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40"/>
  </p:notesMasterIdLst>
  <p:sldIdLst>
    <p:sldId id="256" r:id="rId2"/>
    <p:sldId id="309" r:id="rId3"/>
    <p:sldId id="261" r:id="rId4"/>
    <p:sldId id="310" r:id="rId5"/>
    <p:sldId id="263" r:id="rId6"/>
    <p:sldId id="311" r:id="rId7"/>
    <p:sldId id="264" r:id="rId8"/>
    <p:sldId id="312" r:id="rId9"/>
    <p:sldId id="313" r:id="rId10"/>
    <p:sldId id="314" r:id="rId11"/>
    <p:sldId id="297" r:id="rId12"/>
    <p:sldId id="265" r:id="rId13"/>
    <p:sldId id="315" r:id="rId14"/>
    <p:sldId id="273" r:id="rId15"/>
    <p:sldId id="274" r:id="rId16"/>
    <p:sldId id="316" r:id="rId17"/>
    <p:sldId id="302" r:id="rId18"/>
    <p:sldId id="275" r:id="rId19"/>
    <p:sldId id="276" r:id="rId20"/>
    <p:sldId id="304" r:id="rId21"/>
    <p:sldId id="277" r:id="rId22"/>
    <p:sldId id="317" r:id="rId23"/>
    <p:sldId id="278" r:id="rId24"/>
    <p:sldId id="299" r:id="rId25"/>
    <p:sldId id="320" r:id="rId26"/>
    <p:sldId id="318" r:id="rId27"/>
    <p:sldId id="319" r:id="rId28"/>
    <p:sldId id="300" r:id="rId29"/>
    <p:sldId id="321" r:id="rId30"/>
    <p:sldId id="285" r:id="rId31"/>
    <p:sldId id="286" r:id="rId32"/>
    <p:sldId id="287" r:id="rId33"/>
    <p:sldId id="288" r:id="rId34"/>
    <p:sldId id="289" r:id="rId35"/>
    <p:sldId id="294" r:id="rId36"/>
    <p:sldId id="306" r:id="rId37"/>
    <p:sldId id="307" r:id="rId38"/>
    <p:sldId id="32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5D8866"/>
    <a:srgbClr val="B0E5CF"/>
    <a:srgbClr val="B3DAB0"/>
    <a:srgbClr val="3EBD86"/>
    <a:srgbClr val="113480"/>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581" autoAdjust="0"/>
  </p:normalViewPr>
  <p:slideViewPr>
    <p:cSldViewPr>
      <p:cViewPr>
        <p:scale>
          <a:sx n="78" d="100"/>
          <a:sy n="78" d="100"/>
        </p:scale>
        <p:origin x="1522" y="77"/>
      </p:cViewPr>
      <p:guideLst>
        <p:guide orient="horz" pos="2160"/>
        <p:guide pos="2880"/>
      </p:guideLst>
    </p:cSldViewPr>
  </p:slideViewPr>
  <p:outlineViewPr>
    <p:cViewPr>
      <p:scale>
        <a:sx n="33" d="100"/>
        <a:sy n="33" d="100"/>
      </p:scale>
      <p:origin x="24" y="15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etha Hopke" userId="5e7e88d54752368c" providerId="LiveId" clId="{4B8B5A81-5E97-495D-A00B-594C05E4DE85}"/>
    <pc:docChg chg="undo redo custSel delSld modSld modMainMaster">
      <pc:chgData name="Tabetha Hopke" userId="5e7e88d54752368c" providerId="LiveId" clId="{4B8B5A81-5E97-495D-A00B-594C05E4DE85}" dt="2018-07-24T18:39:41.948" v="359" actId="255"/>
      <pc:docMkLst>
        <pc:docMk/>
      </pc:docMkLst>
      <pc:sldChg chg="addSp delSp modSp">
        <pc:chgData name="Tabetha Hopke" userId="5e7e88d54752368c" providerId="LiveId" clId="{4B8B5A81-5E97-495D-A00B-594C05E4DE85}" dt="2018-07-24T18:39:06.898" v="356"/>
        <pc:sldMkLst>
          <pc:docMk/>
          <pc:sldMk cId="0" sldId="256"/>
        </pc:sldMkLst>
        <pc:spChg chg="add mod">
          <ac:chgData name="Tabetha Hopke" userId="5e7e88d54752368c" providerId="LiveId" clId="{4B8B5A81-5E97-495D-A00B-594C05E4DE85}" dt="2018-07-24T18:39:06.898" v="356"/>
          <ac:spMkLst>
            <pc:docMk/>
            <pc:sldMk cId="0" sldId="256"/>
            <ac:spMk id="2" creationId="{67750774-5FF5-4FEB-849C-CD185849E836}"/>
          </ac:spMkLst>
        </pc:spChg>
        <pc:spChg chg="del mod">
          <ac:chgData name="Tabetha Hopke" userId="5e7e88d54752368c" providerId="LiveId" clId="{4B8B5A81-5E97-495D-A00B-594C05E4DE85}" dt="2018-07-24T18:38:56.339" v="353" actId="478"/>
          <ac:spMkLst>
            <pc:docMk/>
            <pc:sldMk cId="0" sldId="256"/>
            <ac:spMk id="16385" creationId="{00000000-0000-0000-0000-000000000000}"/>
          </ac:spMkLst>
        </pc:spChg>
        <pc:picChg chg="del">
          <ac:chgData name="Tabetha Hopke" userId="5e7e88d54752368c" providerId="LiveId" clId="{4B8B5A81-5E97-495D-A00B-594C05E4DE85}" dt="2018-07-24T18:38:49.160" v="350" actId="478"/>
          <ac:picMkLst>
            <pc:docMk/>
            <pc:sldMk cId="0" sldId="256"/>
            <ac:picMk id="16389" creationId="{00000000-0000-0000-0000-000000000000}"/>
          </ac:picMkLst>
        </pc:picChg>
      </pc:sldChg>
      <pc:sldChg chg="addSp delSp modSp">
        <pc:chgData name="Tabetha Hopke" userId="5e7e88d54752368c" providerId="LiveId" clId="{4B8B5A81-5E97-495D-A00B-594C05E4DE85}" dt="2018-07-24T18:38:27.915" v="349"/>
        <pc:sldMkLst>
          <pc:docMk/>
          <pc:sldMk cId="0" sldId="261"/>
        </pc:sldMkLst>
        <pc:spChg chg="add mod">
          <ac:chgData name="Tabetha Hopke" userId="5e7e88d54752368c" providerId="LiveId" clId="{4B8B5A81-5E97-495D-A00B-594C05E4DE85}" dt="2018-07-24T18:38:27.915" v="349"/>
          <ac:spMkLst>
            <pc:docMk/>
            <pc:sldMk cId="0" sldId="261"/>
            <ac:spMk id="2" creationId="{F15305BE-4AF3-45BA-A0AC-6352800B3C8D}"/>
          </ac:spMkLst>
        </pc:spChg>
        <pc:spChg chg="del mod">
          <ac:chgData name="Tabetha Hopke" userId="5e7e88d54752368c" providerId="LiveId" clId="{4B8B5A81-5E97-495D-A00B-594C05E4DE85}" dt="2018-07-24T18:38:24.009" v="347" actId="478"/>
          <ac:spMkLst>
            <pc:docMk/>
            <pc:sldMk cId="0" sldId="261"/>
            <ac:spMk id="20481" creationId="{00000000-0000-0000-0000-000000000000}"/>
          </ac:spMkLst>
        </pc:spChg>
      </pc:sldChg>
      <pc:sldChg chg="addSp delSp modSp">
        <pc:chgData name="Tabetha Hopke" userId="5e7e88d54752368c" providerId="LiveId" clId="{4B8B5A81-5E97-495D-A00B-594C05E4DE85}" dt="2018-07-24T18:38:09.387" v="345" actId="20577"/>
        <pc:sldMkLst>
          <pc:docMk/>
          <pc:sldMk cId="0" sldId="263"/>
        </pc:sldMkLst>
        <pc:spChg chg="add mod">
          <ac:chgData name="Tabetha Hopke" userId="5e7e88d54752368c" providerId="LiveId" clId="{4B8B5A81-5E97-495D-A00B-594C05E4DE85}" dt="2018-07-24T18:37:54.953" v="341"/>
          <ac:spMkLst>
            <pc:docMk/>
            <pc:sldMk cId="0" sldId="263"/>
            <ac:spMk id="2" creationId="{4E51F2A3-A47E-432A-B4C3-3440653F8501}"/>
          </ac:spMkLst>
        </pc:spChg>
        <pc:spChg chg="del mod">
          <ac:chgData name="Tabetha Hopke" userId="5e7e88d54752368c" providerId="LiveId" clId="{4B8B5A81-5E97-495D-A00B-594C05E4DE85}" dt="2018-07-24T18:37:50.923" v="339" actId="478"/>
          <ac:spMkLst>
            <pc:docMk/>
            <pc:sldMk cId="0" sldId="263"/>
            <ac:spMk id="24577" creationId="{00000000-0000-0000-0000-000000000000}"/>
          </ac:spMkLst>
        </pc:spChg>
        <pc:spChg chg="mod">
          <ac:chgData name="Tabetha Hopke" userId="5e7e88d54752368c" providerId="LiveId" clId="{4B8B5A81-5E97-495D-A00B-594C05E4DE85}" dt="2018-07-24T18:38:09.387" v="345" actId="20577"/>
          <ac:spMkLst>
            <pc:docMk/>
            <pc:sldMk cId="0" sldId="263"/>
            <ac:spMk id="24578" creationId="{00000000-0000-0000-0000-000000000000}"/>
          </ac:spMkLst>
        </pc:spChg>
      </pc:sldChg>
      <pc:sldChg chg="addSp delSp modSp">
        <pc:chgData name="Tabetha Hopke" userId="5e7e88d54752368c" providerId="LiveId" clId="{4B8B5A81-5E97-495D-A00B-594C05E4DE85}" dt="2018-07-24T18:37:08.378" v="330" actId="20577"/>
        <pc:sldMkLst>
          <pc:docMk/>
          <pc:sldMk cId="0" sldId="264"/>
        </pc:sldMkLst>
        <pc:spChg chg="add mod">
          <ac:chgData name="Tabetha Hopke" userId="5e7e88d54752368c" providerId="LiveId" clId="{4B8B5A81-5E97-495D-A00B-594C05E4DE85}" dt="2018-07-24T18:36:45.666" v="323"/>
          <ac:spMkLst>
            <pc:docMk/>
            <pc:sldMk cId="0" sldId="264"/>
            <ac:spMk id="2" creationId="{85188B58-5B55-42F1-A8A9-A479325E818C}"/>
          </ac:spMkLst>
        </pc:spChg>
        <pc:spChg chg="mod">
          <ac:chgData name="Tabetha Hopke" userId="5e7e88d54752368c" providerId="LiveId" clId="{4B8B5A81-5E97-495D-A00B-594C05E4DE85}" dt="2018-07-24T18:37:08.378" v="330" actId="20577"/>
          <ac:spMkLst>
            <pc:docMk/>
            <pc:sldMk cId="0" sldId="264"/>
            <ac:spMk id="8194" creationId="{00000000-0000-0000-0000-000000000000}"/>
          </ac:spMkLst>
        </pc:spChg>
        <pc:spChg chg="del mod">
          <ac:chgData name="Tabetha Hopke" userId="5e7e88d54752368c" providerId="LiveId" clId="{4B8B5A81-5E97-495D-A00B-594C05E4DE85}" dt="2018-07-24T18:36:41.651" v="321" actId="478"/>
          <ac:spMkLst>
            <pc:docMk/>
            <pc:sldMk cId="0" sldId="264"/>
            <ac:spMk id="26626" creationId="{00000000-0000-0000-0000-000000000000}"/>
          </ac:spMkLst>
        </pc:spChg>
      </pc:sldChg>
      <pc:sldChg chg="addSp delSp modSp">
        <pc:chgData name="Tabetha Hopke" userId="5e7e88d54752368c" providerId="LiveId" clId="{4B8B5A81-5E97-495D-A00B-594C05E4DE85}" dt="2018-07-24T18:35:34.702" v="311" actId="20577"/>
        <pc:sldMkLst>
          <pc:docMk/>
          <pc:sldMk cId="0" sldId="265"/>
        </pc:sldMkLst>
        <pc:spChg chg="add mod">
          <ac:chgData name="Tabetha Hopke" userId="5e7e88d54752368c" providerId="LiveId" clId="{4B8B5A81-5E97-495D-A00B-594C05E4DE85}" dt="2018-07-24T18:35:20.596" v="307"/>
          <ac:spMkLst>
            <pc:docMk/>
            <pc:sldMk cId="0" sldId="265"/>
            <ac:spMk id="2" creationId="{57957E18-2518-4707-AA3E-670D2855821A}"/>
          </ac:spMkLst>
        </pc:spChg>
        <pc:spChg chg="del mod">
          <ac:chgData name="Tabetha Hopke" userId="5e7e88d54752368c" providerId="LiveId" clId="{4B8B5A81-5E97-495D-A00B-594C05E4DE85}" dt="2018-07-24T18:35:15.956" v="305" actId="478"/>
          <ac:spMkLst>
            <pc:docMk/>
            <pc:sldMk cId="0" sldId="265"/>
            <ac:spMk id="30721" creationId="{00000000-0000-0000-0000-000000000000}"/>
          </ac:spMkLst>
        </pc:spChg>
        <pc:spChg chg="mod">
          <ac:chgData name="Tabetha Hopke" userId="5e7e88d54752368c" providerId="LiveId" clId="{4B8B5A81-5E97-495D-A00B-594C05E4DE85}" dt="2018-07-24T18:35:34.702" v="311" actId="20577"/>
          <ac:spMkLst>
            <pc:docMk/>
            <pc:sldMk cId="0" sldId="265"/>
            <ac:spMk id="30722" creationId="{00000000-0000-0000-0000-000000000000}"/>
          </ac:spMkLst>
        </pc:spChg>
      </pc:sldChg>
      <pc:sldChg chg="addSp delSp modSp">
        <pc:chgData name="Tabetha Hopke" userId="5e7e88d54752368c" providerId="LiveId" clId="{4B8B5A81-5E97-495D-A00B-594C05E4DE85}" dt="2018-07-24T18:34:20.775" v="301"/>
        <pc:sldMkLst>
          <pc:docMk/>
          <pc:sldMk cId="0" sldId="273"/>
        </pc:sldMkLst>
        <pc:spChg chg="add mod">
          <ac:chgData name="Tabetha Hopke" userId="5e7e88d54752368c" providerId="LiveId" clId="{4B8B5A81-5E97-495D-A00B-594C05E4DE85}" dt="2018-07-24T18:34:20.775" v="301"/>
          <ac:spMkLst>
            <pc:docMk/>
            <pc:sldMk cId="0" sldId="273"/>
            <ac:spMk id="2" creationId="{97E37A85-681E-490C-B781-0350BB68A1A7}"/>
          </ac:spMkLst>
        </pc:spChg>
        <pc:spChg chg="del mod">
          <ac:chgData name="Tabetha Hopke" userId="5e7e88d54752368c" providerId="LiveId" clId="{4B8B5A81-5E97-495D-A00B-594C05E4DE85}" dt="2018-07-24T18:34:16.292" v="299" actId="478"/>
          <ac:spMkLst>
            <pc:docMk/>
            <pc:sldMk cId="0" sldId="273"/>
            <ac:spMk id="38914" creationId="{00000000-0000-0000-0000-000000000000}"/>
          </ac:spMkLst>
        </pc:spChg>
      </pc:sldChg>
      <pc:sldChg chg="addSp delSp modSp">
        <pc:chgData name="Tabetha Hopke" userId="5e7e88d54752368c" providerId="LiveId" clId="{4B8B5A81-5E97-495D-A00B-594C05E4DE85}" dt="2018-07-24T18:33:56.864" v="297"/>
        <pc:sldMkLst>
          <pc:docMk/>
          <pc:sldMk cId="0" sldId="274"/>
        </pc:sldMkLst>
        <pc:spChg chg="add mod">
          <ac:chgData name="Tabetha Hopke" userId="5e7e88d54752368c" providerId="LiveId" clId="{4B8B5A81-5E97-495D-A00B-594C05E4DE85}" dt="2018-07-24T18:33:56.864" v="297"/>
          <ac:spMkLst>
            <pc:docMk/>
            <pc:sldMk cId="0" sldId="274"/>
            <ac:spMk id="2" creationId="{48F40C18-C3A1-42DD-AD23-FEB883B02B03}"/>
          </ac:spMkLst>
        </pc:spChg>
        <pc:spChg chg="del mod">
          <ac:chgData name="Tabetha Hopke" userId="5e7e88d54752368c" providerId="LiveId" clId="{4B8B5A81-5E97-495D-A00B-594C05E4DE85}" dt="2018-07-24T18:33:52.506" v="295" actId="478"/>
          <ac:spMkLst>
            <pc:docMk/>
            <pc:sldMk cId="0" sldId="274"/>
            <ac:spMk id="40961" creationId="{00000000-0000-0000-0000-000000000000}"/>
          </ac:spMkLst>
        </pc:spChg>
      </pc:sldChg>
      <pc:sldChg chg="addSp delSp modSp">
        <pc:chgData name="Tabetha Hopke" userId="5e7e88d54752368c" providerId="LiveId" clId="{4B8B5A81-5E97-495D-A00B-594C05E4DE85}" dt="2018-07-24T18:32:57.038" v="278" actId="1076"/>
        <pc:sldMkLst>
          <pc:docMk/>
          <pc:sldMk cId="0" sldId="275"/>
        </pc:sldMkLst>
        <pc:spChg chg="add mod">
          <ac:chgData name="Tabetha Hopke" userId="5e7e88d54752368c" providerId="LiveId" clId="{4B8B5A81-5E97-495D-A00B-594C05E4DE85}" dt="2018-07-24T18:32:11.764" v="262" actId="20577"/>
          <ac:spMkLst>
            <pc:docMk/>
            <pc:sldMk cId="0" sldId="275"/>
            <ac:spMk id="2" creationId="{93F25AE5-9BCE-4364-93BD-7B10744F1C73}"/>
          </ac:spMkLst>
        </pc:spChg>
        <pc:spChg chg="add mod">
          <ac:chgData name="Tabetha Hopke" userId="5e7e88d54752368c" providerId="LiveId" clId="{4B8B5A81-5E97-495D-A00B-594C05E4DE85}" dt="2018-07-24T18:32:18.827" v="265"/>
          <ac:spMkLst>
            <pc:docMk/>
            <pc:sldMk cId="0" sldId="275"/>
            <ac:spMk id="3" creationId="{EBEA2934-8EAB-4C64-89B7-668EF0D04CA1}"/>
          </ac:spMkLst>
        </pc:spChg>
        <pc:spChg chg="del mod">
          <ac:chgData name="Tabetha Hopke" userId="5e7e88d54752368c" providerId="LiveId" clId="{4B8B5A81-5E97-495D-A00B-594C05E4DE85}" dt="2018-07-24T18:31:29.763" v="243" actId="478"/>
          <ac:spMkLst>
            <pc:docMk/>
            <pc:sldMk cId="0" sldId="275"/>
            <ac:spMk id="19459" creationId="{00000000-0000-0000-0000-000000000000}"/>
          </ac:spMkLst>
        </pc:spChg>
        <pc:picChg chg="mod">
          <ac:chgData name="Tabetha Hopke" userId="5e7e88d54752368c" providerId="LiveId" clId="{4B8B5A81-5E97-495D-A00B-594C05E4DE85}" dt="2018-07-24T18:32:57.038" v="278" actId="1076"/>
          <ac:picMkLst>
            <pc:docMk/>
            <pc:sldMk cId="0" sldId="275"/>
            <ac:picMk id="45057" creationId="{00000000-0000-0000-0000-000000000000}"/>
          </ac:picMkLst>
        </pc:picChg>
      </pc:sldChg>
      <pc:sldChg chg="addSp delSp modSp">
        <pc:chgData name="Tabetha Hopke" userId="5e7e88d54752368c" providerId="LiveId" clId="{4B8B5A81-5E97-495D-A00B-594C05E4DE85}" dt="2018-07-24T18:32:48.945" v="276" actId="1076"/>
        <pc:sldMkLst>
          <pc:docMk/>
          <pc:sldMk cId="0" sldId="276"/>
        </pc:sldMkLst>
        <pc:spChg chg="add mod">
          <ac:chgData name="Tabetha Hopke" userId="5e7e88d54752368c" providerId="LiveId" clId="{4B8B5A81-5E97-495D-A00B-594C05E4DE85}" dt="2018-07-24T18:32:28.685" v="268" actId="27636"/>
          <ac:spMkLst>
            <pc:docMk/>
            <pc:sldMk cId="0" sldId="276"/>
            <ac:spMk id="2" creationId="{2A66A829-4951-4805-8CC8-A48B5AE25B61}"/>
          </ac:spMkLst>
        </pc:spChg>
        <pc:spChg chg="add mod">
          <ac:chgData name="Tabetha Hopke" userId="5e7e88d54752368c" providerId="LiveId" clId="{4B8B5A81-5E97-495D-A00B-594C05E4DE85}" dt="2018-07-24T18:32:37.620" v="272"/>
          <ac:spMkLst>
            <pc:docMk/>
            <pc:sldMk cId="0" sldId="276"/>
            <ac:spMk id="3" creationId="{F75B10EB-B2A1-4F96-B2D2-F9EB0BF8000E}"/>
          </ac:spMkLst>
        </pc:spChg>
        <pc:spChg chg="del mod">
          <ac:chgData name="Tabetha Hopke" userId="5e7e88d54752368c" providerId="LiveId" clId="{4B8B5A81-5E97-495D-A00B-594C05E4DE85}" dt="2018-07-24T18:30:30.061" v="220" actId="478"/>
          <ac:spMkLst>
            <pc:docMk/>
            <pc:sldMk cId="0" sldId="276"/>
            <ac:spMk id="20483" creationId="{00000000-0000-0000-0000-000000000000}"/>
          </ac:spMkLst>
        </pc:spChg>
        <pc:picChg chg="add mod">
          <ac:chgData name="Tabetha Hopke" userId="5e7e88d54752368c" providerId="LiveId" clId="{4B8B5A81-5E97-495D-A00B-594C05E4DE85}" dt="2018-07-24T18:32:48.945" v="276" actId="1076"/>
          <ac:picMkLst>
            <pc:docMk/>
            <pc:sldMk cId="0" sldId="276"/>
            <ac:picMk id="6" creationId="{3924401D-38BC-4F7B-9DB5-64872DA72338}"/>
          </ac:picMkLst>
        </pc:picChg>
        <pc:picChg chg="del">
          <ac:chgData name="Tabetha Hopke" userId="5e7e88d54752368c" providerId="LiveId" clId="{4B8B5A81-5E97-495D-A00B-594C05E4DE85}" dt="2018-07-24T18:30:58.796" v="237"/>
          <ac:picMkLst>
            <pc:docMk/>
            <pc:sldMk cId="0" sldId="276"/>
            <ac:picMk id="47105" creationId="{00000000-0000-0000-0000-000000000000}"/>
          </ac:picMkLst>
        </pc:picChg>
      </pc:sldChg>
      <pc:sldChg chg="addSp delSp modSp">
        <pc:chgData name="Tabetha Hopke" userId="5e7e88d54752368c" providerId="LiveId" clId="{4B8B5A81-5E97-495D-A00B-594C05E4DE85}" dt="2018-07-24T18:28:48.969" v="200" actId="20577"/>
        <pc:sldMkLst>
          <pc:docMk/>
          <pc:sldMk cId="0" sldId="277"/>
        </pc:sldMkLst>
        <pc:spChg chg="add mod">
          <ac:chgData name="Tabetha Hopke" userId="5e7e88d54752368c" providerId="LiveId" clId="{4B8B5A81-5E97-495D-A00B-594C05E4DE85}" dt="2018-07-24T18:28:40.816" v="196"/>
          <ac:spMkLst>
            <pc:docMk/>
            <pc:sldMk cId="0" sldId="277"/>
            <ac:spMk id="2" creationId="{E558B76C-FFBA-4192-8723-A453EE7CD1E2}"/>
          </ac:spMkLst>
        </pc:spChg>
        <pc:spChg chg="mod">
          <ac:chgData name="Tabetha Hopke" userId="5e7e88d54752368c" providerId="LiveId" clId="{4B8B5A81-5E97-495D-A00B-594C05E4DE85}" dt="2018-07-24T18:28:48.969" v="200" actId="20577"/>
          <ac:spMkLst>
            <pc:docMk/>
            <pc:sldMk cId="0" sldId="277"/>
            <ac:spMk id="1027" creationId="{00000000-0000-0000-0000-000000000000}"/>
          </ac:spMkLst>
        </pc:spChg>
        <pc:spChg chg="del mod">
          <ac:chgData name="Tabetha Hopke" userId="5e7e88d54752368c" providerId="LiveId" clId="{4B8B5A81-5E97-495D-A00B-594C05E4DE85}" dt="2018-07-24T18:28:36.558" v="194" actId="478"/>
          <ac:spMkLst>
            <pc:docMk/>
            <pc:sldMk cId="0" sldId="277"/>
            <ac:spMk id="1028" creationId="{00000000-0000-0000-0000-000000000000}"/>
          </ac:spMkLst>
        </pc:spChg>
        <pc:graphicFrameChg chg="mod">
          <ac:chgData name="Tabetha Hopke" userId="5e7e88d54752368c" providerId="LiveId" clId="{4B8B5A81-5E97-495D-A00B-594C05E4DE85}" dt="2018-07-24T18:28:30.326" v="191" actId="1076"/>
          <ac:graphicFrameMkLst>
            <pc:docMk/>
            <pc:sldMk cId="0" sldId="277"/>
            <ac:graphicFrameMk id="1026" creationId="{00000000-0000-0000-0000-000000000000}"/>
          </ac:graphicFrameMkLst>
        </pc:graphicFrameChg>
      </pc:sldChg>
      <pc:sldChg chg="modSp">
        <pc:chgData name="Tabetha Hopke" userId="5e7e88d54752368c" providerId="LiveId" clId="{4B8B5A81-5E97-495D-A00B-594C05E4DE85}" dt="2018-07-24T18:28:12.627" v="190" actId="1076"/>
        <pc:sldMkLst>
          <pc:docMk/>
          <pc:sldMk cId="0" sldId="278"/>
        </pc:sldMkLst>
        <pc:picChg chg="mod">
          <ac:chgData name="Tabetha Hopke" userId="5e7e88d54752368c" providerId="LiveId" clId="{4B8B5A81-5E97-495D-A00B-594C05E4DE85}" dt="2018-07-24T18:28:12.627" v="190" actId="1076"/>
          <ac:picMkLst>
            <pc:docMk/>
            <pc:sldMk cId="0" sldId="278"/>
            <ac:picMk id="53249" creationId="{00000000-0000-0000-0000-000000000000}"/>
          </ac:picMkLst>
        </pc:picChg>
      </pc:sldChg>
      <pc:sldChg chg="addSp delSp modSp">
        <pc:chgData name="Tabetha Hopke" userId="5e7e88d54752368c" providerId="LiveId" clId="{4B8B5A81-5E97-495D-A00B-594C05E4DE85}" dt="2018-07-24T18:21:29.272" v="130" actId="1076"/>
        <pc:sldMkLst>
          <pc:docMk/>
          <pc:sldMk cId="0" sldId="285"/>
        </pc:sldMkLst>
        <pc:spChg chg="add mod">
          <ac:chgData name="Tabetha Hopke" userId="5e7e88d54752368c" providerId="LiveId" clId="{4B8B5A81-5E97-495D-A00B-594C05E4DE85}" dt="2018-07-24T18:21:09.343" v="124" actId="20577"/>
          <ac:spMkLst>
            <pc:docMk/>
            <pc:sldMk cId="0" sldId="285"/>
            <ac:spMk id="2" creationId="{9A5CA01D-01A3-4C43-B4FE-3429D980898A}"/>
          </ac:spMkLst>
        </pc:spChg>
        <pc:spChg chg="add del mod">
          <ac:chgData name="Tabetha Hopke" userId="5e7e88d54752368c" providerId="LiveId" clId="{4B8B5A81-5E97-495D-A00B-594C05E4DE85}" dt="2018-07-24T18:21:14.008" v="126"/>
          <ac:spMkLst>
            <pc:docMk/>
            <pc:sldMk cId="0" sldId="285"/>
            <ac:spMk id="3" creationId="{423FBCA8-49D5-47E6-8755-635B9422247D}"/>
          </ac:spMkLst>
        </pc:spChg>
        <pc:spChg chg="del mod">
          <ac:chgData name="Tabetha Hopke" userId="5e7e88d54752368c" providerId="LiveId" clId="{4B8B5A81-5E97-495D-A00B-594C05E4DE85}" dt="2018-07-24T18:20:58.783" v="120" actId="478"/>
          <ac:spMkLst>
            <pc:docMk/>
            <pc:sldMk cId="0" sldId="285"/>
            <ac:spMk id="4" creationId="{00000000-0000-0000-0000-000000000000}"/>
          </ac:spMkLst>
        </pc:spChg>
        <pc:picChg chg="add mod">
          <ac:chgData name="Tabetha Hopke" userId="5e7e88d54752368c" providerId="LiveId" clId="{4B8B5A81-5E97-495D-A00B-594C05E4DE85}" dt="2018-07-24T18:21:29.272" v="130" actId="1076"/>
          <ac:picMkLst>
            <pc:docMk/>
            <pc:sldMk cId="0" sldId="285"/>
            <ac:picMk id="6" creationId="{939C4A83-80BA-4D07-A50B-68BD069A9354}"/>
          </ac:picMkLst>
        </pc:picChg>
        <pc:picChg chg="del">
          <ac:chgData name="Tabetha Hopke" userId="5e7e88d54752368c" providerId="LiveId" clId="{4B8B5A81-5E97-495D-A00B-594C05E4DE85}" dt="2018-07-24T18:21:12.498" v="125"/>
          <ac:picMkLst>
            <pc:docMk/>
            <pc:sldMk cId="0" sldId="285"/>
            <ac:picMk id="65538" creationId="{00000000-0000-0000-0000-000000000000}"/>
          </ac:picMkLst>
        </pc:picChg>
      </pc:sldChg>
      <pc:sldChg chg="addSp delSp modSp">
        <pc:chgData name="Tabetha Hopke" userId="5e7e88d54752368c" providerId="LiveId" clId="{4B8B5A81-5E97-495D-A00B-594C05E4DE85}" dt="2018-07-24T18:20:49.394" v="118" actId="1076"/>
        <pc:sldMkLst>
          <pc:docMk/>
          <pc:sldMk cId="0" sldId="286"/>
        </pc:sldMkLst>
        <pc:spChg chg="add mod">
          <ac:chgData name="Tabetha Hopke" userId="5e7e88d54752368c" providerId="LiveId" clId="{4B8B5A81-5E97-495D-A00B-594C05E4DE85}" dt="2018-07-24T18:20:35.673" v="114" actId="27636"/>
          <ac:spMkLst>
            <pc:docMk/>
            <pc:sldMk cId="0" sldId="286"/>
            <ac:spMk id="2" creationId="{1581487C-8A58-4F18-A927-D607CC603D68}"/>
          </ac:spMkLst>
        </pc:spChg>
        <pc:spChg chg="add del mod">
          <ac:chgData name="Tabetha Hopke" userId="5e7e88d54752368c" providerId="LiveId" clId="{4B8B5A81-5E97-495D-A00B-594C05E4DE85}" dt="2018-07-24T18:20:42.343" v="116"/>
          <ac:spMkLst>
            <pc:docMk/>
            <pc:sldMk cId="0" sldId="286"/>
            <ac:spMk id="3" creationId="{86EBBD85-FFFB-4075-B246-CA1083FD6C96}"/>
          </ac:spMkLst>
        </pc:spChg>
        <pc:spChg chg="del mod">
          <ac:chgData name="Tabetha Hopke" userId="5e7e88d54752368c" providerId="LiveId" clId="{4B8B5A81-5E97-495D-A00B-594C05E4DE85}" dt="2018-07-24T18:20:26.550" v="101" actId="478"/>
          <ac:spMkLst>
            <pc:docMk/>
            <pc:sldMk cId="0" sldId="286"/>
            <ac:spMk id="29699" creationId="{00000000-0000-0000-0000-000000000000}"/>
          </ac:spMkLst>
        </pc:spChg>
        <pc:picChg chg="add mod">
          <ac:chgData name="Tabetha Hopke" userId="5e7e88d54752368c" providerId="LiveId" clId="{4B8B5A81-5E97-495D-A00B-594C05E4DE85}" dt="2018-07-24T18:20:49.394" v="118" actId="1076"/>
          <ac:picMkLst>
            <pc:docMk/>
            <pc:sldMk cId="0" sldId="286"/>
            <ac:picMk id="6" creationId="{2F491590-97DB-4237-8FA0-30F52DB774FB}"/>
          </ac:picMkLst>
        </pc:picChg>
        <pc:picChg chg="del">
          <ac:chgData name="Tabetha Hopke" userId="5e7e88d54752368c" providerId="LiveId" clId="{4B8B5A81-5E97-495D-A00B-594C05E4DE85}" dt="2018-07-24T18:20:40.328" v="115"/>
          <ac:picMkLst>
            <pc:docMk/>
            <pc:sldMk cId="0" sldId="286"/>
            <ac:picMk id="67586" creationId="{00000000-0000-0000-0000-000000000000}"/>
          </ac:picMkLst>
        </pc:picChg>
      </pc:sldChg>
      <pc:sldChg chg="addSp delSp modSp modNotesTx">
        <pc:chgData name="Tabetha Hopke" userId="5e7e88d54752368c" providerId="LiveId" clId="{4B8B5A81-5E97-495D-A00B-594C05E4DE85}" dt="2018-07-24T18:20:16.943" v="99" actId="1076"/>
        <pc:sldMkLst>
          <pc:docMk/>
          <pc:sldMk cId="0" sldId="287"/>
        </pc:sldMkLst>
        <pc:spChg chg="del mod">
          <ac:chgData name="Tabetha Hopke" userId="5e7e88d54752368c" providerId="LiveId" clId="{4B8B5A81-5E97-495D-A00B-594C05E4DE85}" dt="2018-07-24T18:20:04.135" v="95" actId="478"/>
          <ac:spMkLst>
            <pc:docMk/>
            <pc:sldMk cId="0" sldId="287"/>
            <ac:spMk id="2" creationId="{00000000-0000-0000-0000-000000000000}"/>
          </ac:spMkLst>
        </pc:spChg>
        <pc:spChg chg="add mod">
          <ac:chgData name="Tabetha Hopke" userId="5e7e88d54752368c" providerId="LiveId" clId="{4B8B5A81-5E97-495D-A00B-594C05E4DE85}" dt="2018-07-24T18:19:51.450" v="90" actId="27636"/>
          <ac:spMkLst>
            <pc:docMk/>
            <pc:sldMk cId="0" sldId="287"/>
            <ac:spMk id="3" creationId="{AA2DB8D0-2C4F-4824-A652-FA3BABE7E6CC}"/>
          </ac:spMkLst>
        </pc:spChg>
        <pc:spChg chg="del mod">
          <ac:chgData name="Tabetha Hopke" userId="5e7e88d54752368c" providerId="LiveId" clId="{4B8B5A81-5E97-495D-A00B-594C05E4DE85}" dt="2018-07-24T18:19:40.639" v="77" actId="478"/>
          <ac:spMkLst>
            <pc:docMk/>
            <pc:sldMk cId="0" sldId="287"/>
            <ac:spMk id="4" creationId="{00000000-0000-0000-0000-000000000000}"/>
          </ac:spMkLst>
        </pc:spChg>
        <pc:spChg chg="add del mod">
          <ac:chgData name="Tabetha Hopke" userId="5e7e88d54752368c" providerId="LiveId" clId="{4B8B5A81-5E97-495D-A00B-594C05E4DE85}" dt="2018-07-24T18:19:58.042" v="93"/>
          <ac:spMkLst>
            <pc:docMk/>
            <pc:sldMk cId="0" sldId="287"/>
            <ac:spMk id="5" creationId="{E3D4CE65-9B27-423C-93C1-615DC0292B22}"/>
          </ac:spMkLst>
        </pc:spChg>
        <pc:picChg chg="add mod">
          <ac:chgData name="Tabetha Hopke" userId="5e7e88d54752368c" providerId="LiveId" clId="{4B8B5A81-5E97-495D-A00B-594C05E4DE85}" dt="2018-07-24T18:20:16.943" v="99" actId="1076"/>
          <ac:picMkLst>
            <pc:docMk/>
            <pc:sldMk cId="0" sldId="287"/>
            <ac:picMk id="7" creationId="{F7D6448D-12C7-4C01-85DB-1094327EDFE0}"/>
          </ac:picMkLst>
        </pc:picChg>
        <pc:picChg chg="del mod">
          <ac:chgData name="Tabetha Hopke" userId="5e7e88d54752368c" providerId="LiveId" clId="{4B8B5A81-5E97-495D-A00B-594C05E4DE85}" dt="2018-07-24T18:19:54.465" v="92"/>
          <ac:picMkLst>
            <pc:docMk/>
            <pc:sldMk cId="0" sldId="287"/>
            <ac:picMk id="69634" creationId="{00000000-0000-0000-0000-000000000000}"/>
          </ac:picMkLst>
        </pc:picChg>
      </pc:sldChg>
      <pc:sldChg chg="addSp delSp modSp modNotesTx">
        <pc:chgData name="Tabetha Hopke" userId="5e7e88d54752368c" providerId="LiveId" clId="{4B8B5A81-5E97-495D-A00B-594C05E4DE85}" dt="2018-07-24T18:19:21.849" v="75" actId="1076"/>
        <pc:sldMkLst>
          <pc:docMk/>
          <pc:sldMk cId="0" sldId="288"/>
        </pc:sldMkLst>
        <pc:spChg chg="del">
          <ac:chgData name="Tabetha Hopke" userId="5e7e88d54752368c" providerId="LiveId" clId="{4B8B5A81-5E97-495D-A00B-594C05E4DE85}" dt="2018-07-24T18:19:10.403" v="62" actId="478"/>
          <ac:spMkLst>
            <pc:docMk/>
            <pc:sldMk cId="0" sldId="288"/>
            <ac:spMk id="2" creationId="{00000000-0000-0000-0000-000000000000}"/>
          </ac:spMkLst>
        </pc:spChg>
        <pc:spChg chg="add del mod">
          <ac:chgData name="Tabetha Hopke" userId="5e7e88d54752368c" providerId="LiveId" clId="{4B8B5A81-5E97-495D-A00B-594C05E4DE85}" dt="2018-07-24T18:18:40.376" v="43"/>
          <ac:spMkLst>
            <pc:docMk/>
            <pc:sldMk cId="0" sldId="288"/>
            <ac:spMk id="3" creationId="{156577FB-05A8-4C4C-93CC-577A71899523}"/>
          </ac:spMkLst>
        </pc:spChg>
        <pc:spChg chg="add del mod">
          <ac:chgData name="Tabetha Hopke" userId="5e7e88d54752368c" providerId="LiveId" clId="{4B8B5A81-5E97-495D-A00B-594C05E4DE85}" dt="2018-07-24T18:18:40.376" v="43"/>
          <ac:spMkLst>
            <pc:docMk/>
            <pc:sldMk cId="0" sldId="288"/>
            <ac:spMk id="4" creationId="{7B8B5258-F70D-4106-898B-29BDFBD54CB0}"/>
          </ac:spMkLst>
        </pc:spChg>
        <pc:spChg chg="add mod">
          <ac:chgData name="Tabetha Hopke" userId="5e7e88d54752368c" providerId="LiveId" clId="{4B8B5A81-5E97-495D-A00B-594C05E4DE85}" dt="2018-07-24T18:18:53.911" v="59" actId="27636"/>
          <ac:spMkLst>
            <pc:docMk/>
            <pc:sldMk cId="0" sldId="288"/>
            <ac:spMk id="5" creationId="{64269560-3F02-48B4-8285-4FEF8362CC0C}"/>
          </ac:spMkLst>
        </pc:spChg>
        <pc:spChg chg="add del mod">
          <ac:chgData name="Tabetha Hopke" userId="5e7e88d54752368c" providerId="LiveId" clId="{4B8B5A81-5E97-495D-A00B-594C05E4DE85}" dt="2018-07-24T18:19:05.451" v="61"/>
          <ac:spMkLst>
            <pc:docMk/>
            <pc:sldMk cId="0" sldId="288"/>
            <ac:spMk id="6" creationId="{276D654C-1EA6-42C8-90B1-8606200032A3}"/>
          </ac:spMkLst>
        </pc:spChg>
        <pc:spChg chg="del mod">
          <ac:chgData name="Tabetha Hopke" userId="5e7e88d54752368c" providerId="LiveId" clId="{4B8B5A81-5E97-495D-A00B-594C05E4DE85}" dt="2018-07-24T18:18:36.331" v="42" actId="478"/>
          <ac:spMkLst>
            <pc:docMk/>
            <pc:sldMk cId="0" sldId="288"/>
            <ac:spMk id="31747" creationId="{00000000-0000-0000-0000-000000000000}"/>
          </ac:spMkLst>
        </pc:spChg>
        <pc:picChg chg="add mod">
          <ac:chgData name="Tabetha Hopke" userId="5e7e88d54752368c" providerId="LiveId" clId="{4B8B5A81-5E97-495D-A00B-594C05E4DE85}" dt="2018-07-24T18:19:21.849" v="75" actId="1076"/>
          <ac:picMkLst>
            <pc:docMk/>
            <pc:sldMk cId="0" sldId="288"/>
            <ac:picMk id="9" creationId="{5D84D61A-A09A-4383-B40E-60A8AFD8F736}"/>
          </ac:picMkLst>
        </pc:picChg>
        <pc:picChg chg="del mod">
          <ac:chgData name="Tabetha Hopke" userId="5e7e88d54752368c" providerId="LiveId" clId="{4B8B5A81-5E97-495D-A00B-594C05E4DE85}" dt="2018-07-24T18:19:01.690" v="60"/>
          <ac:picMkLst>
            <pc:docMk/>
            <pc:sldMk cId="0" sldId="288"/>
            <ac:picMk id="71682" creationId="{00000000-0000-0000-0000-000000000000}"/>
          </ac:picMkLst>
        </pc:picChg>
      </pc:sldChg>
      <pc:sldChg chg="addSp delSp modSp">
        <pc:chgData name="Tabetha Hopke" userId="5e7e88d54752368c" providerId="LiveId" clId="{4B8B5A81-5E97-495D-A00B-594C05E4DE85}" dt="2018-07-24T18:18:06.326" v="37"/>
        <pc:sldMkLst>
          <pc:docMk/>
          <pc:sldMk cId="0" sldId="289"/>
        </pc:sldMkLst>
        <pc:spChg chg="add mod">
          <ac:chgData name="Tabetha Hopke" userId="5e7e88d54752368c" providerId="LiveId" clId="{4B8B5A81-5E97-495D-A00B-594C05E4DE85}" dt="2018-07-24T18:18:06.326" v="37"/>
          <ac:spMkLst>
            <pc:docMk/>
            <pc:sldMk cId="0" sldId="289"/>
            <ac:spMk id="2" creationId="{EE8979F3-5F47-4E82-B863-F405D436DDEC}"/>
          </ac:spMkLst>
        </pc:spChg>
        <pc:spChg chg="del mod">
          <ac:chgData name="Tabetha Hopke" userId="5e7e88d54752368c" providerId="LiveId" clId="{4B8B5A81-5E97-495D-A00B-594C05E4DE85}" dt="2018-07-24T18:18:04.842" v="36"/>
          <ac:spMkLst>
            <pc:docMk/>
            <pc:sldMk cId="0" sldId="289"/>
            <ac:spMk id="73730" creationId="{00000000-0000-0000-0000-000000000000}"/>
          </ac:spMkLst>
        </pc:spChg>
      </pc:sldChg>
      <pc:sldChg chg="addSp delSp modSp">
        <pc:chgData name="Tabetha Hopke" userId="5e7e88d54752368c" providerId="LiveId" clId="{4B8B5A81-5E97-495D-A00B-594C05E4DE85}" dt="2018-07-24T18:17:30.337" v="34"/>
        <pc:sldMkLst>
          <pc:docMk/>
          <pc:sldMk cId="0" sldId="294"/>
        </pc:sldMkLst>
        <pc:spChg chg="add mod">
          <ac:chgData name="Tabetha Hopke" userId="5e7e88d54752368c" providerId="LiveId" clId="{4B8B5A81-5E97-495D-A00B-594C05E4DE85}" dt="2018-07-24T18:17:30.337" v="34"/>
          <ac:spMkLst>
            <pc:docMk/>
            <pc:sldMk cId="0" sldId="294"/>
            <ac:spMk id="2" creationId="{E3791EF8-69FD-4427-A575-8E46F69A5452}"/>
          </ac:spMkLst>
        </pc:spChg>
        <pc:spChg chg="del mod">
          <ac:chgData name="Tabetha Hopke" userId="5e7e88d54752368c" providerId="LiveId" clId="{4B8B5A81-5E97-495D-A00B-594C05E4DE85}" dt="2018-07-24T18:17:28.541" v="33"/>
          <ac:spMkLst>
            <pc:docMk/>
            <pc:sldMk cId="0" sldId="294"/>
            <ac:spMk id="78850" creationId="{00000000-0000-0000-0000-000000000000}"/>
          </ac:spMkLst>
        </pc:spChg>
      </pc:sldChg>
      <pc:sldChg chg="addSp delSp modSp">
        <pc:chgData name="Tabetha Hopke" userId="5e7e88d54752368c" providerId="LiveId" clId="{4B8B5A81-5E97-495D-A00B-594C05E4DE85}" dt="2018-07-24T18:35:54.694" v="315"/>
        <pc:sldMkLst>
          <pc:docMk/>
          <pc:sldMk cId="0" sldId="297"/>
        </pc:sldMkLst>
        <pc:spChg chg="add mod">
          <ac:chgData name="Tabetha Hopke" userId="5e7e88d54752368c" providerId="LiveId" clId="{4B8B5A81-5E97-495D-A00B-594C05E4DE85}" dt="2018-07-24T18:35:54.694" v="315"/>
          <ac:spMkLst>
            <pc:docMk/>
            <pc:sldMk cId="0" sldId="297"/>
            <ac:spMk id="2" creationId="{12AE593F-690C-41A8-9CCC-AB34CFEF6318}"/>
          </ac:spMkLst>
        </pc:spChg>
        <pc:spChg chg="del mod">
          <ac:chgData name="Tabetha Hopke" userId="5e7e88d54752368c" providerId="LiveId" clId="{4B8B5A81-5E97-495D-A00B-594C05E4DE85}" dt="2018-07-24T18:35:50.180" v="313" actId="478"/>
          <ac:spMkLst>
            <pc:docMk/>
            <pc:sldMk cId="0" sldId="297"/>
            <ac:spMk id="28673" creationId="{00000000-0000-0000-0000-000000000000}"/>
          </ac:spMkLst>
        </pc:spChg>
      </pc:sldChg>
      <pc:sldChg chg="addSp delSp modSp">
        <pc:chgData name="Tabetha Hopke" userId="5e7e88d54752368c" providerId="LiveId" clId="{4B8B5A81-5E97-495D-A00B-594C05E4DE85}" dt="2018-07-24T18:27:59.707" v="189"/>
        <pc:sldMkLst>
          <pc:docMk/>
          <pc:sldMk cId="0" sldId="299"/>
        </pc:sldMkLst>
        <pc:spChg chg="add mod">
          <ac:chgData name="Tabetha Hopke" userId="5e7e88d54752368c" providerId="LiveId" clId="{4B8B5A81-5E97-495D-A00B-594C05E4DE85}" dt="2018-07-24T18:27:59.707" v="189"/>
          <ac:spMkLst>
            <pc:docMk/>
            <pc:sldMk cId="0" sldId="299"/>
            <ac:spMk id="2" creationId="{304A4550-2BFE-4229-A6C4-AB96A65A3BD3}"/>
          </ac:spMkLst>
        </pc:spChg>
        <pc:spChg chg="del mod">
          <ac:chgData name="Tabetha Hopke" userId="5e7e88d54752368c" providerId="LiveId" clId="{4B8B5A81-5E97-495D-A00B-594C05E4DE85}" dt="2018-07-24T18:27:55.083" v="187" actId="478"/>
          <ac:spMkLst>
            <pc:docMk/>
            <pc:sldMk cId="0" sldId="299"/>
            <ac:spMk id="57345" creationId="{00000000-0000-0000-0000-000000000000}"/>
          </ac:spMkLst>
        </pc:spChg>
      </pc:sldChg>
      <pc:sldChg chg="addSp delSp modSp">
        <pc:chgData name="Tabetha Hopke" userId="5e7e88d54752368c" providerId="LiveId" clId="{4B8B5A81-5E97-495D-A00B-594C05E4DE85}" dt="2018-07-24T18:27:29.455" v="181"/>
        <pc:sldMkLst>
          <pc:docMk/>
          <pc:sldMk cId="0" sldId="300"/>
        </pc:sldMkLst>
        <pc:spChg chg="add mod">
          <ac:chgData name="Tabetha Hopke" userId="5e7e88d54752368c" providerId="LiveId" clId="{4B8B5A81-5E97-495D-A00B-594C05E4DE85}" dt="2018-07-24T18:27:29.455" v="181"/>
          <ac:spMkLst>
            <pc:docMk/>
            <pc:sldMk cId="0" sldId="300"/>
            <ac:spMk id="2" creationId="{E1D718D0-A494-49BE-926E-AB0FF380C7FD}"/>
          </ac:spMkLst>
        </pc:spChg>
        <pc:spChg chg="del mod">
          <ac:chgData name="Tabetha Hopke" userId="5e7e88d54752368c" providerId="LiveId" clId="{4B8B5A81-5E97-495D-A00B-594C05E4DE85}" dt="2018-07-24T18:27:24.785" v="179" actId="478"/>
          <ac:spMkLst>
            <pc:docMk/>
            <pc:sldMk cId="0" sldId="300"/>
            <ac:spMk id="59393" creationId="{00000000-0000-0000-0000-000000000000}"/>
          </ac:spMkLst>
        </pc:spChg>
        <pc:spChg chg="mod">
          <ac:chgData name="Tabetha Hopke" userId="5e7e88d54752368c" providerId="LiveId" clId="{4B8B5A81-5E97-495D-A00B-594C05E4DE85}" dt="2018-07-24T18:26:49.686" v="173" actId="114"/>
          <ac:spMkLst>
            <pc:docMk/>
            <pc:sldMk cId="0" sldId="300"/>
            <ac:spMk id="59394" creationId="{00000000-0000-0000-0000-000000000000}"/>
          </ac:spMkLst>
        </pc:spChg>
      </pc:sldChg>
      <pc:sldChg chg="addSp delSp modSp">
        <pc:chgData name="Tabetha Hopke" userId="5e7e88d54752368c" providerId="LiveId" clId="{4B8B5A81-5E97-495D-A00B-594C05E4DE85}" dt="2018-07-24T18:33:25.305" v="286" actId="20577"/>
        <pc:sldMkLst>
          <pc:docMk/>
          <pc:sldMk cId="0" sldId="302"/>
        </pc:sldMkLst>
        <pc:spChg chg="add mod">
          <ac:chgData name="Tabetha Hopke" userId="5e7e88d54752368c" providerId="LiveId" clId="{4B8B5A81-5E97-495D-A00B-594C05E4DE85}" dt="2018-07-24T18:33:10.249" v="281"/>
          <ac:spMkLst>
            <pc:docMk/>
            <pc:sldMk cId="0" sldId="302"/>
            <ac:spMk id="3" creationId="{112C7A9A-FA9E-47AE-8503-E5AA8FFB6E73}"/>
          </ac:spMkLst>
        </pc:spChg>
        <pc:spChg chg="add mod">
          <ac:chgData name="Tabetha Hopke" userId="5e7e88d54752368c" providerId="LiveId" clId="{4B8B5A81-5E97-495D-A00B-594C05E4DE85}" dt="2018-07-24T18:33:25.305" v="286" actId="20577"/>
          <ac:spMkLst>
            <pc:docMk/>
            <pc:sldMk cId="0" sldId="302"/>
            <ac:spMk id="4" creationId="{3F78E4B3-8C43-493C-80D2-4F45352EA91B}"/>
          </ac:spMkLst>
        </pc:spChg>
        <pc:spChg chg="del mod">
          <ac:chgData name="Tabetha Hopke" userId="5e7e88d54752368c" providerId="LiveId" clId="{4B8B5A81-5E97-495D-A00B-594C05E4DE85}" dt="2018-07-24T18:33:08.140" v="280" actId="478"/>
          <ac:spMkLst>
            <pc:docMk/>
            <pc:sldMk cId="0" sldId="302"/>
            <ac:spMk id="43009" creationId="{00000000-0000-0000-0000-000000000000}"/>
          </ac:spMkLst>
        </pc:spChg>
        <pc:spChg chg="del mod">
          <ac:chgData name="Tabetha Hopke" userId="5e7e88d54752368c" providerId="LiveId" clId="{4B8B5A81-5E97-495D-A00B-594C05E4DE85}" dt="2018-07-24T18:33:20.837" v="283"/>
          <ac:spMkLst>
            <pc:docMk/>
            <pc:sldMk cId="0" sldId="302"/>
            <ac:spMk id="43010" creationId="{00000000-0000-0000-0000-000000000000}"/>
          </ac:spMkLst>
        </pc:spChg>
      </pc:sldChg>
      <pc:sldChg chg="addSp delSp modSp">
        <pc:chgData name="Tabetha Hopke" userId="5e7e88d54752368c" providerId="LiveId" clId="{4B8B5A81-5E97-495D-A00B-594C05E4DE85}" dt="2018-07-24T18:30:07.174" v="217" actId="20577"/>
        <pc:sldMkLst>
          <pc:docMk/>
          <pc:sldMk cId="0" sldId="304"/>
        </pc:sldMkLst>
        <pc:spChg chg="del mod">
          <ac:chgData name="Tabetha Hopke" userId="5e7e88d54752368c" providerId="LiveId" clId="{4B8B5A81-5E97-495D-A00B-594C05E4DE85}" dt="2018-07-24T18:29:55.031" v="212" actId="478"/>
          <ac:spMkLst>
            <pc:docMk/>
            <pc:sldMk cId="0" sldId="304"/>
            <ac:spMk id="2" creationId="{00000000-0000-0000-0000-000000000000}"/>
          </ac:spMkLst>
        </pc:spChg>
        <pc:spChg chg="del mod">
          <ac:chgData name="Tabetha Hopke" userId="5e7e88d54752368c" providerId="LiveId" clId="{4B8B5A81-5E97-495D-A00B-594C05E4DE85}" dt="2018-07-24T18:29:12.167" v="202" actId="478"/>
          <ac:spMkLst>
            <pc:docMk/>
            <pc:sldMk cId="0" sldId="304"/>
            <ac:spMk id="3" creationId="{00000000-0000-0000-0000-000000000000}"/>
          </ac:spMkLst>
        </pc:spChg>
        <pc:spChg chg="add mod">
          <ac:chgData name="Tabetha Hopke" userId="5e7e88d54752368c" providerId="LiveId" clId="{4B8B5A81-5E97-495D-A00B-594C05E4DE85}" dt="2018-07-24T18:29:22.086" v="206" actId="20577"/>
          <ac:spMkLst>
            <pc:docMk/>
            <pc:sldMk cId="0" sldId="304"/>
            <ac:spMk id="4" creationId="{64C1F54D-D848-4FBF-85CF-D76FB25B98A1}"/>
          </ac:spMkLst>
        </pc:spChg>
        <pc:spChg chg="add del mod">
          <ac:chgData name="Tabetha Hopke" userId="5e7e88d54752368c" providerId="LiveId" clId="{4B8B5A81-5E97-495D-A00B-594C05E4DE85}" dt="2018-07-24T18:29:58.296" v="213"/>
          <ac:spMkLst>
            <pc:docMk/>
            <pc:sldMk cId="0" sldId="304"/>
            <ac:spMk id="5" creationId="{F843B710-B098-4518-93C0-03027077A93E}"/>
          </ac:spMkLst>
        </pc:spChg>
        <pc:spChg chg="add mod">
          <ac:chgData name="Tabetha Hopke" userId="5e7e88d54752368c" providerId="LiveId" clId="{4B8B5A81-5E97-495D-A00B-594C05E4DE85}" dt="2018-07-24T18:30:07.174" v="217" actId="20577"/>
          <ac:spMkLst>
            <pc:docMk/>
            <pc:sldMk cId="0" sldId="304"/>
            <ac:spMk id="6" creationId="{5133B36F-8581-4C38-9C12-8E658CF39CD3}"/>
          </ac:spMkLst>
        </pc:spChg>
      </pc:sldChg>
      <pc:sldChg chg="addSp delSp modSp">
        <pc:chgData name="Tabetha Hopke" userId="5e7e88d54752368c" providerId="LiveId" clId="{4B8B5A81-5E97-495D-A00B-594C05E4DE85}" dt="2018-07-24T18:17:16.704" v="31" actId="20577"/>
        <pc:sldMkLst>
          <pc:docMk/>
          <pc:sldMk cId="0" sldId="306"/>
        </pc:sldMkLst>
        <pc:spChg chg="add mod">
          <ac:chgData name="Tabetha Hopke" userId="5e7e88d54752368c" providerId="LiveId" clId="{4B8B5A81-5E97-495D-A00B-594C05E4DE85}" dt="2018-07-24T18:17:09.116" v="29"/>
          <ac:spMkLst>
            <pc:docMk/>
            <pc:sldMk cId="0" sldId="306"/>
            <ac:spMk id="2" creationId="{E3D68E97-FB25-4065-8460-14F3BA6ADD72}"/>
          </ac:spMkLst>
        </pc:spChg>
        <pc:spChg chg="del mod">
          <ac:chgData name="Tabetha Hopke" userId="5e7e88d54752368c" providerId="LiveId" clId="{4B8B5A81-5E97-495D-A00B-594C05E4DE85}" dt="2018-07-24T18:17:06.661" v="28"/>
          <ac:spMkLst>
            <pc:docMk/>
            <pc:sldMk cId="0" sldId="306"/>
            <ac:spMk id="75777" creationId="{00000000-0000-0000-0000-000000000000}"/>
          </ac:spMkLst>
        </pc:spChg>
        <pc:spChg chg="mod">
          <ac:chgData name="Tabetha Hopke" userId="5e7e88d54752368c" providerId="LiveId" clId="{4B8B5A81-5E97-495D-A00B-594C05E4DE85}" dt="2018-07-24T18:17:16.704" v="31" actId="20577"/>
          <ac:spMkLst>
            <pc:docMk/>
            <pc:sldMk cId="0" sldId="306"/>
            <ac:spMk id="75778" creationId="{00000000-0000-0000-0000-000000000000}"/>
          </ac:spMkLst>
        </pc:spChg>
      </pc:sldChg>
      <pc:sldChg chg="addSp delSp modSp">
        <pc:chgData name="Tabetha Hopke" userId="5e7e88d54752368c" providerId="LiveId" clId="{4B8B5A81-5E97-495D-A00B-594C05E4DE85}" dt="2018-07-24T18:16:52.618" v="26" actId="113"/>
        <pc:sldMkLst>
          <pc:docMk/>
          <pc:sldMk cId="0" sldId="307"/>
        </pc:sldMkLst>
        <pc:spChg chg="add mod">
          <ac:chgData name="Tabetha Hopke" userId="5e7e88d54752368c" providerId="LiveId" clId="{4B8B5A81-5E97-495D-A00B-594C05E4DE85}" dt="2018-07-24T18:16:33.664" v="22"/>
          <ac:spMkLst>
            <pc:docMk/>
            <pc:sldMk cId="0" sldId="307"/>
            <ac:spMk id="2" creationId="{7AFC180C-58AE-4C23-BD0A-1306010E449D}"/>
          </ac:spMkLst>
        </pc:spChg>
        <pc:spChg chg="del mod">
          <ac:chgData name="Tabetha Hopke" userId="5e7e88d54752368c" providerId="LiveId" clId="{4B8B5A81-5E97-495D-A00B-594C05E4DE85}" dt="2018-07-24T18:16:31.306" v="21"/>
          <ac:spMkLst>
            <pc:docMk/>
            <pc:sldMk cId="0" sldId="307"/>
            <ac:spMk id="76801" creationId="{00000000-0000-0000-0000-000000000000}"/>
          </ac:spMkLst>
        </pc:spChg>
        <pc:spChg chg="mod">
          <ac:chgData name="Tabetha Hopke" userId="5e7e88d54752368c" providerId="LiveId" clId="{4B8B5A81-5E97-495D-A00B-594C05E4DE85}" dt="2018-07-24T18:16:52.618" v="26" actId="113"/>
          <ac:spMkLst>
            <pc:docMk/>
            <pc:sldMk cId="0" sldId="307"/>
            <ac:spMk id="76802" creationId="{00000000-0000-0000-0000-000000000000}"/>
          </ac:spMkLst>
        </pc:spChg>
      </pc:sldChg>
      <pc:sldChg chg="addSp delSp modSp">
        <pc:chgData name="Tabetha Hopke" userId="5e7e88d54752368c" providerId="LiveId" clId="{4B8B5A81-5E97-495D-A00B-594C05E4DE85}" dt="2018-07-24T18:37:38.082" v="337" actId="113"/>
        <pc:sldMkLst>
          <pc:docMk/>
          <pc:sldMk cId="1528046610" sldId="311"/>
        </pc:sldMkLst>
        <pc:spChg chg="add mod">
          <ac:chgData name="Tabetha Hopke" userId="5e7e88d54752368c" providerId="LiveId" clId="{4B8B5A81-5E97-495D-A00B-594C05E4DE85}" dt="2018-07-24T18:37:27.547" v="334"/>
          <ac:spMkLst>
            <pc:docMk/>
            <pc:sldMk cId="1528046610" sldId="311"/>
            <ac:spMk id="2" creationId="{2A20F530-557A-436B-80FF-5EFFA35C6A30}"/>
          </ac:spMkLst>
        </pc:spChg>
        <pc:spChg chg="del mod">
          <ac:chgData name="Tabetha Hopke" userId="5e7e88d54752368c" providerId="LiveId" clId="{4B8B5A81-5E97-495D-A00B-594C05E4DE85}" dt="2018-07-24T18:37:23.458" v="332" actId="478"/>
          <ac:spMkLst>
            <pc:docMk/>
            <pc:sldMk cId="1528046610" sldId="311"/>
            <ac:spMk id="24577" creationId="{00000000-0000-0000-0000-000000000000}"/>
          </ac:spMkLst>
        </pc:spChg>
        <pc:spChg chg="mod">
          <ac:chgData name="Tabetha Hopke" userId="5e7e88d54752368c" providerId="LiveId" clId="{4B8B5A81-5E97-495D-A00B-594C05E4DE85}" dt="2018-07-24T18:37:38.082" v="337" actId="113"/>
          <ac:spMkLst>
            <pc:docMk/>
            <pc:sldMk cId="1528046610" sldId="311"/>
            <ac:spMk id="24578" creationId="{00000000-0000-0000-0000-000000000000}"/>
          </ac:spMkLst>
        </pc:spChg>
      </pc:sldChg>
      <pc:sldChg chg="addSp delSp modSp">
        <pc:chgData name="Tabetha Hopke" userId="5e7e88d54752368c" providerId="LiveId" clId="{4B8B5A81-5E97-495D-A00B-594C05E4DE85}" dt="2018-07-24T18:36:31.761" v="319"/>
        <pc:sldMkLst>
          <pc:docMk/>
          <pc:sldMk cId="622887160" sldId="312"/>
        </pc:sldMkLst>
        <pc:spChg chg="add mod">
          <ac:chgData name="Tabetha Hopke" userId="5e7e88d54752368c" providerId="LiveId" clId="{4B8B5A81-5E97-495D-A00B-594C05E4DE85}" dt="2018-07-24T18:36:31.761" v="319"/>
          <ac:spMkLst>
            <pc:docMk/>
            <pc:sldMk cId="622887160" sldId="312"/>
            <ac:spMk id="2" creationId="{1A6AA531-260F-40ED-AAF1-DF747CE17A80}"/>
          </ac:spMkLst>
        </pc:spChg>
        <pc:spChg chg="del mod">
          <ac:chgData name="Tabetha Hopke" userId="5e7e88d54752368c" providerId="LiveId" clId="{4B8B5A81-5E97-495D-A00B-594C05E4DE85}" dt="2018-07-24T18:36:26.413" v="317" actId="478"/>
          <ac:spMkLst>
            <pc:docMk/>
            <pc:sldMk cId="622887160" sldId="312"/>
            <ac:spMk id="26626" creationId="{00000000-0000-0000-0000-000000000000}"/>
          </ac:spMkLst>
        </pc:spChg>
      </pc:sldChg>
      <pc:sldChg chg="modSp">
        <pc:chgData name="Tabetha Hopke" userId="5e7e88d54752368c" providerId="LiveId" clId="{4B8B5A81-5E97-495D-A00B-594C05E4DE85}" dt="2018-07-24T18:34:37.501" v="302" actId="20577"/>
        <pc:sldMkLst>
          <pc:docMk/>
          <pc:sldMk cId="2422870774" sldId="315"/>
        </pc:sldMkLst>
        <pc:spChg chg="mod">
          <ac:chgData name="Tabetha Hopke" userId="5e7e88d54752368c" providerId="LiveId" clId="{4B8B5A81-5E97-495D-A00B-594C05E4DE85}" dt="2018-07-24T18:34:37.501" v="302" actId="20577"/>
          <ac:spMkLst>
            <pc:docMk/>
            <pc:sldMk cId="2422870774" sldId="315"/>
            <ac:spMk id="3" creationId="{00000000-0000-0000-0000-000000000000}"/>
          </ac:spMkLst>
        </pc:spChg>
      </pc:sldChg>
      <pc:sldChg chg="addSp delSp modSp">
        <pc:chgData name="Tabetha Hopke" userId="5e7e88d54752368c" providerId="LiveId" clId="{4B8B5A81-5E97-495D-A00B-594C05E4DE85}" dt="2018-07-24T18:33:43.714" v="293" actId="27636"/>
        <pc:sldMkLst>
          <pc:docMk/>
          <pc:sldMk cId="221108699" sldId="316"/>
        </pc:sldMkLst>
        <pc:spChg chg="add mod">
          <ac:chgData name="Tabetha Hopke" userId="5e7e88d54752368c" providerId="LiveId" clId="{4B8B5A81-5E97-495D-A00B-594C05E4DE85}" dt="2018-07-24T18:33:43.714" v="293" actId="27636"/>
          <ac:spMkLst>
            <pc:docMk/>
            <pc:sldMk cId="221108699" sldId="316"/>
            <ac:spMk id="2" creationId="{2035CDE6-BBC9-423C-B5C6-055699DA7BB3}"/>
          </ac:spMkLst>
        </pc:spChg>
        <pc:spChg chg="del mod">
          <ac:chgData name="Tabetha Hopke" userId="5e7e88d54752368c" providerId="LiveId" clId="{4B8B5A81-5E97-495D-A00B-594C05E4DE85}" dt="2018-07-24T18:33:37.130" v="288" actId="478"/>
          <ac:spMkLst>
            <pc:docMk/>
            <pc:sldMk cId="221108699" sldId="316"/>
            <ac:spMk id="4" creationId="{00000000-0000-0000-0000-000000000000}"/>
          </ac:spMkLst>
        </pc:spChg>
      </pc:sldChg>
      <pc:sldChg chg="addSp delSp modSp">
        <pc:chgData name="Tabetha Hopke" userId="5e7e88d54752368c" providerId="LiveId" clId="{4B8B5A81-5E97-495D-A00B-594C05E4DE85}" dt="2018-07-24T18:27:42.780" v="185"/>
        <pc:sldMkLst>
          <pc:docMk/>
          <pc:sldMk cId="1821033649" sldId="318"/>
        </pc:sldMkLst>
        <pc:spChg chg="add mod">
          <ac:chgData name="Tabetha Hopke" userId="5e7e88d54752368c" providerId="LiveId" clId="{4B8B5A81-5E97-495D-A00B-594C05E4DE85}" dt="2018-07-24T18:27:42.780" v="185"/>
          <ac:spMkLst>
            <pc:docMk/>
            <pc:sldMk cId="1821033649" sldId="318"/>
            <ac:spMk id="2" creationId="{E1D8A698-7B11-45CF-9851-14328909C217}"/>
          </ac:spMkLst>
        </pc:spChg>
        <pc:spChg chg="del mod">
          <ac:chgData name="Tabetha Hopke" userId="5e7e88d54752368c" providerId="LiveId" clId="{4B8B5A81-5E97-495D-A00B-594C05E4DE85}" dt="2018-07-24T18:27:38.407" v="183" actId="478"/>
          <ac:spMkLst>
            <pc:docMk/>
            <pc:sldMk cId="1821033649" sldId="318"/>
            <ac:spMk id="59393" creationId="{00000000-0000-0000-0000-000000000000}"/>
          </ac:spMkLst>
        </pc:spChg>
        <pc:spChg chg="mod">
          <ac:chgData name="Tabetha Hopke" userId="5e7e88d54752368c" providerId="LiveId" clId="{4B8B5A81-5E97-495D-A00B-594C05E4DE85}" dt="2018-07-24T18:25:20.064" v="161" actId="20577"/>
          <ac:spMkLst>
            <pc:docMk/>
            <pc:sldMk cId="1821033649" sldId="318"/>
            <ac:spMk id="59394" creationId="{00000000-0000-0000-0000-000000000000}"/>
          </ac:spMkLst>
        </pc:spChg>
      </pc:sldChg>
      <pc:sldChg chg="addSp delSp modSp">
        <pc:chgData name="Tabetha Hopke" userId="5e7e88d54752368c" providerId="LiveId" clId="{4B8B5A81-5E97-495D-A00B-594C05E4DE85}" dt="2018-07-24T18:27:14.612" v="177"/>
        <pc:sldMkLst>
          <pc:docMk/>
          <pc:sldMk cId="1821033649" sldId="319"/>
        </pc:sldMkLst>
        <pc:spChg chg="add mod">
          <ac:chgData name="Tabetha Hopke" userId="5e7e88d54752368c" providerId="LiveId" clId="{4B8B5A81-5E97-495D-A00B-594C05E4DE85}" dt="2018-07-24T18:27:14.612" v="177"/>
          <ac:spMkLst>
            <pc:docMk/>
            <pc:sldMk cId="1821033649" sldId="319"/>
            <ac:spMk id="2" creationId="{AB66EF0D-58D9-402B-8026-7F9D20AABBD0}"/>
          </ac:spMkLst>
        </pc:spChg>
        <pc:spChg chg="del mod">
          <ac:chgData name="Tabetha Hopke" userId="5e7e88d54752368c" providerId="LiveId" clId="{4B8B5A81-5E97-495D-A00B-594C05E4DE85}" dt="2018-07-24T18:27:08.998" v="175" actId="478"/>
          <ac:spMkLst>
            <pc:docMk/>
            <pc:sldMk cId="1821033649" sldId="319"/>
            <ac:spMk id="59393" creationId="{00000000-0000-0000-0000-000000000000}"/>
          </ac:spMkLst>
        </pc:spChg>
        <pc:spChg chg="mod">
          <ac:chgData name="Tabetha Hopke" userId="5e7e88d54752368c" providerId="LiveId" clId="{4B8B5A81-5E97-495D-A00B-594C05E4DE85}" dt="2018-07-24T18:26:23.044" v="170" actId="114"/>
          <ac:spMkLst>
            <pc:docMk/>
            <pc:sldMk cId="1821033649" sldId="319"/>
            <ac:spMk id="59394" creationId="{00000000-0000-0000-0000-000000000000}"/>
          </ac:spMkLst>
        </pc:spChg>
      </pc:sldChg>
      <pc:sldChg chg="modSp">
        <pc:chgData name="Tabetha Hopke" userId="5e7e88d54752368c" providerId="LiveId" clId="{4B8B5A81-5E97-495D-A00B-594C05E4DE85}" dt="2018-07-24T18:16:11.719" v="19" actId="1076"/>
        <pc:sldMkLst>
          <pc:docMk/>
          <pc:sldMk cId="865499525" sldId="322"/>
        </pc:sldMkLst>
        <pc:picChg chg="mod">
          <ac:chgData name="Tabetha Hopke" userId="5e7e88d54752368c" providerId="LiveId" clId="{4B8B5A81-5E97-495D-A00B-594C05E4DE85}" dt="2018-07-24T18:16:11.719" v="19" actId="1076"/>
          <ac:picMkLst>
            <pc:docMk/>
            <pc:sldMk cId="865499525" sldId="322"/>
            <ac:picMk id="5" creationId="{00000000-0000-0000-0000-000000000000}"/>
          </ac:picMkLst>
        </pc:picChg>
      </pc:sldChg>
      <pc:sldChg chg="del">
        <pc:chgData name="Tabetha Hopke" userId="5e7e88d54752368c" providerId="LiveId" clId="{4B8B5A81-5E97-495D-A00B-594C05E4DE85}" dt="2018-07-24T18:34:51.791" v="303" actId="2696"/>
        <pc:sldMkLst>
          <pc:docMk/>
          <pc:sldMk cId="3811269541" sldId="325"/>
        </pc:sldMkLst>
      </pc:sldChg>
      <pc:sldMasterChg chg="modSldLayout">
        <pc:chgData name="Tabetha Hopke" userId="5e7e88d54752368c" providerId="LiveId" clId="{4B8B5A81-5E97-495D-A00B-594C05E4DE85}" dt="2018-07-24T18:39:41.948" v="359" actId="255"/>
        <pc:sldMasterMkLst>
          <pc:docMk/>
          <pc:sldMasterMk cId="754688071" sldId="2147483663"/>
        </pc:sldMasterMkLst>
        <pc:sldLayoutChg chg="modSp">
          <pc:chgData name="Tabetha Hopke" userId="5e7e88d54752368c" providerId="LiveId" clId="{4B8B5A81-5E97-495D-A00B-594C05E4DE85}" dt="2018-07-24T18:39:22.769" v="357" actId="255"/>
          <pc:sldLayoutMkLst>
            <pc:docMk/>
            <pc:sldMasterMk cId="754688071" sldId="2147483663"/>
            <pc:sldLayoutMk cId="569369145" sldId="2147483664"/>
          </pc:sldLayoutMkLst>
          <pc:spChg chg="mod">
            <ac:chgData name="Tabetha Hopke" userId="5e7e88d54752368c" providerId="LiveId" clId="{4B8B5A81-5E97-495D-A00B-594C05E4DE85}" dt="2018-07-24T18:39:22.769" v="357" actId="255"/>
            <ac:spMkLst>
              <pc:docMk/>
              <pc:sldMasterMk cId="754688071" sldId="2147483663"/>
              <pc:sldLayoutMk cId="569369145" sldId="2147483664"/>
              <ac:spMk id="2" creationId="{00000000-0000-0000-0000-000000000000}"/>
            </ac:spMkLst>
          </pc:spChg>
        </pc:sldLayoutChg>
        <pc:sldLayoutChg chg="modSp">
          <pc:chgData name="Tabetha Hopke" userId="5e7e88d54752368c" providerId="LiveId" clId="{4B8B5A81-5E97-495D-A00B-594C05E4DE85}" dt="2018-07-24T18:39:41.948" v="359" actId="255"/>
          <pc:sldLayoutMkLst>
            <pc:docMk/>
            <pc:sldMasterMk cId="754688071" sldId="2147483663"/>
            <pc:sldLayoutMk cId="2520112608" sldId="2147483665"/>
          </pc:sldLayoutMkLst>
          <pc:spChg chg="mod">
            <ac:chgData name="Tabetha Hopke" userId="5e7e88d54752368c" providerId="LiveId" clId="{4B8B5A81-5E97-495D-A00B-594C05E4DE85}" dt="2018-07-24T18:39:41.948" v="359" actId="255"/>
            <ac:spMkLst>
              <pc:docMk/>
              <pc:sldMasterMk cId="754688071" sldId="2147483663"/>
              <pc:sldLayoutMk cId="2520112608" sldId="2147483665"/>
              <ac:spMk id="3"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44FAADB7-C020-4724-A710-C0F58E6D8604}" type="slidenum">
              <a:rPr lang="en-US"/>
              <a:pPr>
                <a:defRPr/>
              </a:pPr>
              <a:t>‹#›</a:t>
            </a:fld>
            <a:endParaRPr lang="en-US"/>
          </a:p>
        </p:txBody>
      </p:sp>
    </p:spTree>
    <p:extLst>
      <p:ext uri="{BB962C8B-B14F-4D97-AF65-F5344CB8AC3E}">
        <p14:creationId xmlns:p14="http://schemas.microsoft.com/office/powerpoint/2010/main" val="1244135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BE1A061-E345-468E-8E14-31342437F598}" type="slidenum">
              <a:rPr lang="en-US" smtClean="0">
                <a:latin typeface="Lucida Grande"/>
                <a:ea typeface="Geneva"/>
                <a:cs typeface="Geneva"/>
              </a:rPr>
              <a:pPr/>
              <a:t>1</a:t>
            </a:fld>
            <a:endParaRPr lang="en-US">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3075066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1987" name="Slide Number Placeholder 3"/>
          <p:cNvSpPr>
            <a:spLocks noGrp="1"/>
          </p:cNvSpPr>
          <p:nvPr>
            <p:ph type="sldNum" sz="quarter" idx="5"/>
          </p:nvPr>
        </p:nvSpPr>
        <p:spPr>
          <a:noFill/>
        </p:spPr>
        <p:txBody>
          <a:bodyPr/>
          <a:lstStyle/>
          <a:p>
            <a:fld id="{0AB49C1C-A80E-4AB6-BE32-2950CB5FEB3E}" type="slidenum">
              <a:rPr lang="en-US" smtClean="0">
                <a:latin typeface="Lucida Grande"/>
                <a:ea typeface="Geneva"/>
                <a:cs typeface="Geneva"/>
              </a:rPr>
              <a:pPr/>
              <a:t>15</a:t>
            </a:fld>
            <a:endParaRPr lang="en-US">
              <a:latin typeface="Lucida Grande"/>
              <a:ea typeface="Geneva"/>
              <a:cs typeface="Geneva"/>
            </a:endParaRPr>
          </a:p>
        </p:txBody>
      </p:sp>
    </p:spTree>
    <p:extLst>
      <p:ext uri="{BB962C8B-B14F-4D97-AF65-F5344CB8AC3E}">
        <p14:creationId xmlns:p14="http://schemas.microsoft.com/office/powerpoint/2010/main" val="134848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4035" name="Slide Number Placeholder 3"/>
          <p:cNvSpPr>
            <a:spLocks noGrp="1"/>
          </p:cNvSpPr>
          <p:nvPr>
            <p:ph type="sldNum" sz="quarter" idx="5"/>
          </p:nvPr>
        </p:nvSpPr>
        <p:spPr>
          <a:noFill/>
        </p:spPr>
        <p:txBody>
          <a:bodyPr/>
          <a:lstStyle/>
          <a:p>
            <a:fld id="{0C4DA405-3589-4F35-9BEB-56EA9D5444D9}" type="slidenum">
              <a:rPr lang="en-US" smtClean="0">
                <a:latin typeface="Lucida Grande"/>
                <a:ea typeface="Geneva"/>
                <a:cs typeface="Geneva"/>
              </a:rPr>
              <a:pPr/>
              <a:t>17</a:t>
            </a:fld>
            <a:endParaRPr lang="en-US">
              <a:latin typeface="Lucida Grande"/>
              <a:ea typeface="Geneva"/>
              <a:cs typeface="Geneva"/>
            </a:endParaRPr>
          </a:p>
        </p:txBody>
      </p:sp>
    </p:spTree>
    <p:extLst>
      <p:ext uri="{BB962C8B-B14F-4D97-AF65-F5344CB8AC3E}">
        <p14:creationId xmlns:p14="http://schemas.microsoft.com/office/powerpoint/2010/main" val="1583561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6083" name="Slide Number Placeholder 3"/>
          <p:cNvSpPr>
            <a:spLocks noGrp="1"/>
          </p:cNvSpPr>
          <p:nvPr>
            <p:ph type="sldNum" sz="quarter" idx="5"/>
          </p:nvPr>
        </p:nvSpPr>
        <p:spPr>
          <a:noFill/>
        </p:spPr>
        <p:txBody>
          <a:bodyPr/>
          <a:lstStyle/>
          <a:p>
            <a:fld id="{28916AFA-05EF-4DBF-B62E-16F2044438BA}" type="slidenum">
              <a:rPr lang="en-US" smtClean="0">
                <a:latin typeface="Lucida Grande"/>
                <a:ea typeface="Geneva"/>
                <a:cs typeface="Geneva"/>
              </a:rPr>
              <a:pPr/>
              <a:t>18</a:t>
            </a:fld>
            <a:endParaRPr lang="en-US">
              <a:latin typeface="Lucida Grande"/>
              <a:ea typeface="Geneva"/>
              <a:cs typeface="Geneva"/>
            </a:endParaRPr>
          </a:p>
        </p:txBody>
      </p:sp>
    </p:spTree>
    <p:extLst>
      <p:ext uri="{BB962C8B-B14F-4D97-AF65-F5344CB8AC3E}">
        <p14:creationId xmlns:p14="http://schemas.microsoft.com/office/powerpoint/2010/main" val="39680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8131" name="Slide Number Placeholder 3"/>
          <p:cNvSpPr>
            <a:spLocks noGrp="1"/>
          </p:cNvSpPr>
          <p:nvPr>
            <p:ph type="sldNum" sz="quarter" idx="5"/>
          </p:nvPr>
        </p:nvSpPr>
        <p:spPr>
          <a:noFill/>
        </p:spPr>
        <p:txBody>
          <a:bodyPr/>
          <a:lstStyle/>
          <a:p>
            <a:fld id="{3D5CFA78-439B-41F6-8971-48B6620911F2}" type="slidenum">
              <a:rPr lang="en-US" smtClean="0">
                <a:latin typeface="Lucida Grande"/>
                <a:ea typeface="Geneva"/>
                <a:cs typeface="Geneva"/>
              </a:rPr>
              <a:pPr/>
              <a:t>19</a:t>
            </a:fld>
            <a:endParaRPr lang="en-US">
              <a:latin typeface="Lucida Grande"/>
              <a:ea typeface="Geneva"/>
              <a:cs typeface="Geneva"/>
            </a:endParaRPr>
          </a:p>
        </p:txBody>
      </p:sp>
    </p:spTree>
    <p:extLst>
      <p:ext uri="{BB962C8B-B14F-4D97-AF65-F5344CB8AC3E}">
        <p14:creationId xmlns:p14="http://schemas.microsoft.com/office/powerpoint/2010/main" val="69730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2227" name="Slide Number Placeholder 3"/>
          <p:cNvSpPr>
            <a:spLocks noGrp="1"/>
          </p:cNvSpPr>
          <p:nvPr>
            <p:ph type="sldNum" sz="quarter" idx="5"/>
          </p:nvPr>
        </p:nvSpPr>
        <p:spPr>
          <a:noFill/>
        </p:spPr>
        <p:txBody>
          <a:bodyPr/>
          <a:lstStyle/>
          <a:p>
            <a:fld id="{13EA6CDB-2660-4D7F-9786-27CB8B17F5D4}" type="slidenum">
              <a:rPr lang="en-US" smtClean="0">
                <a:latin typeface="Lucida Grande"/>
                <a:ea typeface="Geneva"/>
                <a:cs typeface="Geneva"/>
              </a:rPr>
              <a:pPr/>
              <a:t>21</a:t>
            </a:fld>
            <a:endParaRPr lang="en-US">
              <a:latin typeface="Lucida Grande"/>
              <a:ea typeface="Geneva"/>
              <a:cs typeface="Geneva"/>
            </a:endParaRPr>
          </a:p>
        </p:txBody>
      </p:sp>
    </p:spTree>
    <p:extLst>
      <p:ext uri="{BB962C8B-B14F-4D97-AF65-F5344CB8AC3E}">
        <p14:creationId xmlns:p14="http://schemas.microsoft.com/office/powerpoint/2010/main" val="286362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4275" name="Slide Number Placeholder 3"/>
          <p:cNvSpPr>
            <a:spLocks noGrp="1"/>
          </p:cNvSpPr>
          <p:nvPr>
            <p:ph type="sldNum" sz="quarter" idx="5"/>
          </p:nvPr>
        </p:nvSpPr>
        <p:spPr>
          <a:noFill/>
        </p:spPr>
        <p:txBody>
          <a:bodyPr/>
          <a:lstStyle/>
          <a:p>
            <a:fld id="{18A30D98-2C9C-465A-AB32-ADF41167CC13}" type="slidenum">
              <a:rPr lang="en-US" smtClean="0">
                <a:latin typeface="Lucida Grande"/>
                <a:ea typeface="Geneva"/>
                <a:cs typeface="Geneva"/>
              </a:rPr>
              <a:pPr/>
              <a:t>23</a:t>
            </a:fld>
            <a:endParaRPr lang="en-US">
              <a:latin typeface="Lucida Grande"/>
              <a:ea typeface="Geneva"/>
              <a:cs typeface="Geneva"/>
            </a:endParaRPr>
          </a:p>
        </p:txBody>
      </p:sp>
    </p:spTree>
    <p:extLst>
      <p:ext uri="{BB962C8B-B14F-4D97-AF65-F5344CB8AC3E}">
        <p14:creationId xmlns:p14="http://schemas.microsoft.com/office/powerpoint/2010/main" val="101223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8371" name="Slide Number Placeholder 3"/>
          <p:cNvSpPr>
            <a:spLocks noGrp="1"/>
          </p:cNvSpPr>
          <p:nvPr>
            <p:ph type="sldNum" sz="quarter" idx="5"/>
          </p:nvPr>
        </p:nvSpPr>
        <p:spPr>
          <a:noFill/>
        </p:spPr>
        <p:txBody>
          <a:bodyPr/>
          <a:lstStyle/>
          <a:p>
            <a:fld id="{9E21F570-A06C-4F5C-9926-EC44340F91ED}" type="slidenum">
              <a:rPr lang="en-US" smtClean="0">
                <a:latin typeface="Lucida Grande"/>
                <a:ea typeface="Geneva"/>
                <a:cs typeface="Geneva"/>
              </a:rPr>
              <a:pPr/>
              <a:t>24</a:t>
            </a:fld>
            <a:endParaRPr lang="en-US">
              <a:latin typeface="Lucida Grande"/>
              <a:ea typeface="Geneva"/>
              <a:cs typeface="Geneva"/>
            </a:endParaRPr>
          </a:p>
        </p:txBody>
      </p:sp>
    </p:spTree>
    <p:extLst>
      <p:ext uri="{BB962C8B-B14F-4D97-AF65-F5344CB8AC3E}">
        <p14:creationId xmlns:p14="http://schemas.microsoft.com/office/powerpoint/2010/main" val="1206534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26</a:t>
            </a:fld>
            <a:endParaRPr lang="en-US">
              <a:latin typeface="Lucida Grande"/>
              <a:ea typeface="Geneva"/>
              <a:cs typeface="Geneva"/>
            </a:endParaRPr>
          </a:p>
        </p:txBody>
      </p:sp>
    </p:spTree>
    <p:extLst>
      <p:ext uri="{BB962C8B-B14F-4D97-AF65-F5344CB8AC3E}">
        <p14:creationId xmlns:p14="http://schemas.microsoft.com/office/powerpoint/2010/main" val="347081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27</a:t>
            </a:fld>
            <a:endParaRPr lang="en-US">
              <a:latin typeface="Lucida Grande"/>
              <a:ea typeface="Geneva"/>
              <a:cs typeface="Geneva"/>
            </a:endParaRPr>
          </a:p>
        </p:txBody>
      </p:sp>
    </p:spTree>
    <p:extLst>
      <p:ext uri="{BB962C8B-B14F-4D97-AF65-F5344CB8AC3E}">
        <p14:creationId xmlns:p14="http://schemas.microsoft.com/office/powerpoint/2010/main" val="443875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28</a:t>
            </a:fld>
            <a:endParaRPr lang="en-US">
              <a:latin typeface="Lucida Grande"/>
              <a:ea typeface="Geneva"/>
              <a:cs typeface="Geneva"/>
            </a:endParaRPr>
          </a:p>
        </p:txBody>
      </p:sp>
    </p:spTree>
    <p:extLst>
      <p:ext uri="{BB962C8B-B14F-4D97-AF65-F5344CB8AC3E}">
        <p14:creationId xmlns:p14="http://schemas.microsoft.com/office/powerpoint/2010/main" val="239284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8AFDC234-E22E-4088-89F4-AF79C0E27269}" type="slidenum">
              <a:rPr lang="en-US" smtClean="0">
                <a:latin typeface="Lucida Grande"/>
                <a:ea typeface="Geneva"/>
                <a:cs typeface="Geneva"/>
              </a:rPr>
              <a:pPr/>
              <a:t>3</a:t>
            </a:fld>
            <a:endParaRPr lang="en-US">
              <a:latin typeface="Lucida Grande"/>
              <a:ea typeface="Geneva"/>
              <a:cs typeface="Geneva"/>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414562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6563" name="Slide Number Placeholder 3"/>
          <p:cNvSpPr>
            <a:spLocks noGrp="1"/>
          </p:cNvSpPr>
          <p:nvPr>
            <p:ph type="sldNum" sz="quarter" idx="5"/>
          </p:nvPr>
        </p:nvSpPr>
        <p:spPr>
          <a:noFill/>
        </p:spPr>
        <p:txBody>
          <a:bodyPr/>
          <a:lstStyle/>
          <a:p>
            <a:fld id="{2689B080-5BB1-4EC7-B8F2-EFE90137354E}" type="slidenum">
              <a:rPr lang="en-US" smtClean="0">
                <a:latin typeface="Lucida Grande"/>
                <a:ea typeface="Geneva"/>
                <a:cs typeface="Geneva"/>
              </a:rPr>
              <a:pPr/>
              <a:t>30</a:t>
            </a:fld>
            <a:endParaRPr lang="en-US">
              <a:latin typeface="Lucida Grande"/>
              <a:ea typeface="Geneva"/>
              <a:cs typeface="Geneva"/>
            </a:endParaRPr>
          </a:p>
        </p:txBody>
      </p:sp>
    </p:spTree>
    <p:extLst>
      <p:ext uri="{BB962C8B-B14F-4D97-AF65-F5344CB8AC3E}">
        <p14:creationId xmlns:p14="http://schemas.microsoft.com/office/powerpoint/2010/main" val="45275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8611" name="Slide Number Placeholder 3"/>
          <p:cNvSpPr>
            <a:spLocks noGrp="1"/>
          </p:cNvSpPr>
          <p:nvPr>
            <p:ph type="sldNum" sz="quarter" idx="5"/>
          </p:nvPr>
        </p:nvSpPr>
        <p:spPr>
          <a:noFill/>
        </p:spPr>
        <p:txBody>
          <a:bodyPr/>
          <a:lstStyle/>
          <a:p>
            <a:fld id="{9348D768-36FA-42D9-913D-445BBE3CA89C}" type="slidenum">
              <a:rPr lang="en-US" smtClean="0">
                <a:latin typeface="Lucida Grande"/>
                <a:ea typeface="Geneva"/>
                <a:cs typeface="Geneva"/>
              </a:rPr>
              <a:pPr/>
              <a:t>31</a:t>
            </a:fld>
            <a:endParaRPr lang="en-US">
              <a:latin typeface="Lucida Grande"/>
              <a:ea typeface="Geneva"/>
              <a:cs typeface="Geneva"/>
            </a:endParaRPr>
          </a:p>
        </p:txBody>
      </p:sp>
    </p:spTree>
    <p:extLst>
      <p:ext uri="{BB962C8B-B14F-4D97-AF65-F5344CB8AC3E}">
        <p14:creationId xmlns:p14="http://schemas.microsoft.com/office/powerpoint/2010/main" val="4089905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Both of these decrease standard error</a:t>
            </a:r>
          </a:p>
        </p:txBody>
      </p:sp>
      <p:sp>
        <p:nvSpPr>
          <p:cNvPr id="70659" name="Slide Number Placeholder 3"/>
          <p:cNvSpPr>
            <a:spLocks noGrp="1"/>
          </p:cNvSpPr>
          <p:nvPr>
            <p:ph type="sldNum" sz="quarter" idx="5"/>
          </p:nvPr>
        </p:nvSpPr>
        <p:spPr>
          <a:noFill/>
        </p:spPr>
        <p:txBody>
          <a:bodyPr/>
          <a:lstStyle/>
          <a:p>
            <a:fld id="{D840FC3F-82EF-4E9D-98F7-198BD2080ADC}" type="slidenum">
              <a:rPr lang="en-US" smtClean="0">
                <a:latin typeface="Lucida Grande"/>
                <a:ea typeface="Geneva"/>
                <a:cs typeface="Geneva"/>
              </a:rPr>
              <a:pPr/>
              <a:t>32</a:t>
            </a:fld>
            <a:endParaRPr lang="en-US">
              <a:latin typeface="Lucida Grande"/>
              <a:ea typeface="Geneva"/>
              <a:cs typeface="Geneva"/>
            </a:endParaRPr>
          </a:p>
        </p:txBody>
      </p:sp>
    </p:spTree>
    <p:extLst>
      <p:ext uri="{BB962C8B-B14F-4D97-AF65-F5344CB8AC3E}">
        <p14:creationId xmlns:p14="http://schemas.microsoft.com/office/powerpoint/2010/main" val="180736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p:spPr>
        <p:txBody>
          <a:bodyPr/>
          <a:lstStyle/>
          <a:p>
            <a:r>
              <a:rPr lang="en-US" dirty="0">
                <a:latin typeface="Lucida Grande"/>
                <a:ea typeface="Geneva"/>
                <a:cs typeface="Geneva"/>
              </a:rPr>
              <a:t>Effect Size</a:t>
            </a:r>
          </a:p>
        </p:txBody>
      </p:sp>
      <p:sp>
        <p:nvSpPr>
          <p:cNvPr id="72707" name="Slide Number Placeholder 3"/>
          <p:cNvSpPr>
            <a:spLocks noGrp="1"/>
          </p:cNvSpPr>
          <p:nvPr>
            <p:ph type="sldNum" sz="quarter" idx="5"/>
          </p:nvPr>
        </p:nvSpPr>
        <p:spPr>
          <a:noFill/>
        </p:spPr>
        <p:txBody>
          <a:bodyPr/>
          <a:lstStyle/>
          <a:p>
            <a:fld id="{BE789F5E-FF87-40C6-BC5A-7EEB233B2B5F}" type="slidenum">
              <a:rPr lang="en-US" smtClean="0">
                <a:latin typeface="Lucida Grande"/>
                <a:ea typeface="Geneva"/>
                <a:cs typeface="Geneva"/>
              </a:rPr>
              <a:pPr/>
              <a:t>33</a:t>
            </a:fld>
            <a:endParaRPr lang="en-US">
              <a:latin typeface="Lucida Grande"/>
              <a:ea typeface="Geneva"/>
              <a:cs typeface="Geneva"/>
            </a:endParaRPr>
          </a:p>
        </p:txBody>
      </p:sp>
    </p:spTree>
    <p:extLst>
      <p:ext uri="{BB962C8B-B14F-4D97-AF65-F5344CB8AC3E}">
        <p14:creationId xmlns:p14="http://schemas.microsoft.com/office/powerpoint/2010/main" val="271246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4755" name="Slide Number Placeholder 3"/>
          <p:cNvSpPr>
            <a:spLocks noGrp="1"/>
          </p:cNvSpPr>
          <p:nvPr>
            <p:ph type="sldNum" sz="quarter" idx="5"/>
          </p:nvPr>
        </p:nvSpPr>
        <p:spPr>
          <a:noFill/>
        </p:spPr>
        <p:txBody>
          <a:bodyPr/>
          <a:lstStyle/>
          <a:p>
            <a:fld id="{4E1C6BB1-589F-4E9A-9CE3-5EDF4307D1A8}" type="slidenum">
              <a:rPr lang="en-US" smtClean="0">
                <a:latin typeface="Lucida Grande"/>
                <a:ea typeface="Geneva"/>
                <a:cs typeface="Geneva"/>
              </a:rPr>
              <a:pPr/>
              <a:t>34</a:t>
            </a:fld>
            <a:endParaRPr lang="en-US">
              <a:latin typeface="Lucida Grande"/>
              <a:ea typeface="Geneva"/>
              <a:cs typeface="Geneva"/>
            </a:endParaRPr>
          </a:p>
        </p:txBody>
      </p:sp>
    </p:spTree>
    <p:extLst>
      <p:ext uri="{BB962C8B-B14F-4D97-AF65-F5344CB8AC3E}">
        <p14:creationId xmlns:p14="http://schemas.microsoft.com/office/powerpoint/2010/main" val="3438237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9875" name="Slide Number Placeholder 3"/>
          <p:cNvSpPr>
            <a:spLocks noGrp="1"/>
          </p:cNvSpPr>
          <p:nvPr>
            <p:ph type="sldNum" sz="quarter" idx="5"/>
          </p:nvPr>
        </p:nvSpPr>
        <p:spPr>
          <a:noFill/>
        </p:spPr>
        <p:txBody>
          <a:bodyPr/>
          <a:lstStyle/>
          <a:p>
            <a:fld id="{D3B40BBF-CC7D-437D-82D0-3DE401F201B2}" type="slidenum">
              <a:rPr lang="en-US" smtClean="0">
                <a:latin typeface="Lucida Grande"/>
                <a:ea typeface="Geneva"/>
                <a:cs typeface="Geneva"/>
              </a:rPr>
              <a:pPr/>
              <a:t>35</a:t>
            </a:fld>
            <a:endParaRPr lang="en-US">
              <a:latin typeface="Lucida Grande"/>
              <a:ea typeface="Geneva"/>
              <a:cs typeface="Geneva"/>
            </a:endParaRPr>
          </a:p>
        </p:txBody>
      </p:sp>
    </p:spTree>
    <p:extLst>
      <p:ext uri="{BB962C8B-B14F-4D97-AF65-F5344CB8AC3E}">
        <p14:creationId xmlns:p14="http://schemas.microsoft.com/office/powerpoint/2010/main" val="353461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3EAAE42-7D29-4D02-914C-6725DAB0F7C0}" type="slidenum">
              <a:rPr lang="en-US" smtClean="0">
                <a:latin typeface="Lucida Grande"/>
                <a:ea typeface="Geneva"/>
                <a:cs typeface="Geneva"/>
              </a:rPr>
              <a:pPr/>
              <a:t>5</a:t>
            </a:fld>
            <a:endParaRPr lang="en-US">
              <a:latin typeface="Lucida Grande"/>
              <a:ea typeface="Geneva"/>
              <a:cs typeface="Geneva"/>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19040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3EAAE42-7D29-4D02-914C-6725DAB0F7C0}" type="slidenum">
              <a:rPr lang="en-US" smtClean="0">
                <a:latin typeface="Lucida Grande"/>
                <a:ea typeface="Geneva"/>
                <a:cs typeface="Geneva"/>
              </a:rPr>
              <a:pPr/>
              <a:t>6</a:t>
            </a:fld>
            <a:endParaRPr lang="en-US">
              <a:latin typeface="Lucida Grande"/>
              <a:ea typeface="Geneva"/>
              <a:cs typeface="Geneva"/>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308021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7651" name="Slide Number Placeholder 3"/>
          <p:cNvSpPr>
            <a:spLocks noGrp="1"/>
          </p:cNvSpPr>
          <p:nvPr>
            <p:ph type="sldNum" sz="quarter" idx="5"/>
          </p:nvPr>
        </p:nvSpPr>
        <p:spPr>
          <a:noFill/>
        </p:spPr>
        <p:txBody>
          <a:bodyPr/>
          <a:lstStyle/>
          <a:p>
            <a:fld id="{CBBF9727-1219-4762-A763-2A2DCB8550A6}" type="slidenum">
              <a:rPr lang="en-US" smtClean="0">
                <a:latin typeface="Lucida Grande"/>
                <a:ea typeface="Geneva"/>
                <a:cs typeface="Geneva"/>
              </a:rPr>
              <a:pPr/>
              <a:t>7</a:t>
            </a:fld>
            <a:endParaRPr lang="en-US">
              <a:latin typeface="Lucida Grande"/>
              <a:ea typeface="Geneva"/>
              <a:cs typeface="Geneva"/>
            </a:endParaRPr>
          </a:p>
        </p:txBody>
      </p:sp>
    </p:spTree>
    <p:extLst>
      <p:ext uri="{BB962C8B-B14F-4D97-AF65-F5344CB8AC3E}">
        <p14:creationId xmlns:p14="http://schemas.microsoft.com/office/powerpoint/2010/main" val="41878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7651" name="Slide Number Placeholder 3"/>
          <p:cNvSpPr>
            <a:spLocks noGrp="1"/>
          </p:cNvSpPr>
          <p:nvPr>
            <p:ph type="sldNum" sz="quarter" idx="5"/>
          </p:nvPr>
        </p:nvSpPr>
        <p:spPr>
          <a:noFill/>
        </p:spPr>
        <p:txBody>
          <a:bodyPr/>
          <a:lstStyle/>
          <a:p>
            <a:fld id="{CBBF9727-1219-4762-A763-2A2DCB8550A6}" type="slidenum">
              <a:rPr lang="en-US" smtClean="0">
                <a:latin typeface="Lucida Grande"/>
                <a:ea typeface="Geneva"/>
                <a:cs typeface="Geneva"/>
              </a:rPr>
              <a:pPr/>
              <a:t>8</a:t>
            </a:fld>
            <a:endParaRPr lang="en-US">
              <a:latin typeface="Lucida Grande"/>
              <a:ea typeface="Geneva"/>
              <a:cs typeface="Geneva"/>
            </a:endParaRPr>
          </a:p>
        </p:txBody>
      </p:sp>
    </p:spTree>
    <p:extLst>
      <p:ext uri="{BB962C8B-B14F-4D97-AF65-F5344CB8AC3E}">
        <p14:creationId xmlns:p14="http://schemas.microsoft.com/office/powerpoint/2010/main" val="340911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9699" name="Slide Number Placeholder 3"/>
          <p:cNvSpPr>
            <a:spLocks noGrp="1"/>
          </p:cNvSpPr>
          <p:nvPr>
            <p:ph type="sldNum" sz="quarter" idx="5"/>
          </p:nvPr>
        </p:nvSpPr>
        <p:spPr>
          <a:noFill/>
        </p:spPr>
        <p:txBody>
          <a:bodyPr/>
          <a:lstStyle/>
          <a:p>
            <a:fld id="{E8C43D42-8B56-4C43-9B6F-7F3049D20970}" type="slidenum">
              <a:rPr lang="en-US" smtClean="0">
                <a:latin typeface="Lucida Grande"/>
                <a:ea typeface="Geneva"/>
                <a:cs typeface="Geneva"/>
              </a:rPr>
              <a:pPr/>
              <a:t>11</a:t>
            </a:fld>
            <a:endParaRPr lang="en-US">
              <a:latin typeface="Lucida Grande"/>
              <a:ea typeface="Geneva"/>
              <a:cs typeface="Geneva"/>
            </a:endParaRPr>
          </a:p>
        </p:txBody>
      </p:sp>
    </p:spTree>
    <p:extLst>
      <p:ext uri="{BB962C8B-B14F-4D97-AF65-F5344CB8AC3E}">
        <p14:creationId xmlns:p14="http://schemas.microsoft.com/office/powerpoint/2010/main" val="321751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31747" name="Slide Number Placeholder 3"/>
          <p:cNvSpPr>
            <a:spLocks noGrp="1"/>
          </p:cNvSpPr>
          <p:nvPr>
            <p:ph type="sldNum" sz="quarter" idx="5"/>
          </p:nvPr>
        </p:nvSpPr>
        <p:spPr>
          <a:noFill/>
        </p:spPr>
        <p:txBody>
          <a:bodyPr/>
          <a:lstStyle/>
          <a:p>
            <a:fld id="{3B6F42A8-6FD5-429D-9FA0-4F7D9FAC1814}" type="slidenum">
              <a:rPr lang="en-US" smtClean="0">
                <a:latin typeface="Lucida Grande"/>
                <a:ea typeface="Geneva"/>
                <a:cs typeface="Geneva"/>
              </a:rPr>
              <a:pPr/>
              <a:t>12</a:t>
            </a:fld>
            <a:endParaRPr lang="en-US">
              <a:latin typeface="Lucida Grande"/>
              <a:ea typeface="Geneva"/>
              <a:cs typeface="Geneva"/>
            </a:endParaRPr>
          </a:p>
        </p:txBody>
      </p:sp>
    </p:spTree>
    <p:extLst>
      <p:ext uri="{BB962C8B-B14F-4D97-AF65-F5344CB8AC3E}">
        <p14:creationId xmlns:p14="http://schemas.microsoft.com/office/powerpoint/2010/main" val="334436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39939" name="Slide Number Placeholder 3"/>
          <p:cNvSpPr>
            <a:spLocks noGrp="1"/>
          </p:cNvSpPr>
          <p:nvPr>
            <p:ph type="sldNum" sz="quarter" idx="5"/>
          </p:nvPr>
        </p:nvSpPr>
        <p:spPr>
          <a:noFill/>
        </p:spPr>
        <p:txBody>
          <a:bodyPr/>
          <a:lstStyle/>
          <a:p>
            <a:fld id="{86C6EBF6-79D9-433B-B89A-A39F2BED9FDA}" type="slidenum">
              <a:rPr lang="en-US" smtClean="0">
                <a:latin typeface="Lucida Grande"/>
                <a:ea typeface="Geneva"/>
                <a:cs typeface="Geneva"/>
              </a:rPr>
              <a:pPr/>
              <a:t>14</a:t>
            </a:fld>
            <a:endParaRPr lang="en-US">
              <a:latin typeface="Lucida Grande"/>
              <a:ea typeface="Geneva"/>
              <a:cs typeface="Geneva"/>
            </a:endParaRPr>
          </a:p>
        </p:txBody>
      </p:sp>
    </p:spTree>
    <p:extLst>
      <p:ext uri="{BB962C8B-B14F-4D97-AF65-F5344CB8AC3E}">
        <p14:creationId xmlns:p14="http://schemas.microsoft.com/office/powerpoint/2010/main" val="336436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9C8922-B58C-4ED8-836C-9BA0D457098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6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7A8441-C8EE-448D-BA69-33593FA6332D}" type="slidenum">
              <a:rPr lang="en-US" smtClean="0"/>
              <a:pPr>
                <a:defRPr/>
              </a:pPr>
              <a:t>‹#›</a:t>
            </a:fld>
            <a:endParaRPr lang="en-US"/>
          </a:p>
        </p:txBody>
      </p:sp>
    </p:spTree>
    <p:extLst>
      <p:ext uri="{BB962C8B-B14F-4D97-AF65-F5344CB8AC3E}">
        <p14:creationId xmlns:p14="http://schemas.microsoft.com/office/powerpoint/2010/main" val="16420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9399BF-AA8C-40CB-92FE-381017AB5C6D}" type="slidenum">
              <a:rPr lang="en-US" smtClean="0"/>
              <a:pPr>
                <a:defRPr/>
              </a:pPr>
              <a:t>‹#›</a:t>
            </a:fld>
            <a:endParaRPr lang="en-US"/>
          </a:p>
        </p:txBody>
      </p:sp>
    </p:spTree>
    <p:extLst>
      <p:ext uri="{BB962C8B-B14F-4D97-AF65-F5344CB8AC3E}">
        <p14:creationId xmlns:p14="http://schemas.microsoft.com/office/powerpoint/2010/main" val="124258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A47D8-9910-4288-B4E5-1F8E060F9C9B}" type="slidenum">
              <a:rPr lang="en-US" smtClean="0"/>
              <a:pPr>
                <a:defRPr/>
              </a:pPr>
              <a:t>‹#›</a:t>
            </a:fld>
            <a:endParaRPr lang="en-US"/>
          </a:p>
        </p:txBody>
      </p:sp>
    </p:spTree>
    <p:extLst>
      <p:ext uri="{BB962C8B-B14F-4D97-AF65-F5344CB8AC3E}">
        <p14:creationId xmlns:p14="http://schemas.microsoft.com/office/powerpoint/2010/main" val="252011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6A1D48-DB89-4FAC-BC50-43407612395E}"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17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43C54CD-A791-4B74-B425-4435C2E33DC4}" type="slidenum">
              <a:rPr lang="en-US" smtClean="0"/>
              <a:pPr>
                <a:defRPr/>
              </a:pPr>
              <a:t>‹#›</a:t>
            </a:fld>
            <a:endParaRPr lang="en-US"/>
          </a:p>
        </p:txBody>
      </p:sp>
    </p:spTree>
    <p:extLst>
      <p:ext uri="{BB962C8B-B14F-4D97-AF65-F5344CB8AC3E}">
        <p14:creationId xmlns:p14="http://schemas.microsoft.com/office/powerpoint/2010/main" val="29311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52EACCF-AB45-4032-919B-13554112D8DB}" type="slidenum">
              <a:rPr lang="en-US" smtClean="0"/>
              <a:pPr>
                <a:defRPr/>
              </a:pPr>
              <a:t>‹#›</a:t>
            </a:fld>
            <a:endParaRPr lang="en-US"/>
          </a:p>
        </p:txBody>
      </p:sp>
    </p:spTree>
    <p:extLst>
      <p:ext uri="{BB962C8B-B14F-4D97-AF65-F5344CB8AC3E}">
        <p14:creationId xmlns:p14="http://schemas.microsoft.com/office/powerpoint/2010/main" val="14400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B60F799-AF40-486A-87F1-662A2442EDCE}" type="slidenum">
              <a:rPr lang="en-US" smtClean="0"/>
              <a:pPr>
                <a:defRPr/>
              </a:pPr>
              <a:t>‹#›</a:t>
            </a:fld>
            <a:endParaRPr lang="en-US"/>
          </a:p>
        </p:txBody>
      </p:sp>
    </p:spTree>
    <p:extLst>
      <p:ext uri="{BB962C8B-B14F-4D97-AF65-F5344CB8AC3E}">
        <p14:creationId xmlns:p14="http://schemas.microsoft.com/office/powerpoint/2010/main" val="75185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0333185C-0CD2-4F29-B852-F5630925FF2E}" type="slidenum">
              <a:rPr lang="en-US" smtClean="0"/>
              <a:pPr>
                <a:defRPr/>
              </a:pPr>
              <a:t>‹#›</a:t>
            </a:fld>
            <a:endParaRPr lang="en-US"/>
          </a:p>
        </p:txBody>
      </p:sp>
    </p:spTree>
    <p:extLst>
      <p:ext uri="{BB962C8B-B14F-4D97-AF65-F5344CB8AC3E}">
        <p14:creationId xmlns:p14="http://schemas.microsoft.com/office/powerpoint/2010/main" val="111571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93F9B9D-3734-407C-A4A3-4D016A6D1BB1}" type="slidenum">
              <a:rPr lang="en-US" smtClean="0"/>
              <a:pPr>
                <a:defRPr/>
              </a:pPr>
              <a:t>‹#›</a:t>
            </a:fld>
            <a:endParaRPr lang="en-US"/>
          </a:p>
        </p:txBody>
      </p:sp>
    </p:spTree>
    <p:extLst>
      <p:ext uri="{BB962C8B-B14F-4D97-AF65-F5344CB8AC3E}">
        <p14:creationId xmlns:p14="http://schemas.microsoft.com/office/powerpoint/2010/main" val="268617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7EA4E09-D1DE-4542-9569-6EB862D41980}" type="slidenum">
              <a:rPr lang="en-US" smtClean="0"/>
              <a:pPr>
                <a:defRPr/>
              </a:pPr>
              <a:t>‹#›</a:t>
            </a:fld>
            <a:endParaRPr lang="en-US"/>
          </a:p>
        </p:txBody>
      </p:sp>
    </p:spTree>
    <p:extLst>
      <p:ext uri="{BB962C8B-B14F-4D97-AF65-F5344CB8AC3E}">
        <p14:creationId xmlns:p14="http://schemas.microsoft.com/office/powerpoint/2010/main" val="372440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B00E05B-3AC8-4D23-BEB9-FDB733062D39}"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6880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terriko/how-does-biology-explain-the-low-numbers-of-women-in-cs-hint-it-doesnt?ref=http://www.slate.com/blogs/xx_factor/2013/08/29/are_women_bad_at_math_graphs_refut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774-5FF5-4FEB-849C-CD185849E836}"/>
              </a:ext>
            </a:extLst>
          </p:cNvPr>
          <p:cNvSpPr>
            <a:spLocks noGrp="1"/>
          </p:cNvSpPr>
          <p:nvPr>
            <p:ph type="ctrTitle"/>
          </p:nvPr>
        </p:nvSpPr>
        <p:spPr/>
        <p:txBody>
          <a:bodyPr/>
          <a:lstStyle/>
          <a:p>
            <a:r>
              <a:rPr lang="en-US" dirty="0"/>
              <a:t>Confidence Intervals, Effect Size and Power</a:t>
            </a:r>
          </a:p>
        </p:txBody>
      </p:sp>
      <p:sp>
        <p:nvSpPr>
          <p:cNvPr id="16386" name="Rectangle 3"/>
          <p:cNvSpPr>
            <a:spLocks noGrp="1" noChangeArrowheads="1"/>
          </p:cNvSpPr>
          <p:nvPr>
            <p:ph type="subTitle" idx="1"/>
          </p:nvPr>
        </p:nvSpPr>
        <p:spPr/>
        <p:txBody>
          <a:bodyPr/>
          <a:lstStyle/>
          <a:p>
            <a:pPr eaLnBrk="1" hangingPunct="1"/>
            <a:r>
              <a:rPr lang="en-US"/>
              <a:t>Chapter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The calculations are not that different than what we’ve been doing:</a:t>
            </a:r>
          </a:p>
          <a:p>
            <a:pPr lvl="1"/>
            <a:r>
              <a:rPr lang="en-US" dirty="0"/>
              <a:t>Take a z-score where 95% of the data is in the middle of the distribution</a:t>
            </a:r>
          </a:p>
          <a:p>
            <a:pPr lvl="1"/>
            <a:r>
              <a:rPr lang="en-US" dirty="0"/>
              <a:t>Translate that back to a raw score to match the mean.</a:t>
            </a:r>
          </a:p>
          <a:p>
            <a:pPr lvl="1"/>
            <a:r>
              <a:rPr lang="en-US" dirty="0"/>
              <a:t>(draw)</a:t>
            </a:r>
          </a:p>
        </p:txBody>
      </p:sp>
    </p:spTree>
    <p:extLst>
      <p:ext uri="{BB962C8B-B14F-4D97-AF65-F5344CB8AC3E}">
        <p14:creationId xmlns:p14="http://schemas.microsoft.com/office/powerpoint/2010/main" val="249375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593F-690C-41A8-9CCC-AB34CFEF6318}"/>
              </a:ext>
            </a:extLst>
          </p:cNvPr>
          <p:cNvSpPr>
            <a:spLocks noGrp="1"/>
          </p:cNvSpPr>
          <p:nvPr>
            <p:ph type="title"/>
          </p:nvPr>
        </p:nvSpPr>
        <p:spPr/>
        <p:txBody>
          <a:bodyPr/>
          <a:lstStyle/>
          <a:p>
            <a:r>
              <a:rPr lang="en-US" dirty="0"/>
              <a:t>Calculating Confidence Intervals</a:t>
            </a:r>
          </a:p>
        </p:txBody>
      </p:sp>
      <p:sp>
        <p:nvSpPr>
          <p:cNvPr id="28674" name="Content Placeholder 2"/>
          <p:cNvSpPr>
            <a:spLocks noGrp="1"/>
          </p:cNvSpPr>
          <p:nvPr>
            <p:ph idx="1"/>
          </p:nvPr>
        </p:nvSpPr>
        <p:spPr/>
        <p:txBody>
          <a:bodyPr/>
          <a:lstStyle/>
          <a:p>
            <a:r>
              <a:rPr lang="en-US" dirty="0"/>
              <a:t>Step 1: Draw a picture of a distribution that will include confidence intervals</a:t>
            </a:r>
          </a:p>
          <a:p>
            <a:r>
              <a:rPr lang="en-US" dirty="0"/>
              <a:t>Step 2: Indicate the bounds of the CI on the drawing</a:t>
            </a:r>
          </a:p>
          <a:p>
            <a:r>
              <a:rPr lang="en-US" dirty="0"/>
              <a:t>Step 3: Determine the z statistics that fall at each line marking the middle 95%</a:t>
            </a:r>
          </a:p>
          <a:p>
            <a:r>
              <a:rPr lang="en-US" dirty="0"/>
              <a:t>Step 4: Turn the z statistic back into raw means</a:t>
            </a:r>
          </a:p>
          <a:p>
            <a:r>
              <a:rPr lang="en-US" dirty="0"/>
              <a:t>Step 5: Check that the CIs make sense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7E18-2518-4707-AA3E-670D2855821A}"/>
              </a:ext>
            </a:extLst>
          </p:cNvPr>
          <p:cNvSpPr>
            <a:spLocks noGrp="1"/>
          </p:cNvSpPr>
          <p:nvPr>
            <p:ph type="title"/>
          </p:nvPr>
        </p:nvSpPr>
        <p:spPr/>
        <p:txBody>
          <a:bodyPr/>
          <a:lstStyle/>
          <a:p>
            <a:r>
              <a:rPr lang="en-US" dirty="0"/>
              <a:t>Confidence Interval for </a:t>
            </a:r>
            <a:r>
              <a:rPr lang="en-US" i="1" dirty="0"/>
              <a:t>z</a:t>
            </a:r>
            <a:r>
              <a:rPr lang="en-US" dirty="0"/>
              <a:t>-test</a:t>
            </a:r>
          </a:p>
        </p:txBody>
      </p:sp>
      <p:sp>
        <p:nvSpPr>
          <p:cNvPr id="30722" name="Rectangle 3"/>
          <p:cNvSpPr>
            <a:spLocks noGrp="1" noChangeArrowheads="1"/>
          </p:cNvSpPr>
          <p:nvPr>
            <p:ph idx="1"/>
          </p:nvPr>
        </p:nvSpPr>
        <p:spPr/>
        <p:txBody>
          <a:bodyPr/>
          <a:lstStyle/>
          <a:p>
            <a:pPr eaLnBrk="1" hangingPunct="1">
              <a:buFontTx/>
              <a:buNone/>
            </a:pPr>
            <a:r>
              <a:rPr lang="en-US" i="1" dirty="0"/>
              <a:t>	</a:t>
            </a:r>
            <a:r>
              <a:rPr lang="en-US" i="1" dirty="0" err="1"/>
              <a:t>M</a:t>
            </a:r>
            <a:r>
              <a:rPr lang="en-US" i="1" baseline="-25000" dirty="0" err="1"/>
              <a:t>lower</a:t>
            </a:r>
            <a:r>
              <a:rPr lang="en-US" dirty="0"/>
              <a:t> = - </a:t>
            </a:r>
            <a:r>
              <a:rPr lang="en-US" i="1" dirty="0"/>
              <a:t>z</a:t>
            </a:r>
            <a:r>
              <a:rPr lang="en-US" dirty="0"/>
              <a:t>(</a:t>
            </a:r>
            <a:r>
              <a:rPr lang="el-GR" dirty="0"/>
              <a:t>σ</a:t>
            </a:r>
            <a:r>
              <a:rPr lang="en-US" i="1" baseline="-25000" dirty="0"/>
              <a:t>M</a:t>
            </a:r>
            <a:r>
              <a:rPr lang="en-US" dirty="0"/>
              <a:t>) + </a:t>
            </a:r>
            <a:r>
              <a:rPr lang="en-US" i="1" dirty="0" err="1"/>
              <a:t>M</a:t>
            </a:r>
            <a:r>
              <a:rPr lang="en-US" i="1" baseline="-25000" dirty="0" err="1"/>
              <a:t>sample</a:t>
            </a:r>
            <a:endParaRPr lang="en-US" i="1" baseline="-25000" dirty="0"/>
          </a:p>
          <a:p>
            <a:pPr eaLnBrk="1" hangingPunct="1">
              <a:buFontTx/>
              <a:buNone/>
            </a:pPr>
            <a:endParaRPr lang="en-US" dirty="0"/>
          </a:p>
          <a:p>
            <a:pPr eaLnBrk="1" hangingPunct="1">
              <a:buFontTx/>
              <a:buNone/>
            </a:pPr>
            <a:r>
              <a:rPr lang="en-US" i="1" dirty="0"/>
              <a:t>	</a:t>
            </a:r>
            <a:r>
              <a:rPr lang="en-US" i="1" dirty="0" err="1"/>
              <a:t>M</a:t>
            </a:r>
            <a:r>
              <a:rPr lang="en-US" i="1" baseline="-25000" dirty="0" err="1"/>
              <a:t>upper</a:t>
            </a:r>
            <a:r>
              <a:rPr lang="en-US" dirty="0"/>
              <a:t> = </a:t>
            </a:r>
            <a:r>
              <a:rPr lang="en-US" i="1" dirty="0"/>
              <a:t>z</a:t>
            </a:r>
            <a:r>
              <a:rPr lang="en-US" dirty="0"/>
              <a:t>(</a:t>
            </a:r>
            <a:r>
              <a:rPr lang="el-GR" dirty="0"/>
              <a:t>σ</a:t>
            </a:r>
            <a:r>
              <a:rPr lang="en-US" i="1" baseline="-25000" dirty="0"/>
              <a:t>M</a:t>
            </a:r>
            <a:r>
              <a:rPr lang="en-US" dirty="0"/>
              <a:t>) + </a:t>
            </a:r>
            <a:r>
              <a:rPr lang="en-US" i="1" dirty="0" err="1"/>
              <a:t>M</a:t>
            </a:r>
            <a:r>
              <a:rPr lang="en-US" i="1" baseline="-25000" dirty="0" err="1"/>
              <a:t>sample</a:t>
            </a:r>
            <a:endParaRPr lang="en-US" i="1" baseline="-25000" dirty="0"/>
          </a:p>
          <a:p>
            <a:pPr eaLnBrk="1" hangingPunct="1">
              <a:buFontTx/>
              <a:buNone/>
            </a:pPr>
            <a:endParaRPr lang="en-US" dirty="0"/>
          </a:p>
          <a:p>
            <a:pPr eaLnBrk="1" hangingPunct="1"/>
            <a:r>
              <a:rPr lang="en-US" dirty="0"/>
              <a:t>Think about it: Why do we need two calculations?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Let’s compare the average calories consumed by patrons of Starbucks that posted calories on their menus to the population mean number of calories consumed by patrons of Starbucks that do not post calories on their menus (Bollinger, Leslie, &amp; Sorensen, 2010). </a:t>
            </a:r>
            <a:endParaRPr lang="en-US" dirty="0"/>
          </a:p>
          <a:p>
            <a:r>
              <a:rPr lang="en-US" sz="2400" dirty="0"/>
              <a:t>The population mean was 247 calories, and we considered 201 to be the population standard deviation. The 1000 people in the sample consumed a mean of 232 calories.</a:t>
            </a:r>
            <a:r>
              <a:rPr lang="en-US" dirty="0"/>
              <a:t> </a:t>
            </a:r>
          </a:p>
        </p:txBody>
      </p:sp>
    </p:spTree>
    <p:extLst>
      <p:ext uri="{BB962C8B-B14F-4D97-AF65-F5344CB8AC3E}">
        <p14:creationId xmlns:p14="http://schemas.microsoft.com/office/powerpoint/2010/main" val="242287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7A85-681E-490C-B781-0350BB68A1A7}"/>
              </a:ext>
            </a:extLst>
          </p:cNvPr>
          <p:cNvSpPr>
            <a:spLocks noGrp="1"/>
          </p:cNvSpPr>
          <p:nvPr>
            <p:ph type="title"/>
          </p:nvPr>
        </p:nvSpPr>
        <p:spPr/>
        <p:txBody>
          <a:bodyPr/>
          <a:lstStyle/>
          <a:p>
            <a:r>
              <a:rPr lang="en-US" dirty="0"/>
              <a:t>Think About It</a:t>
            </a:r>
          </a:p>
        </p:txBody>
      </p:sp>
      <p:sp>
        <p:nvSpPr>
          <p:cNvPr id="38913" name="Content Placeholder 2"/>
          <p:cNvSpPr>
            <a:spLocks noGrp="1"/>
          </p:cNvSpPr>
          <p:nvPr>
            <p:ph idx="1"/>
          </p:nvPr>
        </p:nvSpPr>
        <p:spPr/>
        <p:txBody>
          <a:bodyPr/>
          <a:lstStyle/>
          <a:p>
            <a:r>
              <a:rPr lang="en-US" dirty="0"/>
              <a:t>Which do you think more accurately represents the data: point estimate or interval estimate?</a:t>
            </a:r>
          </a:p>
          <a:p>
            <a:pPr lvl="1"/>
            <a:r>
              <a:rPr lang="en-US" dirty="0"/>
              <a:t>Why?</a:t>
            </a:r>
          </a:p>
          <a:p>
            <a:r>
              <a:rPr lang="en-US" dirty="0"/>
              <a:t>What are the advantages and disadvantages of each method?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0C18-C3A1-42DD-AD23-FEB883B02B03}"/>
              </a:ext>
            </a:extLst>
          </p:cNvPr>
          <p:cNvSpPr>
            <a:spLocks noGrp="1"/>
          </p:cNvSpPr>
          <p:nvPr>
            <p:ph type="title"/>
          </p:nvPr>
        </p:nvSpPr>
        <p:spPr/>
        <p:txBody>
          <a:bodyPr/>
          <a:lstStyle/>
          <a:p>
            <a:r>
              <a:rPr lang="en-US" dirty="0"/>
              <a:t>Effect Size: Just How Big Is the Difference?</a:t>
            </a:r>
          </a:p>
        </p:txBody>
      </p:sp>
      <p:sp>
        <p:nvSpPr>
          <p:cNvPr id="40962" name="Rectangle 3"/>
          <p:cNvSpPr>
            <a:spLocks noGrp="1" noChangeArrowheads="1"/>
          </p:cNvSpPr>
          <p:nvPr>
            <p:ph idx="1"/>
          </p:nvPr>
        </p:nvSpPr>
        <p:spPr/>
        <p:txBody>
          <a:bodyPr/>
          <a:lstStyle/>
          <a:p>
            <a:pPr eaLnBrk="1" hangingPunct="1"/>
            <a:r>
              <a:rPr lang="en-US" dirty="0"/>
              <a:t>Significant = Big?</a:t>
            </a:r>
          </a:p>
          <a:p>
            <a:pPr eaLnBrk="1" hangingPunct="1"/>
            <a:r>
              <a:rPr lang="en-US" dirty="0"/>
              <a:t>Significant </a:t>
            </a:r>
            <a:r>
              <a:rPr lang="en-US" i="1" dirty="0"/>
              <a:t>=</a:t>
            </a:r>
            <a:r>
              <a:rPr lang="en-US" dirty="0"/>
              <a:t> Different?</a:t>
            </a:r>
          </a:p>
          <a:p>
            <a:pPr eaLnBrk="1" hangingPunct="1"/>
            <a:r>
              <a:rPr lang="en-US" dirty="0"/>
              <a:t>Increasing sample size will make us more likely to find a statistically significant effect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CDE6-BBC9-423C-B5C6-055699DA7BB3}"/>
              </a:ext>
            </a:extLst>
          </p:cNvPr>
          <p:cNvSpPr>
            <a:spLocks noGrp="1"/>
          </p:cNvSpPr>
          <p:nvPr>
            <p:ph type="title"/>
          </p:nvPr>
        </p:nvSpPr>
        <p:spPr/>
        <p:txBody>
          <a:bodyPr>
            <a:normAutofit/>
          </a:bodyPr>
          <a:lstStyle/>
          <a:p>
            <a:r>
              <a:rPr lang="en-US" dirty="0"/>
              <a:t>Effect Size: Just How Big Is the Difference?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8420067"/>
              </p:ext>
            </p:extLst>
          </p:nvPr>
        </p:nvGraphicFramePr>
        <p:xfrm>
          <a:off x="822325" y="1846263"/>
          <a:ext cx="7543800" cy="403860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1346200">
                <a:tc>
                  <a:txBody>
                    <a:bodyPr/>
                    <a:lstStyle/>
                    <a:p>
                      <a:endParaRPr lang="en-US" dirty="0"/>
                    </a:p>
                  </a:txBody>
                  <a:tcPr marL="87889" marR="87889"/>
                </a:tc>
                <a:tc>
                  <a:txBody>
                    <a:bodyPr/>
                    <a:lstStyle/>
                    <a:p>
                      <a:r>
                        <a:rPr lang="en-US" dirty="0"/>
                        <a:t>Small Effect Size</a:t>
                      </a:r>
                    </a:p>
                  </a:txBody>
                  <a:tcPr marL="87889" marR="87889"/>
                </a:tc>
                <a:tc>
                  <a:txBody>
                    <a:bodyPr/>
                    <a:lstStyle/>
                    <a:p>
                      <a:r>
                        <a:rPr lang="en-US" dirty="0"/>
                        <a:t>Big Effect Size</a:t>
                      </a:r>
                    </a:p>
                  </a:txBody>
                  <a:tcPr marL="87889" marR="87889"/>
                </a:tc>
                <a:extLst>
                  <a:ext uri="{0D108BD9-81ED-4DB2-BD59-A6C34878D82A}">
                    <a16:rowId xmlns:a16="http://schemas.microsoft.com/office/drawing/2014/main" val="10000"/>
                  </a:ext>
                </a:extLst>
              </a:tr>
              <a:tr h="1346200">
                <a:tc>
                  <a:txBody>
                    <a:bodyPr/>
                    <a:lstStyle/>
                    <a:p>
                      <a:r>
                        <a:rPr lang="en-US" dirty="0"/>
                        <a:t>Fail</a:t>
                      </a:r>
                      <a:r>
                        <a:rPr lang="en-US" baseline="0" dirty="0"/>
                        <a:t> to reject null</a:t>
                      </a:r>
                      <a:endParaRPr lang="en-US" dirty="0"/>
                    </a:p>
                  </a:txBody>
                  <a:tcPr marL="87889" marR="87889"/>
                </a:tc>
                <a:tc>
                  <a:txBody>
                    <a:bodyPr/>
                    <a:lstStyle/>
                    <a:p>
                      <a:r>
                        <a:rPr lang="en-US" dirty="0"/>
                        <a:t>Probably not there, sample size not issue</a:t>
                      </a:r>
                    </a:p>
                  </a:txBody>
                  <a:tcPr marL="87889" marR="87889"/>
                </a:tc>
                <a:tc>
                  <a:txBody>
                    <a:bodyPr/>
                    <a:lstStyle/>
                    <a:p>
                      <a:r>
                        <a:rPr lang="en-US" dirty="0"/>
                        <a:t>Important!</a:t>
                      </a:r>
                      <a:r>
                        <a:rPr lang="en-US" baseline="0" dirty="0"/>
                        <a:t> May not have enough people in study</a:t>
                      </a:r>
                      <a:endParaRPr lang="en-US" dirty="0"/>
                    </a:p>
                  </a:txBody>
                  <a:tcPr marL="87889" marR="87889"/>
                </a:tc>
                <a:extLst>
                  <a:ext uri="{0D108BD9-81ED-4DB2-BD59-A6C34878D82A}">
                    <a16:rowId xmlns:a16="http://schemas.microsoft.com/office/drawing/2014/main" val="10001"/>
                  </a:ext>
                </a:extLst>
              </a:tr>
              <a:tr h="1346200">
                <a:tc>
                  <a:txBody>
                    <a:bodyPr/>
                    <a:lstStyle/>
                    <a:p>
                      <a:r>
                        <a:rPr lang="en-US" dirty="0"/>
                        <a:t>Reject null</a:t>
                      </a:r>
                    </a:p>
                  </a:txBody>
                  <a:tcPr marL="87889" marR="87889"/>
                </a:tc>
                <a:tc>
                  <a:txBody>
                    <a:bodyPr/>
                    <a:lstStyle/>
                    <a:p>
                      <a:r>
                        <a:rPr lang="en-US" dirty="0"/>
                        <a:t>Probably not there, sample size may be causing</a:t>
                      </a:r>
                      <a:r>
                        <a:rPr lang="en-US" baseline="0" dirty="0"/>
                        <a:t> rejection (Type 1)</a:t>
                      </a:r>
                      <a:endParaRPr lang="en-US" dirty="0"/>
                    </a:p>
                  </a:txBody>
                  <a:tcPr marL="87889" marR="87889"/>
                </a:tc>
                <a:tc>
                  <a:txBody>
                    <a:bodyPr/>
                    <a:lstStyle/>
                    <a:p>
                      <a:r>
                        <a:rPr lang="en-US" dirty="0"/>
                        <a:t>Important</a:t>
                      </a:r>
                      <a:r>
                        <a:rPr lang="en-US" baseline="0" dirty="0"/>
                        <a:t> and we found it! (power).</a:t>
                      </a:r>
                      <a:endParaRPr lang="en-US" dirty="0"/>
                    </a:p>
                  </a:txBody>
                  <a:tcPr marL="87889" marR="87889"/>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10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C7A9A-FA9E-47AE-8503-E5AA8FFB6E73}"/>
              </a:ext>
            </a:extLst>
          </p:cNvPr>
          <p:cNvSpPr>
            <a:spLocks noGrp="1"/>
          </p:cNvSpPr>
          <p:nvPr>
            <p:ph type="title"/>
          </p:nvPr>
        </p:nvSpPr>
        <p:spPr/>
        <p:txBody>
          <a:bodyPr/>
          <a:lstStyle/>
          <a:p>
            <a:r>
              <a:rPr lang="en-US" dirty="0"/>
              <a:t>What is effect size?</a:t>
            </a:r>
          </a:p>
        </p:txBody>
      </p:sp>
      <p:sp>
        <p:nvSpPr>
          <p:cNvPr id="4" name="Content Placeholder 3">
            <a:extLst>
              <a:ext uri="{FF2B5EF4-FFF2-40B4-BE49-F238E27FC236}">
                <a16:creationId xmlns:a16="http://schemas.microsoft.com/office/drawing/2014/main" id="{3F78E4B3-8C43-493C-80D2-4F45352EA91B}"/>
              </a:ext>
            </a:extLst>
          </p:cNvPr>
          <p:cNvSpPr>
            <a:spLocks noGrp="1"/>
          </p:cNvSpPr>
          <p:nvPr>
            <p:ph idx="1"/>
          </p:nvPr>
        </p:nvSpPr>
        <p:spPr/>
        <p:txBody>
          <a:bodyPr/>
          <a:lstStyle/>
          <a:p>
            <a:r>
              <a:rPr lang="en-US" dirty="0"/>
              <a:t>Size of a difference that is unaffected by sample size</a:t>
            </a:r>
          </a:p>
          <a:p>
            <a:pPr lvl="1"/>
            <a:r>
              <a:rPr lang="en-US" dirty="0"/>
              <a:t>How much two populations </a:t>
            </a:r>
            <a:r>
              <a:rPr lang="en-US" i="1" dirty="0"/>
              <a:t>do not </a:t>
            </a:r>
            <a:r>
              <a:rPr lang="en-US" dirty="0"/>
              <a:t>overlap</a:t>
            </a:r>
          </a:p>
          <a:p>
            <a:r>
              <a:rPr lang="en-US" dirty="0"/>
              <a:t>Standardization across studies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4" descr="Nolan_fig12_08"/>
          <p:cNvPicPr>
            <a:picLocks noChangeAspect="1" noChangeArrowheads="1"/>
          </p:cNvPicPr>
          <p:nvPr/>
        </p:nvPicPr>
        <p:blipFill>
          <a:blip r:embed="rId3"/>
          <a:srcRect/>
          <a:stretch>
            <a:fillRect/>
          </a:stretch>
        </p:blipFill>
        <p:spPr bwMode="auto">
          <a:xfrm>
            <a:off x="1790700" y="2644139"/>
            <a:ext cx="5562600" cy="3553883"/>
          </a:xfrm>
          <a:prstGeom prst="rect">
            <a:avLst/>
          </a:prstGeom>
          <a:noFill/>
          <a:ln w="9525">
            <a:noFill/>
            <a:miter lim="800000"/>
            <a:headEnd/>
            <a:tailEnd/>
          </a:ln>
        </p:spPr>
      </p:pic>
      <p:sp>
        <p:nvSpPr>
          <p:cNvPr id="2" name="Title 1">
            <a:extLst>
              <a:ext uri="{FF2B5EF4-FFF2-40B4-BE49-F238E27FC236}">
                <a16:creationId xmlns:a16="http://schemas.microsoft.com/office/drawing/2014/main" id="{93F25AE5-9BCE-4364-93BD-7B10744F1C73}"/>
              </a:ext>
            </a:extLst>
          </p:cNvPr>
          <p:cNvSpPr>
            <a:spLocks noGrp="1"/>
          </p:cNvSpPr>
          <p:nvPr>
            <p:ph type="title"/>
          </p:nvPr>
        </p:nvSpPr>
        <p:spPr/>
        <p:txBody>
          <a:bodyPr>
            <a:normAutofit/>
          </a:bodyPr>
          <a:lstStyle/>
          <a:p>
            <a:r>
              <a:rPr lang="en-US" dirty="0"/>
              <a:t>Effect Size &amp; Mean Differences         </a:t>
            </a:r>
          </a:p>
        </p:txBody>
      </p:sp>
      <p:sp>
        <p:nvSpPr>
          <p:cNvPr id="3" name="Content Placeholder 2">
            <a:extLst>
              <a:ext uri="{FF2B5EF4-FFF2-40B4-BE49-F238E27FC236}">
                <a16:creationId xmlns:a16="http://schemas.microsoft.com/office/drawing/2014/main" id="{EBEA2934-8EAB-4C64-89B7-668EF0D04CA1}"/>
              </a:ext>
            </a:extLst>
          </p:cNvPr>
          <p:cNvSpPr>
            <a:spLocks noGrp="1"/>
          </p:cNvSpPr>
          <p:nvPr>
            <p:ph idx="1"/>
          </p:nvPr>
        </p:nvSpPr>
        <p:spPr/>
        <p:txBody>
          <a:bodyPr/>
          <a:lstStyle/>
          <a:p>
            <a:r>
              <a:rPr lang="en-US" dirty="0"/>
              <a:t>Imagine both represent significant effects</a:t>
            </a:r>
          </a:p>
          <a:p>
            <a:r>
              <a:rPr lang="en-US" dirty="0"/>
              <a:t>Which effect is bigger?</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A829-4951-4805-8CC8-A48B5AE25B61}"/>
              </a:ext>
            </a:extLst>
          </p:cNvPr>
          <p:cNvSpPr>
            <a:spLocks noGrp="1"/>
          </p:cNvSpPr>
          <p:nvPr>
            <p:ph type="title"/>
          </p:nvPr>
        </p:nvSpPr>
        <p:spPr/>
        <p:txBody>
          <a:bodyPr>
            <a:normAutofit/>
          </a:bodyPr>
          <a:lstStyle/>
          <a:p>
            <a:r>
              <a:rPr lang="en-US" dirty="0"/>
              <a:t>Effect Size and Standard Deviation</a:t>
            </a:r>
          </a:p>
        </p:txBody>
      </p:sp>
      <p:sp>
        <p:nvSpPr>
          <p:cNvPr id="3" name="Content Placeholder 2">
            <a:extLst>
              <a:ext uri="{FF2B5EF4-FFF2-40B4-BE49-F238E27FC236}">
                <a16:creationId xmlns:a16="http://schemas.microsoft.com/office/drawing/2014/main" id="{F75B10EB-B2A1-4F96-B2D2-F9EB0BF8000E}"/>
              </a:ext>
            </a:extLst>
          </p:cNvPr>
          <p:cNvSpPr>
            <a:spLocks noGrp="1"/>
          </p:cNvSpPr>
          <p:nvPr>
            <p:ph idx="1"/>
          </p:nvPr>
        </p:nvSpPr>
        <p:spPr/>
        <p:txBody>
          <a:bodyPr/>
          <a:lstStyle/>
          <a:p>
            <a:r>
              <a:rPr lang="en-US" dirty="0"/>
              <a:t>Note the spread in the two figures</a:t>
            </a:r>
          </a:p>
          <a:p>
            <a:r>
              <a:rPr lang="en-US" dirty="0"/>
              <a:t>Which effect size is bigger?</a:t>
            </a:r>
          </a:p>
          <a:p>
            <a:pPr marL="0" indent="0">
              <a:buNone/>
            </a:pPr>
            <a:endParaRPr lang="en-US" dirty="0"/>
          </a:p>
          <a:p>
            <a:endParaRPr lang="en-US" dirty="0"/>
          </a:p>
        </p:txBody>
      </p:sp>
      <p:pic>
        <p:nvPicPr>
          <p:cNvPr id="6" name="Picture 4" descr="Nolan_fig12_09">
            <a:extLst>
              <a:ext uri="{FF2B5EF4-FFF2-40B4-BE49-F238E27FC236}">
                <a16:creationId xmlns:a16="http://schemas.microsoft.com/office/drawing/2014/main" id="{3924401D-38BC-4F7B-9DB5-64872DA72338}"/>
              </a:ext>
            </a:extLst>
          </p:cNvPr>
          <p:cNvPicPr>
            <a:picLocks noChangeAspect="1" noChangeArrowheads="1"/>
          </p:cNvPicPr>
          <p:nvPr/>
        </p:nvPicPr>
        <p:blipFill>
          <a:blip r:embed="rId3"/>
          <a:srcRect/>
          <a:stretch>
            <a:fillRect/>
          </a:stretch>
        </p:blipFill>
        <p:spPr bwMode="auto">
          <a:xfrm>
            <a:off x="1897175" y="2819400"/>
            <a:ext cx="5349649" cy="341863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Dangers of NHST</a:t>
            </a:r>
          </a:p>
        </p:txBody>
      </p:sp>
      <p:sp>
        <p:nvSpPr>
          <p:cNvPr id="3" name="Content Placeholder 2"/>
          <p:cNvSpPr>
            <a:spLocks noGrp="1"/>
          </p:cNvSpPr>
          <p:nvPr>
            <p:ph idx="1"/>
          </p:nvPr>
        </p:nvSpPr>
        <p:spPr/>
        <p:txBody>
          <a:bodyPr/>
          <a:lstStyle/>
          <a:p>
            <a:r>
              <a:rPr lang="en-US" dirty="0"/>
              <a:t>We already discussed that statistically significant </a:t>
            </a:r>
            <a:r>
              <a:rPr lang="en-US" i="1" dirty="0"/>
              <a:t>does not</a:t>
            </a:r>
            <a:r>
              <a:rPr lang="en-US" dirty="0"/>
              <a:t> always mean practically important.</a:t>
            </a:r>
          </a:p>
          <a:p>
            <a:pPr lvl="1"/>
            <a:r>
              <a:rPr lang="en-US" dirty="0"/>
              <a:t>Be especially skeptical if they have very large sample sizes (without any of the information presented in </a:t>
            </a:r>
            <a:r>
              <a:rPr lang="en-US"/>
              <a:t>this chapter).</a:t>
            </a:r>
          </a:p>
        </p:txBody>
      </p:sp>
    </p:spTree>
    <p:extLst>
      <p:ext uri="{BB962C8B-B14F-4D97-AF65-F5344CB8AC3E}">
        <p14:creationId xmlns:p14="http://schemas.microsoft.com/office/powerpoint/2010/main" val="237273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C1F54D-D848-4FBF-85CF-D76FB25B98A1}"/>
              </a:ext>
            </a:extLst>
          </p:cNvPr>
          <p:cNvSpPr>
            <a:spLocks noGrp="1"/>
          </p:cNvSpPr>
          <p:nvPr>
            <p:ph type="title"/>
          </p:nvPr>
        </p:nvSpPr>
        <p:spPr/>
        <p:txBody>
          <a:bodyPr/>
          <a:lstStyle/>
          <a:p>
            <a:r>
              <a:rPr lang="en-US" dirty="0"/>
              <a:t>Increasing Effect Size</a:t>
            </a:r>
          </a:p>
        </p:txBody>
      </p:sp>
      <p:sp>
        <p:nvSpPr>
          <p:cNvPr id="6" name="Content Placeholder 5">
            <a:extLst>
              <a:ext uri="{FF2B5EF4-FFF2-40B4-BE49-F238E27FC236}">
                <a16:creationId xmlns:a16="http://schemas.microsoft.com/office/drawing/2014/main" id="{5133B36F-8581-4C38-9C12-8E658CF39CD3}"/>
              </a:ext>
            </a:extLst>
          </p:cNvPr>
          <p:cNvSpPr>
            <a:spLocks noGrp="1"/>
          </p:cNvSpPr>
          <p:nvPr>
            <p:ph idx="1"/>
          </p:nvPr>
        </p:nvSpPr>
        <p:spPr/>
        <p:txBody>
          <a:bodyPr/>
          <a:lstStyle/>
          <a:p>
            <a:r>
              <a:rPr lang="en-US" dirty="0"/>
              <a:t>Decrease the amount of overlap between two distributions:</a:t>
            </a:r>
          </a:p>
          <a:p>
            <a:r>
              <a:rPr lang="en-US" dirty="0"/>
              <a:t>   1.  Their means are farther apart</a:t>
            </a:r>
          </a:p>
          <a:p>
            <a:r>
              <a:rPr lang="en-US" dirty="0"/>
              <a:t>   2.  The variation within each population is smaller</a:t>
            </a: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B76C-FFBA-4192-8723-A453EE7CD1E2}"/>
              </a:ext>
            </a:extLst>
          </p:cNvPr>
          <p:cNvSpPr>
            <a:spLocks noGrp="1"/>
          </p:cNvSpPr>
          <p:nvPr>
            <p:ph type="title"/>
          </p:nvPr>
        </p:nvSpPr>
        <p:spPr/>
        <p:txBody>
          <a:bodyPr/>
          <a:lstStyle/>
          <a:p>
            <a:r>
              <a:rPr lang="en-US" dirty="0"/>
              <a:t>Calculating Effect Size</a:t>
            </a:r>
          </a:p>
        </p:txBody>
      </p:sp>
      <p:sp>
        <p:nvSpPr>
          <p:cNvPr id="1027" name="Rectangle 3"/>
          <p:cNvSpPr>
            <a:spLocks noGrp="1" noChangeArrowheads="1"/>
          </p:cNvSpPr>
          <p:nvPr>
            <p:ph idx="1"/>
          </p:nvPr>
        </p:nvSpPr>
        <p:spPr/>
        <p:txBody>
          <a:bodyPr/>
          <a:lstStyle/>
          <a:p>
            <a:r>
              <a:rPr lang="en-US" dirty="0">
                <a:ea typeface="Helvetica"/>
                <a:cs typeface="Helvetica"/>
              </a:rPr>
              <a:t>Cohen’s </a:t>
            </a:r>
            <a:r>
              <a:rPr lang="en-US" i="1" dirty="0">
                <a:ea typeface="Helvetica"/>
                <a:cs typeface="Helvetica"/>
              </a:rPr>
              <a:t>d </a:t>
            </a:r>
            <a:r>
              <a:rPr lang="en-US" dirty="0">
                <a:ea typeface="Helvetica"/>
                <a:cs typeface="Helvetica"/>
              </a:rPr>
              <a:t>e</a:t>
            </a:r>
            <a:r>
              <a:rPr lang="en-US" dirty="0"/>
              <a:t>stimates effect size</a:t>
            </a:r>
          </a:p>
          <a:p>
            <a:r>
              <a:rPr lang="en-US" dirty="0"/>
              <a:t>Assesses difference between means using standard deviation instead of standard error</a:t>
            </a:r>
          </a:p>
        </p:txBody>
      </p:sp>
      <p:graphicFrame>
        <p:nvGraphicFramePr>
          <p:cNvPr id="1026" name="Object 2"/>
          <p:cNvGraphicFramePr>
            <a:graphicFrameLocks noChangeAspect="1"/>
          </p:cNvGraphicFramePr>
          <p:nvPr>
            <p:extLst>
              <p:ext uri="{D42A27DB-BD31-4B8C-83A1-F6EECF244321}">
                <p14:modId xmlns:p14="http://schemas.microsoft.com/office/powerpoint/2010/main" val="2444175380"/>
              </p:ext>
            </p:extLst>
          </p:nvPr>
        </p:nvGraphicFramePr>
        <p:xfrm>
          <a:off x="3293268" y="3581400"/>
          <a:ext cx="2557463" cy="1416050"/>
        </p:xfrm>
        <a:graphic>
          <a:graphicData uri="http://schemas.openxmlformats.org/presentationml/2006/ole">
            <mc:AlternateContent xmlns:mc="http://schemas.openxmlformats.org/markup-compatibility/2006">
              <mc:Choice xmlns:v="urn:schemas-microsoft-com:vml" Requires="v">
                <p:oleObj spid="_x0000_s1026" name="Equation" r:id="rId4" imgW="711000" imgH="393480" progId="Equation.3">
                  <p:embed/>
                </p:oleObj>
              </mc:Choice>
              <mc:Fallback>
                <p:oleObj name="Equation" r:id="rId4" imgW="711000" imgH="393480" progId="Equation.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3268" y="3581400"/>
                        <a:ext cx="2557463" cy="1416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 Let’s compare the average calories consumed by patrons of Starbucks that posted calories on their menus to the population mean number of calories consumed by patrons of Starbucks that do not post calories on their menus (Bollinger, Leslie, &amp; Sorensen, 2010). </a:t>
            </a:r>
            <a:endParaRPr lang="en-US" dirty="0"/>
          </a:p>
          <a:p>
            <a:r>
              <a:rPr lang="en-US" sz="2400" dirty="0"/>
              <a:t>The population mean was 247 calories, and we considered 201 to be the population standard deviation. The 1000 people in the sample consumed a mean of 232 calories.</a:t>
            </a:r>
            <a:r>
              <a:rPr lang="en-US" dirty="0"/>
              <a:t> </a:t>
            </a:r>
          </a:p>
        </p:txBody>
      </p:sp>
    </p:spTree>
    <p:extLst>
      <p:ext uri="{BB962C8B-B14F-4D97-AF65-F5344CB8AC3E}">
        <p14:creationId xmlns:p14="http://schemas.microsoft.com/office/powerpoint/2010/main" val="222295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2" descr="C:\Documents and Settings\dillerj\Desktop\Stats_Consult\JPGS - low res\CH08\low\NOLESS_TB08-01.jpg"/>
          <p:cNvPicPr>
            <a:picLocks noChangeAspect="1" noChangeArrowheads="1"/>
          </p:cNvPicPr>
          <p:nvPr/>
        </p:nvPicPr>
        <p:blipFill>
          <a:blip r:embed="rId3"/>
          <a:srcRect/>
          <a:stretch>
            <a:fillRect/>
          </a:stretch>
        </p:blipFill>
        <p:spPr bwMode="auto">
          <a:xfrm>
            <a:off x="508000" y="1949450"/>
            <a:ext cx="8128000" cy="29591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550-2BFE-4229-A6C4-AB96A65A3BD3}"/>
              </a:ext>
            </a:extLst>
          </p:cNvPr>
          <p:cNvSpPr>
            <a:spLocks noGrp="1"/>
          </p:cNvSpPr>
          <p:nvPr>
            <p:ph type="title"/>
          </p:nvPr>
        </p:nvSpPr>
        <p:spPr/>
        <p:txBody>
          <a:bodyPr/>
          <a:lstStyle/>
          <a:p>
            <a:r>
              <a:rPr lang="en-US" dirty="0"/>
              <a:t>Statistical Power</a:t>
            </a:r>
          </a:p>
        </p:txBody>
      </p:sp>
      <p:sp>
        <p:nvSpPr>
          <p:cNvPr id="57346" name="Text Placeholder 2"/>
          <p:cNvSpPr>
            <a:spLocks noGrp="1"/>
          </p:cNvSpPr>
          <p:nvPr>
            <p:ph idx="1"/>
          </p:nvPr>
        </p:nvSpPr>
        <p:spPr/>
        <p:txBody>
          <a:bodyPr/>
          <a:lstStyle/>
          <a:p>
            <a:r>
              <a:rPr lang="en-US" dirty="0"/>
              <a:t>The measure of our ability to reject the null hypothesis, given that the null is false</a:t>
            </a:r>
          </a:p>
          <a:p>
            <a:pPr lvl="1"/>
            <a:r>
              <a:rPr lang="en-US" dirty="0"/>
              <a:t>The probability that we will reject the null when we should</a:t>
            </a:r>
          </a:p>
          <a:p>
            <a:pPr lvl="1"/>
            <a:r>
              <a:rPr lang="en-US" dirty="0"/>
              <a:t>The probability that we will avoid a Type II error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Rangers Example</a:t>
            </a:r>
          </a:p>
        </p:txBody>
      </p:sp>
      <p:sp>
        <p:nvSpPr>
          <p:cNvPr id="3" name="Content Placeholder 2"/>
          <p:cNvSpPr>
            <a:spLocks noGrp="1"/>
          </p:cNvSpPr>
          <p:nvPr>
            <p:ph idx="1"/>
          </p:nvPr>
        </p:nvSpPr>
        <p:spPr/>
        <p:txBody>
          <a:bodyPr/>
          <a:lstStyle/>
          <a:p>
            <a:r>
              <a:rPr lang="en-US" dirty="0"/>
              <a:t>See handout!</a:t>
            </a:r>
          </a:p>
        </p:txBody>
      </p:sp>
    </p:spTree>
    <p:extLst>
      <p:ext uri="{BB962C8B-B14F-4D97-AF65-F5344CB8AC3E}">
        <p14:creationId xmlns:p14="http://schemas.microsoft.com/office/powerpoint/2010/main" val="307892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A698-7B11-45CF-9851-14328909C217}"/>
              </a:ext>
            </a:extLst>
          </p:cNvPr>
          <p:cNvSpPr>
            <a:spLocks noGrp="1"/>
          </p:cNvSpPr>
          <p:nvPr>
            <p:ph type="title"/>
          </p:nvPr>
        </p:nvSpPr>
        <p:spPr/>
        <p:txBody>
          <a:bodyPr/>
          <a:lstStyle/>
          <a:p>
            <a:r>
              <a:rPr lang="en-US" dirty="0"/>
              <a:t>Calculating Power</a:t>
            </a:r>
          </a:p>
        </p:txBody>
      </p:sp>
      <p:sp>
        <p:nvSpPr>
          <p:cNvPr id="59394" name="Text Placeholder 2"/>
          <p:cNvSpPr>
            <a:spLocks noGrp="1"/>
          </p:cNvSpPr>
          <p:nvPr>
            <p:ph idx="1"/>
          </p:nvPr>
        </p:nvSpPr>
        <p:spPr/>
        <p:txBody>
          <a:bodyPr/>
          <a:lstStyle/>
          <a:p>
            <a:r>
              <a:rPr lang="en-US" dirty="0"/>
              <a:t>Step 1: Determine the information needed to calculate power</a:t>
            </a:r>
          </a:p>
          <a:p>
            <a:pPr lvl="1"/>
            <a:r>
              <a:rPr lang="en-US" dirty="0"/>
              <a:t>Population mean (</a:t>
            </a:r>
            <a:r>
              <a:rPr lang="el-GR" i="1" dirty="0"/>
              <a:t>μ</a:t>
            </a:r>
            <a:r>
              <a:rPr lang="en-US" baseline="-25000" dirty="0"/>
              <a:t>M</a:t>
            </a:r>
            <a:r>
              <a:rPr lang="en-US" dirty="0"/>
              <a:t>)</a:t>
            </a:r>
          </a:p>
          <a:p>
            <a:pPr lvl="1"/>
            <a:r>
              <a:rPr lang="en-US" dirty="0"/>
              <a:t>Standard error (</a:t>
            </a:r>
            <a:r>
              <a:rPr lang="en-US" i="1" dirty="0"/>
              <a:t>N</a:t>
            </a:r>
            <a:r>
              <a:rPr lang="en-US" dirty="0"/>
              <a:t>, </a:t>
            </a:r>
            <a:r>
              <a:rPr lang="el-GR" i="1" dirty="0"/>
              <a:t>σ</a:t>
            </a:r>
            <a:r>
              <a:rPr lang="en-US" baseline="-25000" dirty="0"/>
              <a:t>needed</a:t>
            </a:r>
            <a:r>
              <a:rPr lang="en-US" dirty="0"/>
              <a:t>)</a:t>
            </a:r>
          </a:p>
          <a:p>
            <a:pPr lvl="1"/>
            <a:r>
              <a:rPr lang="en-US" dirty="0"/>
              <a:t>Sample mean found (</a:t>
            </a:r>
            <a:r>
              <a:rPr lang="en-US" i="1" dirty="0"/>
              <a:t>M</a:t>
            </a:r>
            <a:r>
              <a:rPr lang="en-US" dirty="0"/>
              <a:t>)</a:t>
            </a:r>
          </a:p>
          <a:p>
            <a:pPr lvl="1"/>
            <a:endParaRPr lang="en-US" dirty="0"/>
          </a:p>
        </p:txBody>
      </p:sp>
    </p:spTree>
    <p:extLst>
      <p:ext uri="{BB962C8B-B14F-4D97-AF65-F5344CB8AC3E}">
        <p14:creationId xmlns:p14="http://schemas.microsoft.com/office/powerpoint/2010/main" val="182103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EF0D-58D9-402B-8026-7F9D20AABBD0}"/>
              </a:ext>
            </a:extLst>
          </p:cNvPr>
          <p:cNvSpPr>
            <a:spLocks noGrp="1"/>
          </p:cNvSpPr>
          <p:nvPr>
            <p:ph type="title"/>
          </p:nvPr>
        </p:nvSpPr>
        <p:spPr/>
        <p:txBody>
          <a:bodyPr/>
          <a:lstStyle/>
          <a:p>
            <a:r>
              <a:rPr lang="en-US" dirty="0"/>
              <a:t>Calculating Power</a:t>
            </a:r>
          </a:p>
        </p:txBody>
      </p:sp>
      <p:sp>
        <p:nvSpPr>
          <p:cNvPr id="59394" name="Text Placeholder 2"/>
          <p:cNvSpPr>
            <a:spLocks noGrp="1"/>
          </p:cNvSpPr>
          <p:nvPr>
            <p:ph idx="1"/>
          </p:nvPr>
        </p:nvSpPr>
        <p:spPr/>
        <p:txBody>
          <a:bodyPr/>
          <a:lstStyle/>
          <a:p>
            <a:r>
              <a:rPr lang="en-US" dirty="0"/>
              <a:t>Step 2: Determine a critical </a:t>
            </a:r>
            <a:r>
              <a:rPr lang="en-US" i="1" dirty="0"/>
              <a:t>z</a:t>
            </a:r>
            <a:r>
              <a:rPr lang="en-US" dirty="0"/>
              <a:t> value (cut off score)</a:t>
            </a:r>
          </a:p>
          <a:p>
            <a:r>
              <a:rPr lang="en-US" dirty="0"/>
              <a:t>Calculate raw score for that </a:t>
            </a:r>
            <a:r>
              <a:rPr lang="en-US" i="1" dirty="0"/>
              <a:t>z</a:t>
            </a:r>
            <a:r>
              <a:rPr lang="en-US" dirty="0"/>
              <a:t>:</a:t>
            </a:r>
          </a:p>
          <a:p>
            <a:r>
              <a:rPr lang="en-US" i="1" dirty="0" err="1"/>
              <a:t>M</a:t>
            </a:r>
            <a:r>
              <a:rPr lang="en-US" baseline="-25000" dirty="0" err="1"/>
              <a:t>needed</a:t>
            </a:r>
            <a:r>
              <a:rPr lang="en-US" dirty="0"/>
              <a:t> = </a:t>
            </a:r>
            <a:r>
              <a:rPr lang="el-GR" i="1" dirty="0"/>
              <a:t>μ</a:t>
            </a:r>
            <a:r>
              <a:rPr lang="en-US" i="1" baseline="-25000" dirty="0"/>
              <a:t>M</a:t>
            </a:r>
            <a:r>
              <a:rPr lang="en-US" dirty="0"/>
              <a:t> + (</a:t>
            </a:r>
            <a:r>
              <a:rPr lang="el-GR" i="1" dirty="0"/>
              <a:t>σ</a:t>
            </a:r>
            <a:r>
              <a:rPr lang="en-US" i="1" baseline="-25000" dirty="0"/>
              <a:t>M</a:t>
            </a:r>
            <a:r>
              <a:rPr lang="en-US" dirty="0"/>
              <a:t>)*</a:t>
            </a:r>
            <a:r>
              <a:rPr lang="en-US" i="1" dirty="0"/>
              <a:t>z</a:t>
            </a:r>
            <a:endParaRPr lang="en-US" dirty="0"/>
          </a:p>
        </p:txBody>
      </p:sp>
    </p:spTree>
    <p:extLst>
      <p:ext uri="{BB962C8B-B14F-4D97-AF65-F5344CB8AC3E}">
        <p14:creationId xmlns:p14="http://schemas.microsoft.com/office/powerpoint/2010/main" val="182103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18D0-A494-49BE-926E-AB0FF380C7FD}"/>
              </a:ext>
            </a:extLst>
          </p:cNvPr>
          <p:cNvSpPr>
            <a:spLocks noGrp="1"/>
          </p:cNvSpPr>
          <p:nvPr>
            <p:ph type="title"/>
          </p:nvPr>
        </p:nvSpPr>
        <p:spPr/>
        <p:txBody>
          <a:bodyPr/>
          <a:lstStyle/>
          <a:p>
            <a:r>
              <a:rPr lang="en-US" dirty="0"/>
              <a:t>Calculating Power</a:t>
            </a:r>
          </a:p>
        </p:txBody>
      </p:sp>
      <p:sp>
        <p:nvSpPr>
          <p:cNvPr id="59394" name="Text Placeholder 2"/>
          <p:cNvSpPr>
            <a:spLocks noGrp="1"/>
          </p:cNvSpPr>
          <p:nvPr>
            <p:ph idx="1"/>
          </p:nvPr>
        </p:nvSpPr>
        <p:spPr/>
        <p:txBody>
          <a:bodyPr/>
          <a:lstStyle/>
          <a:p>
            <a:r>
              <a:rPr lang="en-US" dirty="0"/>
              <a:t>Step 3: Figure out the distance between the M needed and sample M you estimated</a:t>
            </a:r>
          </a:p>
          <a:p>
            <a:pPr lvl="1"/>
            <a:r>
              <a:rPr lang="en-US" i="1" dirty="0"/>
              <a:t>z</a:t>
            </a:r>
            <a:r>
              <a:rPr lang="en-US" dirty="0"/>
              <a:t> = (</a:t>
            </a:r>
            <a:r>
              <a:rPr lang="en-US" i="1" dirty="0" err="1"/>
              <a:t>M</a:t>
            </a:r>
            <a:r>
              <a:rPr lang="en-US" baseline="-25000" dirty="0" err="1"/>
              <a:t>needed</a:t>
            </a:r>
            <a:r>
              <a:rPr lang="en-US" dirty="0"/>
              <a:t> – </a:t>
            </a:r>
            <a:r>
              <a:rPr lang="en-US" i="1" dirty="0" err="1"/>
              <a:t>M</a:t>
            </a:r>
            <a:r>
              <a:rPr lang="en-US" baseline="-25000" dirty="0" err="1"/>
              <a:t>sample</a:t>
            </a:r>
            <a:r>
              <a:rPr lang="en-US" dirty="0"/>
              <a:t>) / </a:t>
            </a:r>
            <a:r>
              <a:rPr lang="en-US" i="1" dirty="0" err="1"/>
              <a:t>σ</a:t>
            </a:r>
            <a:r>
              <a:rPr lang="en-US" i="1" baseline="-25000" dirty="0" err="1"/>
              <a:t>M</a:t>
            </a:r>
            <a:endParaRPr lang="en-US" i="1" baseline="-25000" dirty="0"/>
          </a:p>
          <a:p>
            <a:r>
              <a:rPr lang="en-US" dirty="0"/>
              <a:t>Then the percentage of the distribution above/below that score is power</a:t>
            </a:r>
          </a:p>
          <a:p>
            <a:pPr lvl="1"/>
            <a:r>
              <a:rPr lang="en-US" dirty="0"/>
              <a:t>(matches your hypothesis of higher or lower)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increases power?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572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05BE-4AF3-45BA-A0AC-6352800B3C8D}"/>
              </a:ext>
            </a:extLst>
          </p:cNvPr>
          <p:cNvSpPr>
            <a:spLocks noGrp="1"/>
          </p:cNvSpPr>
          <p:nvPr>
            <p:ph type="title"/>
          </p:nvPr>
        </p:nvSpPr>
        <p:spPr/>
        <p:txBody>
          <a:bodyPr/>
          <a:lstStyle/>
          <a:p>
            <a:r>
              <a:rPr lang="en-US" dirty="0"/>
              <a:t>Women are bad at Math.</a:t>
            </a:r>
          </a:p>
        </p:txBody>
      </p:sp>
      <p:sp>
        <p:nvSpPr>
          <p:cNvPr id="20482" name="Rectangle 3"/>
          <p:cNvSpPr>
            <a:spLocks noGrp="1" noChangeArrowheads="1"/>
          </p:cNvSpPr>
          <p:nvPr>
            <p:ph idx="1"/>
          </p:nvPr>
        </p:nvSpPr>
        <p:spPr/>
        <p:txBody>
          <a:bodyPr/>
          <a:lstStyle/>
          <a:p>
            <a:pPr eaLnBrk="1" hangingPunct="1"/>
            <a:r>
              <a:rPr lang="en-US" dirty="0"/>
              <a:t>While I joke about being bad at math, I </a:t>
            </a:r>
            <a:r>
              <a:rPr lang="en-US" i="1" dirty="0"/>
              <a:t>really dislike </a:t>
            </a:r>
            <a:r>
              <a:rPr lang="en-US" dirty="0"/>
              <a:t>when people tell me women are not good at math.</a:t>
            </a:r>
          </a:p>
          <a:p>
            <a:pPr lvl="1" eaLnBrk="1" hangingPunct="1"/>
            <a:r>
              <a:rPr lang="en-US" dirty="0"/>
              <a:t>Seriously, I was on the state math team.  </a:t>
            </a:r>
          </a:p>
          <a:p>
            <a:pPr eaLnBrk="1" hangingPunct="1"/>
            <a:r>
              <a:rPr lang="en-US" dirty="0">
                <a:hlinkClick r:id="rId3"/>
              </a:rPr>
              <a:t>Cool presentation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A01D-01A3-4C43-B4FE-3429D980898A}"/>
              </a:ext>
            </a:extLst>
          </p:cNvPr>
          <p:cNvSpPr>
            <a:spLocks noGrp="1"/>
          </p:cNvSpPr>
          <p:nvPr>
            <p:ph type="title"/>
          </p:nvPr>
        </p:nvSpPr>
        <p:spPr/>
        <p:txBody>
          <a:bodyPr/>
          <a:lstStyle/>
          <a:p>
            <a:r>
              <a:rPr lang="en-US" dirty="0"/>
              <a:t>Increasing Alpha</a:t>
            </a:r>
          </a:p>
        </p:txBody>
      </p:sp>
      <p:pic>
        <p:nvPicPr>
          <p:cNvPr id="6" name="Picture 2" descr="E:\CH08\NolH2e_fig_08_10.jpg">
            <a:extLst>
              <a:ext uri="{FF2B5EF4-FFF2-40B4-BE49-F238E27FC236}">
                <a16:creationId xmlns:a16="http://schemas.microsoft.com/office/drawing/2014/main" id="{939C4A83-80BA-4D07-A50B-68BD069A9354}"/>
              </a:ext>
            </a:extLst>
          </p:cNvPr>
          <p:cNvPicPr>
            <a:picLocks noGrp="1" noChangeAspect="1" noChangeArrowheads="1"/>
          </p:cNvPicPr>
          <p:nvPr>
            <p:ph idx="1"/>
          </p:nvPr>
        </p:nvPicPr>
        <p:blipFill>
          <a:blip r:embed="rId3"/>
          <a:srcRect/>
          <a:stretch>
            <a:fillRect/>
          </a:stretch>
        </p:blipFill>
        <p:spPr bwMode="auto">
          <a:xfrm>
            <a:off x="1885796" y="1905000"/>
            <a:ext cx="5372408" cy="441971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487C-8A58-4F18-A927-D607CC603D68}"/>
              </a:ext>
            </a:extLst>
          </p:cNvPr>
          <p:cNvSpPr>
            <a:spLocks noGrp="1"/>
          </p:cNvSpPr>
          <p:nvPr>
            <p:ph type="title"/>
          </p:nvPr>
        </p:nvSpPr>
        <p:spPr/>
        <p:txBody>
          <a:bodyPr>
            <a:normAutofit/>
          </a:bodyPr>
          <a:lstStyle/>
          <a:p>
            <a:r>
              <a:rPr lang="en-US" dirty="0"/>
              <a:t>Two-Tailed Verses One-Tailed Tests</a:t>
            </a:r>
          </a:p>
        </p:txBody>
      </p:sp>
      <p:pic>
        <p:nvPicPr>
          <p:cNvPr id="6" name="Picture 2" descr="E:\CH08\NolH2e_fig_08_12.jpg">
            <a:extLst>
              <a:ext uri="{FF2B5EF4-FFF2-40B4-BE49-F238E27FC236}">
                <a16:creationId xmlns:a16="http://schemas.microsoft.com/office/drawing/2014/main" id="{2F491590-97DB-4237-8FA0-30F52DB774FB}"/>
              </a:ext>
            </a:extLst>
          </p:cNvPr>
          <p:cNvPicPr>
            <a:picLocks noGrp="1" noChangeAspect="1" noChangeArrowheads="1"/>
          </p:cNvPicPr>
          <p:nvPr>
            <p:ph idx="1"/>
          </p:nvPr>
        </p:nvPicPr>
        <p:blipFill>
          <a:blip r:embed="rId3"/>
          <a:srcRect/>
          <a:stretch>
            <a:fillRect/>
          </a:stretch>
        </p:blipFill>
        <p:spPr bwMode="auto">
          <a:xfrm>
            <a:off x="1678429" y="1981200"/>
            <a:ext cx="5787142" cy="432593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DB8D0-2C4F-4824-A652-FA3BABE7E6CC}"/>
              </a:ext>
            </a:extLst>
          </p:cNvPr>
          <p:cNvSpPr>
            <a:spLocks noGrp="1"/>
          </p:cNvSpPr>
          <p:nvPr>
            <p:ph type="title"/>
          </p:nvPr>
        </p:nvSpPr>
        <p:spPr/>
        <p:txBody>
          <a:bodyPr>
            <a:normAutofit/>
          </a:bodyPr>
          <a:lstStyle/>
          <a:p>
            <a:r>
              <a:rPr lang="en-US" dirty="0"/>
              <a:t>Increasing Sample Size or Decreasing Standard Deviation</a:t>
            </a:r>
          </a:p>
        </p:txBody>
      </p:sp>
      <p:pic>
        <p:nvPicPr>
          <p:cNvPr id="7" name="Picture 3" descr="E:\CH08\NolH2e_fig_08_12.jpg">
            <a:extLst>
              <a:ext uri="{FF2B5EF4-FFF2-40B4-BE49-F238E27FC236}">
                <a16:creationId xmlns:a16="http://schemas.microsoft.com/office/drawing/2014/main" id="{F7D6448D-12C7-4C01-85DB-1094327EDFE0}"/>
              </a:ext>
            </a:extLst>
          </p:cNvPr>
          <p:cNvPicPr>
            <a:picLocks noGrp="1" noChangeAspect="1" noChangeArrowheads="1"/>
          </p:cNvPicPr>
          <p:nvPr>
            <p:ph idx="1"/>
          </p:nvPr>
        </p:nvPicPr>
        <p:blipFill>
          <a:blip r:embed="rId3"/>
          <a:srcRect/>
          <a:stretch>
            <a:fillRect/>
          </a:stretch>
        </p:blipFill>
        <p:spPr bwMode="auto">
          <a:xfrm>
            <a:off x="1678429" y="1905000"/>
            <a:ext cx="5787142" cy="43259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69560-3F02-48B4-8285-4FEF8362CC0C}"/>
              </a:ext>
            </a:extLst>
          </p:cNvPr>
          <p:cNvSpPr>
            <a:spLocks noGrp="1"/>
          </p:cNvSpPr>
          <p:nvPr>
            <p:ph type="title"/>
          </p:nvPr>
        </p:nvSpPr>
        <p:spPr/>
        <p:txBody>
          <a:bodyPr>
            <a:normAutofit/>
          </a:bodyPr>
          <a:lstStyle/>
          <a:p>
            <a:r>
              <a:rPr lang="en-US" dirty="0"/>
              <a:t>Increasing the Difference between the Means</a:t>
            </a:r>
          </a:p>
        </p:txBody>
      </p:sp>
      <p:pic>
        <p:nvPicPr>
          <p:cNvPr id="9" name="Picture 2" descr="E:\CH08\NolH2e_fig_08_13.jpg">
            <a:extLst>
              <a:ext uri="{FF2B5EF4-FFF2-40B4-BE49-F238E27FC236}">
                <a16:creationId xmlns:a16="http://schemas.microsoft.com/office/drawing/2014/main" id="{5D84D61A-A09A-4383-B40E-60A8AFD8F736}"/>
              </a:ext>
            </a:extLst>
          </p:cNvPr>
          <p:cNvPicPr>
            <a:picLocks noGrp="1" noChangeAspect="1" noChangeArrowheads="1"/>
          </p:cNvPicPr>
          <p:nvPr>
            <p:ph idx="1"/>
          </p:nvPr>
        </p:nvPicPr>
        <p:blipFill>
          <a:blip r:embed="rId3"/>
          <a:srcRect/>
          <a:stretch>
            <a:fillRect/>
          </a:stretch>
        </p:blipFill>
        <p:spPr bwMode="auto">
          <a:xfrm>
            <a:off x="1837726" y="1828800"/>
            <a:ext cx="5468547" cy="44783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79F3-5F47-4E82-B863-F405D436DDEC}"/>
              </a:ext>
            </a:extLst>
          </p:cNvPr>
          <p:cNvSpPr>
            <a:spLocks noGrp="1"/>
          </p:cNvSpPr>
          <p:nvPr>
            <p:ph type="title"/>
          </p:nvPr>
        </p:nvSpPr>
        <p:spPr/>
        <p:txBody>
          <a:bodyPr/>
          <a:lstStyle/>
          <a:p>
            <a:r>
              <a:rPr lang="en-US" dirty="0"/>
              <a:t>Factors Affecting Power</a:t>
            </a:r>
          </a:p>
        </p:txBody>
      </p:sp>
      <p:sp>
        <p:nvSpPr>
          <p:cNvPr id="73729" name="Rectangle 3"/>
          <p:cNvSpPr>
            <a:spLocks noGrp="1" noChangeArrowheads="1"/>
          </p:cNvSpPr>
          <p:nvPr>
            <p:ph idx="1"/>
          </p:nvPr>
        </p:nvSpPr>
        <p:spPr/>
        <p:txBody>
          <a:bodyPr/>
          <a:lstStyle/>
          <a:p>
            <a:pPr eaLnBrk="1" hangingPunct="1"/>
            <a:r>
              <a:rPr lang="en-US" dirty="0"/>
              <a:t>Larger sample size increases power</a:t>
            </a:r>
          </a:p>
          <a:p>
            <a:pPr eaLnBrk="1" hangingPunct="1"/>
            <a:r>
              <a:rPr lang="en-US" dirty="0"/>
              <a:t>Alpha level</a:t>
            </a:r>
          </a:p>
          <a:p>
            <a:pPr lvl="1" eaLnBrk="1" hangingPunct="1"/>
            <a:r>
              <a:rPr lang="en-US" dirty="0"/>
              <a:t>Higher level increases power (e.g., from .05 to .10)</a:t>
            </a:r>
          </a:p>
          <a:p>
            <a:pPr eaLnBrk="1" hangingPunct="1"/>
            <a:r>
              <a:rPr lang="en-US" dirty="0"/>
              <a:t>One-tailed tests have more power than two-tailed tests</a:t>
            </a:r>
          </a:p>
          <a:p>
            <a:pPr eaLnBrk="1" hangingPunct="1"/>
            <a:r>
              <a:rPr lang="en-US" dirty="0"/>
              <a:t>Decrease standard deviation</a:t>
            </a:r>
          </a:p>
          <a:p>
            <a:pPr eaLnBrk="1" hangingPunct="1"/>
            <a:r>
              <a:rPr lang="en-US" dirty="0"/>
              <a:t>Increase difference between the means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1EF8-69FD-4427-A575-8E46F69A5452}"/>
              </a:ext>
            </a:extLst>
          </p:cNvPr>
          <p:cNvSpPr>
            <a:spLocks noGrp="1"/>
          </p:cNvSpPr>
          <p:nvPr>
            <p:ph type="title"/>
          </p:nvPr>
        </p:nvSpPr>
        <p:spPr/>
        <p:txBody>
          <a:bodyPr/>
          <a:lstStyle/>
          <a:p>
            <a:r>
              <a:rPr lang="en-US" dirty="0"/>
              <a:t>Think About It</a:t>
            </a:r>
          </a:p>
        </p:txBody>
      </p:sp>
      <p:sp>
        <p:nvSpPr>
          <p:cNvPr id="78849" name="Content Placeholder 2"/>
          <p:cNvSpPr>
            <a:spLocks noGrp="1"/>
          </p:cNvSpPr>
          <p:nvPr>
            <p:ph idx="1"/>
          </p:nvPr>
        </p:nvSpPr>
        <p:spPr/>
        <p:txBody>
          <a:bodyPr/>
          <a:lstStyle/>
          <a:p>
            <a:r>
              <a:rPr lang="en-US" dirty="0"/>
              <a:t>Why would it be important to know the statistical power of your study?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8E97-FB25-4065-8460-14F3BA6ADD72}"/>
              </a:ext>
            </a:extLst>
          </p:cNvPr>
          <p:cNvSpPr>
            <a:spLocks noGrp="1"/>
          </p:cNvSpPr>
          <p:nvPr>
            <p:ph type="title"/>
          </p:nvPr>
        </p:nvSpPr>
        <p:spPr/>
        <p:txBody>
          <a:bodyPr/>
          <a:lstStyle/>
          <a:p>
            <a:r>
              <a:rPr lang="en-US" dirty="0"/>
              <a:t>Meta-Analysis</a:t>
            </a:r>
          </a:p>
        </p:txBody>
      </p:sp>
      <p:sp>
        <p:nvSpPr>
          <p:cNvPr id="75778" name="Content Placeholder 2"/>
          <p:cNvSpPr>
            <a:spLocks noGrp="1"/>
          </p:cNvSpPr>
          <p:nvPr>
            <p:ph idx="1"/>
          </p:nvPr>
        </p:nvSpPr>
        <p:spPr/>
        <p:txBody>
          <a:bodyPr/>
          <a:lstStyle/>
          <a:p>
            <a:r>
              <a:rPr lang="en-US" dirty="0"/>
              <a:t>Meta-analysis considers many studies simultaneously</a:t>
            </a:r>
          </a:p>
          <a:p>
            <a:r>
              <a:rPr lang="en-US" dirty="0"/>
              <a:t>Allows us to think of each individual study as just one data point in a larger study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180C-58AE-4C23-BD0A-1306010E449D}"/>
              </a:ext>
            </a:extLst>
          </p:cNvPr>
          <p:cNvSpPr>
            <a:spLocks noGrp="1"/>
          </p:cNvSpPr>
          <p:nvPr>
            <p:ph type="title"/>
          </p:nvPr>
        </p:nvSpPr>
        <p:spPr/>
        <p:txBody>
          <a:bodyPr/>
          <a:lstStyle/>
          <a:p>
            <a:r>
              <a:rPr lang="en-US" dirty="0"/>
              <a:t>The Logic of Meta-Analysis</a:t>
            </a:r>
          </a:p>
        </p:txBody>
      </p:sp>
      <p:sp>
        <p:nvSpPr>
          <p:cNvPr id="76802" name="Content Placeholder 2"/>
          <p:cNvSpPr>
            <a:spLocks noGrp="1"/>
          </p:cNvSpPr>
          <p:nvPr>
            <p:ph idx="1"/>
          </p:nvPr>
        </p:nvSpPr>
        <p:spPr/>
        <p:txBody>
          <a:bodyPr/>
          <a:lstStyle/>
          <a:p>
            <a:r>
              <a:rPr lang="en-US" dirty="0"/>
              <a:t>STEP 1: Select the topic of interest</a:t>
            </a:r>
          </a:p>
          <a:p>
            <a:r>
              <a:rPr lang="en-US" dirty="0"/>
              <a:t>STEP 2: Locate every study that has been conducted and meets the criteria</a:t>
            </a:r>
          </a:p>
          <a:p>
            <a:r>
              <a:rPr lang="en-US" dirty="0"/>
              <a:t>STEP 3: Calculate an effect size, often Cohen’s </a:t>
            </a:r>
            <a:r>
              <a:rPr lang="en-US" i="1" dirty="0"/>
              <a:t>d, </a:t>
            </a:r>
            <a:r>
              <a:rPr lang="en-US" b="1" dirty="0"/>
              <a:t>for every study</a:t>
            </a:r>
          </a:p>
          <a:p>
            <a:r>
              <a:rPr lang="en-US" dirty="0"/>
              <a:t>STEP 4: Calculate statistics and create appropriate graphs</a:t>
            </a:r>
            <a:endParaRPr lang="en-US"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6475" y="609600"/>
            <a:ext cx="7131050" cy="5212432"/>
          </a:xfrm>
          <a:prstGeom prst="rect">
            <a:avLst/>
          </a:prstGeom>
        </p:spPr>
      </p:pic>
    </p:spTree>
    <p:extLst>
      <p:ext uri="{BB962C8B-B14F-4D97-AF65-F5344CB8AC3E}">
        <p14:creationId xmlns:p14="http://schemas.microsoft.com/office/powerpoint/2010/main" val="86549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Practically Useful Numbers</a:t>
            </a:r>
          </a:p>
        </p:txBody>
      </p:sp>
      <p:sp>
        <p:nvSpPr>
          <p:cNvPr id="3" name="Content Placeholder 2"/>
          <p:cNvSpPr>
            <a:spLocks noGrp="1"/>
          </p:cNvSpPr>
          <p:nvPr>
            <p:ph idx="1"/>
          </p:nvPr>
        </p:nvSpPr>
        <p:spPr/>
        <p:txBody>
          <a:bodyPr/>
          <a:lstStyle/>
          <a:p>
            <a:r>
              <a:rPr lang="en-US" dirty="0"/>
              <a:t>So what do we do to judge a study for the practical significance?</a:t>
            </a:r>
          </a:p>
          <a:p>
            <a:pPr lvl="1"/>
            <a:r>
              <a:rPr lang="en-US" dirty="0"/>
              <a:t>Confidence Intervals (small = good)</a:t>
            </a:r>
          </a:p>
          <a:p>
            <a:pPr lvl="1"/>
            <a:r>
              <a:rPr lang="en-US" dirty="0"/>
              <a:t>Effect size (big = good)</a:t>
            </a:r>
          </a:p>
        </p:txBody>
      </p:sp>
    </p:spTree>
    <p:extLst>
      <p:ext uri="{BB962C8B-B14F-4D97-AF65-F5344CB8AC3E}">
        <p14:creationId xmlns:p14="http://schemas.microsoft.com/office/powerpoint/2010/main" val="101156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F2A3-A47E-432A-B4C3-3440653F8501}"/>
              </a:ext>
            </a:extLst>
          </p:cNvPr>
          <p:cNvSpPr>
            <a:spLocks noGrp="1"/>
          </p:cNvSpPr>
          <p:nvPr>
            <p:ph type="title"/>
          </p:nvPr>
        </p:nvSpPr>
        <p:spPr/>
        <p:txBody>
          <a:bodyPr/>
          <a:lstStyle/>
          <a:p>
            <a:r>
              <a:rPr lang="en-US" dirty="0"/>
              <a:t>Confidence Intervals</a:t>
            </a:r>
          </a:p>
        </p:txBody>
      </p:sp>
      <p:sp>
        <p:nvSpPr>
          <p:cNvPr id="24578" name="Rectangle 3"/>
          <p:cNvSpPr>
            <a:spLocks noGrp="1" noChangeArrowheads="1"/>
          </p:cNvSpPr>
          <p:nvPr>
            <p:ph idx="1"/>
          </p:nvPr>
        </p:nvSpPr>
        <p:spPr/>
        <p:txBody>
          <a:bodyPr/>
          <a:lstStyle/>
          <a:p>
            <a:pPr eaLnBrk="1" hangingPunct="1"/>
            <a:r>
              <a:rPr lang="en-US" b="1" dirty="0"/>
              <a:t>Point estimate: </a:t>
            </a:r>
            <a:r>
              <a:rPr lang="en-US" dirty="0"/>
              <a:t>summary statistic; one number as an estimate of the population</a:t>
            </a:r>
          </a:p>
          <a:p>
            <a:pPr lvl="1" eaLnBrk="1" hangingPunct="1"/>
            <a:r>
              <a:rPr lang="en-US" dirty="0"/>
              <a:t>e.g., mean</a:t>
            </a:r>
          </a:p>
          <a:p>
            <a:pPr lvl="1" eaLnBrk="1" hangingPunct="1"/>
            <a:r>
              <a:rPr lang="en-US" dirty="0"/>
              <a:t>Just one number rather than an aggregate…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F530-557A-436B-80FF-5EFFA35C6A30}"/>
              </a:ext>
            </a:extLst>
          </p:cNvPr>
          <p:cNvSpPr>
            <a:spLocks noGrp="1"/>
          </p:cNvSpPr>
          <p:nvPr>
            <p:ph type="title"/>
          </p:nvPr>
        </p:nvSpPr>
        <p:spPr/>
        <p:txBody>
          <a:bodyPr/>
          <a:lstStyle/>
          <a:p>
            <a:r>
              <a:rPr lang="en-US" dirty="0"/>
              <a:t>Confidence Intervals</a:t>
            </a:r>
          </a:p>
        </p:txBody>
      </p:sp>
      <p:sp>
        <p:nvSpPr>
          <p:cNvPr id="24578" name="Rectangle 3"/>
          <p:cNvSpPr>
            <a:spLocks noGrp="1" noChangeArrowheads="1"/>
          </p:cNvSpPr>
          <p:nvPr>
            <p:ph idx="1"/>
          </p:nvPr>
        </p:nvSpPr>
        <p:spPr/>
        <p:txBody>
          <a:bodyPr/>
          <a:lstStyle/>
          <a:p>
            <a:pPr eaLnBrk="1" hangingPunct="1"/>
            <a:r>
              <a:rPr lang="en-US" b="1" dirty="0"/>
              <a:t>Interval estimate: </a:t>
            </a:r>
            <a:r>
              <a:rPr lang="en-US" dirty="0"/>
              <a:t>based on our sample statistic, range of sample statistics we would expect if we repeatedly sampled from the same population</a:t>
            </a:r>
          </a:p>
          <a:p>
            <a:pPr lvl="1" eaLnBrk="1" hangingPunct="1"/>
            <a:r>
              <a:rPr lang="en-US" dirty="0"/>
              <a:t>e.g.,  Confidence interval</a:t>
            </a:r>
          </a:p>
          <a:p>
            <a:pPr lvl="1" eaLnBrk="1" hangingPunct="1"/>
            <a:r>
              <a:rPr lang="en-US" dirty="0"/>
              <a:t>Tells you a lot at once!</a:t>
            </a:r>
          </a:p>
        </p:txBody>
      </p:sp>
    </p:spTree>
    <p:extLst>
      <p:ext uri="{BB962C8B-B14F-4D97-AF65-F5344CB8AC3E}">
        <p14:creationId xmlns:p14="http://schemas.microsoft.com/office/powerpoint/2010/main" val="152804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8B58-5B55-42F1-A8A9-A479325E818C}"/>
              </a:ext>
            </a:extLst>
          </p:cNvPr>
          <p:cNvSpPr>
            <a:spLocks noGrp="1"/>
          </p:cNvSpPr>
          <p:nvPr>
            <p:ph type="title"/>
          </p:nvPr>
        </p:nvSpPr>
        <p:spPr/>
        <p:txBody>
          <a:bodyPr/>
          <a:lstStyle/>
          <a:p>
            <a:r>
              <a:rPr lang="en-US" dirty="0"/>
              <a:t>Confidence Intervals</a:t>
            </a:r>
          </a:p>
        </p:txBody>
      </p:sp>
      <p:sp>
        <p:nvSpPr>
          <p:cNvPr id="8194" name="Content Placeholder 2"/>
          <p:cNvSpPr>
            <a:spLocks noGrp="1"/>
          </p:cNvSpPr>
          <p:nvPr>
            <p:ph idx="1"/>
          </p:nvPr>
        </p:nvSpPr>
        <p:spPr/>
        <p:txBody>
          <a:bodyPr>
            <a:normAutofit/>
          </a:bodyPr>
          <a:lstStyle/>
          <a:p>
            <a:pPr>
              <a:defRPr/>
            </a:pPr>
            <a:r>
              <a:rPr lang="en-US" dirty="0"/>
              <a:t>Interval estimate that includes the mean we would expect for the sample statistic a certain percentage of the time were we to sample from the same population repeatedly</a:t>
            </a:r>
          </a:p>
          <a:p>
            <a:pPr lvl="1">
              <a:buFont typeface="Lucida Grande" pitchFamily="-48" charset="0"/>
              <a:buChar char="•"/>
              <a:defRPr/>
            </a:pPr>
            <a:r>
              <a:rPr lang="en-US" dirty="0"/>
              <a:t>Typically set at 95% or 99%</a:t>
            </a:r>
          </a:p>
          <a:p>
            <a:pPr lvl="1">
              <a:buFont typeface="Lucida Grande" pitchFamily="-48" charset="0"/>
              <a:buChar char="•"/>
              <a:defRPr/>
            </a:pPr>
            <a:r>
              <a:rPr lang="en-US" dirty="0"/>
              <a:t>(hint that matches </a:t>
            </a:r>
            <a:r>
              <a:rPr lang="en-US" i="1" dirty="0"/>
              <a:t>p </a:t>
            </a:r>
            <a:r>
              <a:rPr lang="en-US" dirty="0"/>
              <a:t>&lt; .05, </a:t>
            </a:r>
            <a:r>
              <a:rPr lang="en-US" i="1" dirty="0"/>
              <a:t>p </a:t>
            </a:r>
            <a:r>
              <a:rPr lang="en-US" dirty="0"/>
              <a:t>&lt; .01)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A531-260F-40ED-AAF1-DF747CE17A80}"/>
              </a:ext>
            </a:extLst>
          </p:cNvPr>
          <p:cNvSpPr>
            <a:spLocks noGrp="1"/>
          </p:cNvSpPr>
          <p:nvPr>
            <p:ph type="title"/>
          </p:nvPr>
        </p:nvSpPr>
        <p:spPr/>
        <p:txBody>
          <a:bodyPr/>
          <a:lstStyle/>
          <a:p>
            <a:r>
              <a:rPr lang="en-US" dirty="0"/>
              <a:t>Confidence Intervals</a:t>
            </a:r>
          </a:p>
        </p:txBody>
      </p:sp>
      <p:sp>
        <p:nvSpPr>
          <p:cNvPr id="8194" name="Content Placeholder 2"/>
          <p:cNvSpPr>
            <a:spLocks noGrp="1"/>
          </p:cNvSpPr>
          <p:nvPr>
            <p:ph idx="1"/>
          </p:nvPr>
        </p:nvSpPr>
        <p:spPr/>
        <p:txBody>
          <a:bodyPr>
            <a:normAutofit/>
          </a:bodyPr>
          <a:lstStyle/>
          <a:p>
            <a:pPr>
              <a:defRPr/>
            </a:pPr>
            <a:r>
              <a:rPr lang="en-US" dirty="0"/>
              <a:t>The range around the mean when we add and subtract a margin of error</a:t>
            </a:r>
          </a:p>
          <a:p>
            <a:pPr>
              <a:defRPr/>
            </a:pPr>
            <a:r>
              <a:rPr lang="en-US" dirty="0"/>
              <a:t>Confirms findings of hypothesis testing and adds more detail</a:t>
            </a:r>
          </a:p>
          <a:p>
            <a:pPr>
              <a:defRPr/>
            </a:pPr>
            <a:endParaRPr lang="en-US" dirty="0"/>
          </a:p>
        </p:txBody>
      </p:sp>
    </p:spTree>
    <p:extLst>
      <p:ext uri="{BB962C8B-B14F-4D97-AF65-F5344CB8AC3E}">
        <p14:creationId xmlns:p14="http://schemas.microsoft.com/office/powerpoint/2010/main" val="62288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Maybe a solution to the problems of NHST?</a:t>
            </a:r>
          </a:p>
          <a:p>
            <a:pPr lvl="1"/>
            <a:r>
              <a:rPr lang="en-US" dirty="0"/>
              <a:t>Some argue we should calculate means and CIs and if they </a:t>
            </a:r>
            <a:r>
              <a:rPr lang="en-US" i="1" dirty="0"/>
              <a:t>do not</a:t>
            </a:r>
            <a:r>
              <a:rPr lang="en-US" dirty="0"/>
              <a:t> overlap, that means they are different!</a:t>
            </a:r>
          </a:p>
          <a:p>
            <a:pPr lvl="2"/>
            <a:r>
              <a:rPr lang="en-US" dirty="0"/>
              <a:t>Only works sometimes though … </a:t>
            </a:r>
          </a:p>
        </p:txBody>
      </p:sp>
    </p:spTree>
    <p:extLst>
      <p:ext uri="{BB962C8B-B14F-4D97-AF65-F5344CB8AC3E}">
        <p14:creationId xmlns:p14="http://schemas.microsoft.com/office/powerpoint/2010/main" val="1570682612"/>
      </p:ext>
    </p:extLst>
  </p:cSld>
  <p:clrMapOvr>
    <a:masterClrMapping/>
  </p:clrMapOvr>
</p:sld>
</file>

<file path=ppt/theme/theme1.xml><?xml version="1.0" encoding="utf-8"?>
<a:theme xmlns:a="http://schemas.openxmlformats.org/drawingml/2006/main" name="PSY200 Slides">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SY200 Slides" id="{C3DD58E6-4501-4DD2-80C2-2EF5B492CEBB}" vid="{A013E9D2-E8AE-447C-BDF4-B8F563ACDD9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PSY200 Slides</Template>
  <TotalTime>2477</TotalTime>
  <Words>1152</Words>
  <Application>Microsoft Office PowerPoint</Application>
  <PresentationFormat>On-screen Show (4:3)</PresentationFormat>
  <Paragraphs>158</Paragraphs>
  <Slides>38</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Calibri Light</vt:lpstr>
      <vt:lpstr>Geneva</vt:lpstr>
      <vt:lpstr>Helvetica</vt:lpstr>
      <vt:lpstr>Lucida Grande</vt:lpstr>
      <vt:lpstr>PSY200 Slides</vt:lpstr>
      <vt:lpstr>Equation</vt:lpstr>
      <vt:lpstr>Confidence Intervals, Effect Size and Power</vt:lpstr>
      <vt:lpstr>The Dangers of NHST</vt:lpstr>
      <vt:lpstr>Women are bad at Math.</vt:lpstr>
      <vt:lpstr>Practically Useful Numbers</vt:lpstr>
      <vt:lpstr>Confidence Intervals</vt:lpstr>
      <vt:lpstr>Confidence Intervals</vt:lpstr>
      <vt:lpstr>Confidence Intervals</vt:lpstr>
      <vt:lpstr>Confidence Intervals</vt:lpstr>
      <vt:lpstr>Confidence Intervals</vt:lpstr>
      <vt:lpstr>Confidence Intervals</vt:lpstr>
      <vt:lpstr>Calculating Confidence Intervals</vt:lpstr>
      <vt:lpstr>Confidence Interval for z-test</vt:lpstr>
      <vt:lpstr>Example</vt:lpstr>
      <vt:lpstr>Think About It</vt:lpstr>
      <vt:lpstr>Effect Size: Just How Big Is the Difference?</vt:lpstr>
      <vt:lpstr>Effect Size: Just How Big Is the Difference?</vt:lpstr>
      <vt:lpstr>What is effect size?</vt:lpstr>
      <vt:lpstr>Effect Size &amp; Mean Differences         </vt:lpstr>
      <vt:lpstr>Effect Size and Standard Deviation</vt:lpstr>
      <vt:lpstr>Increasing Effect Size</vt:lpstr>
      <vt:lpstr>Calculating Effect Size</vt:lpstr>
      <vt:lpstr>Example</vt:lpstr>
      <vt:lpstr>PowerPoint Presentation</vt:lpstr>
      <vt:lpstr>Statistical Power</vt:lpstr>
      <vt:lpstr>Power Rangers Example</vt:lpstr>
      <vt:lpstr>Calculating Power</vt:lpstr>
      <vt:lpstr>Calculating Power</vt:lpstr>
      <vt:lpstr>Calculating Power</vt:lpstr>
      <vt:lpstr>What increases power?</vt:lpstr>
      <vt:lpstr>Increasing Alpha</vt:lpstr>
      <vt:lpstr>Two-Tailed Verses One-Tailed Tests</vt:lpstr>
      <vt:lpstr>Increasing Sample Size or Decreasing Standard Deviation</vt:lpstr>
      <vt:lpstr>Increasing the Difference between the Means</vt:lpstr>
      <vt:lpstr>Factors Affecting Power</vt:lpstr>
      <vt:lpstr>Think About It</vt:lpstr>
      <vt:lpstr>Meta-Analysis</vt:lpstr>
      <vt:lpstr>The Logic of Meta-Analysis</vt:lpstr>
      <vt:lpstr>PowerPoint Presentation</vt:lpstr>
    </vt:vector>
  </TitlesOfParts>
  <Company>IT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Department</dc:creator>
  <cp:lastModifiedBy>Tabetha Hopke</cp:lastModifiedBy>
  <cp:revision>143</cp:revision>
  <dcterms:created xsi:type="dcterms:W3CDTF">2010-01-19T19:01:20Z</dcterms:created>
  <dcterms:modified xsi:type="dcterms:W3CDTF">2018-07-24T18:40:39Z</dcterms:modified>
</cp:coreProperties>
</file>