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hanan, Erin M" userId="245520d0-72e6-44b8-b90c-1c94bdd95622" providerId="ADAL" clId="{D8704D4D-4AFE-3541-802E-BAD36C81596E}"/>
    <pc:docChg chg="modSld">
      <pc:chgData name="Buchanan, Erin M" userId="245520d0-72e6-44b8-b90c-1c94bdd95622" providerId="ADAL" clId="{D8704D4D-4AFE-3541-802E-BAD36C81596E}" dt="2018-08-15T22:51:29.957" v="34" actId="20577"/>
      <pc:docMkLst>
        <pc:docMk/>
      </pc:docMkLst>
      <pc:sldChg chg="modSp">
        <pc:chgData name="Buchanan, Erin M" userId="245520d0-72e6-44b8-b90c-1c94bdd95622" providerId="ADAL" clId="{D8704D4D-4AFE-3541-802E-BAD36C81596E}" dt="2018-08-15T22:51:29.957" v="34" actId="20577"/>
        <pc:sldMkLst>
          <pc:docMk/>
          <pc:sldMk cId="4195038575" sldId="261"/>
        </pc:sldMkLst>
        <pc:spChg chg="mod">
          <ac:chgData name="Buchanan, Erin M" userId="245520d0-72e6-44b8-b90c-1c94bdd95622" providerId="ADAL" clId="{D8704D4D-4AFE-3541-802E-BAD36C81596E}" dt="2018-08-15T22:51:29.957" v="34" actId="20577"/>
          <ac:spMkLst>
            <pc:docMk/>
            <pc:sldMk cId="4195038575" sldId="261"/>
            <ac:spMk id="3" creationId="{9CB7D822-AF43-3B40-AA8A-E8EBCA47DF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C7E4-4943-2E46-ACB9-E1515DEC5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35EFF-5FFA-334F-8D29-150F69757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A7F7-06F1-B64C-81E7-A0EF7517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3398-A833-8648-B083-651366FD893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6C64-A1ED-A14D-B114-9EFA1F0C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8A3A-2144-A645-AFF3-BD0E4559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9A13-A21E-3544-9D2D-8825A346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CFB5-C247-104A-AB1D-C23053A5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CBFD3-E92A-AA4E-AAA6-E558B0C53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A4CE-7171-EA4A-89BB-2640608A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3398-A833-8648-B083-651366FD893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738F-661F-0D43-9E81-45CA8004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05BD-2772-A640-A835-28CF6A3C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9A13-A21E-3544-9D2D-8825A346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CEF07-B0E9-D74A-81A0-CD4AA5828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24C65-D612-7543-AA65-1CE976D37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CF13-258D-D146-8C0A-B1BC834E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3398-A833-8648-B083-651366FD893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4C24-1838-CC46-8F39-42669731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7BBA7-5B7C-CB48-809E-171637CB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9A13-A21E-3544-9D2D-8825A346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6EDE-4717-CC4A-873A-71C6A4BA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F157-9D60-C24A-84E8-0A6924F4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F581-1FDB-D349-8EB7-E588AC8F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3398-A833-8648-B083-651366FD893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45048-3CB2-2C43-AC0B-EC74E07C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B10AF-6446-6949-AB6A-67DC8EB5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9A13-A21E-3544-9D2D-8825A346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04CB-93CF-9449-8623-2237C431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7FD14-27B2-3D4C-A90B-0C3A0A901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BF8E-FE41-E042-9621-833932CC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3398-A833-8648-B083-651366FD893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44EB9-8E54-2D46-82B4-F8CF1F01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D54D-8191-FB45-8649-58FC97EE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9A13-A21E-3544-9D2D-8825A346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42B7-BD13-5C45-8A1D-4E29A7D8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F64F-B779-3E4E-A42C-8247EAA30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5BE3B-31C2-D847-BF0C-A68C0C97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6055E-82FF-F44E-8BE3-F8E1D973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3398-A833-8648-B083-651366FD893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2BF2A-F508-3144-A896-9E333BAE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229D4-EB2F-3C40-9995-6CAA4D39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9A13-A21E-3544-9D2D-8825A346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D1A1-D4B9-2745-B837-E9704580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2AB2E-1F3B-F848-9C49-958B3F35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8E3C9-6F22-3B49-9FAF-FBB4A4259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21E3D-C512-6844-97C8-75C06700A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5F335-803F-D449-8012-4CE554457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AA631-C8D9-404D-A6EC-6F9A540E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3398-A833-8648-B083-651366FD893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3BB22-C8A9-D141-A782-384E808C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0234A-F855-4B47-A34E-C1D611D9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9A13-A21E-3544-9D2D-8825A346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5F90-82E4-DD4F-A07E-8CA12932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23DCD-2A2A-8347-9097-C339F000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3398-A833-8648-B083-651366FD893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084E4-3D14-1945-9738-B09A48D3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6F4C6-463B-4944-9D3F-BC99834E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9A13-A21E-3544-9D2D-8825A346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1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D7200-1A8A-8E49-9135-2832727C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3398-A833-8648-B083-651366FD893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7EBE4-9094-ED42-BEC9-E7EEE9A1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2370F-9939-6A4F-B578-52F289D0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9A13-A21E-3544-9D2D-8825A346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12ED-55F1-C146-B532-DF1E5103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22DD-D3A4-5F42-816B-BEF26A2A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14FD2-1EB4-4F43-9E18-E5541814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31FA3-E3B7-F442-B23B-C866BC16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3398-A833-8648-B083-651366FD893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977C6-E5F1-BD41-ACD0-82076B72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CE9D-11AC-E649-A1EE-C79147B5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9A13-A21E-3544-9D2D-8825A346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0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A2D9-4A91-BE44-984A-DE0793DB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6AA5D-E5D0-CB45-9F81-348DEC2C2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D3926-DF20-4042-B148-16DABBD03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31BD5-04FC-C044-8383-D57786F5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3398-A833-8648-B083-651366FD893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406C6-8FCA-994E-9926-501EAA24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66A9-E9CD-8F47-9581-AEF3B470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A9A13-A21E-3544-9D2D-8825A346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94101-BB39-5244-B737-AAE29D5C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F4C24-FF18-7048-A9BD-5BEFE036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6D66-D5DF-0441-BC64-7766EB862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3398-A833-8648-B083-651366FD893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EB79E-B400-844E-905E-44C6F5D5D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BF8FD-1F8F-B843-AEAF-BB3192699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9A13-A21E-3544-9D2D-8825A346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3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asp-stat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t56k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5667-7203-7744-A2F0-73FBCA70E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55D22-8458-7845-B378-7A46BEA41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89925-891B-474A-9895-F665BBEE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1962150"/>
            <a:ext cx="4089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5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591C-0D95-7841-A6AB-31889D1F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your favorite t-test!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7C9B-80BB-4247-A2B9-77EB81A00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check out how to run t-tests in JASP. </a:t>
            </a:r>
          </a:p>
        </p:txBody>
      </p:sp>
    </p:spTree>
    <p:extLst>
      <p:ext uri="{BB962C8B-B14F-4D97-AF65-F5344CB8AC3E}">
        <p14:creationId xmlns:p14="http://schemas.microsoft.com/office/powerpoint/2010/main" val="105496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EF85-6AD5-0846-A705-E4CF958A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8D4A-C915-1948-A460-85C844C4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guide has both simple and multiple linear regression. Let’s go over one of those. </a:t>
            </a:r>
          </a:p>
        </p:txBody>
      </p:sp>
    </p:spTree>
    <p:extLst>
      <p:ext uri="{BB962C8B-B14F-4D97-AF65-F5344CB8AC3E}">
        <p14:creationId xmlns:p14="http://schemas.microsoft.com/office/powerpoint/2010/main" val="163893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0090-4274-DF45-A0FA-58997766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0CFA-9C1C-6446-A705-149E3DB62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guide for the between subjects ANOVA. </a:t>
            </a:r>
          </a:p>
        </p:txBody>
      </p:sp>
    </p:spTree>
    <p:extLst>
      <p:ext uri="{BB962C8B-B14F-4D97-AF65-F5344CB8AC3E}">
        <p14:creationId xmlns:p14="http://schemas.microsoft.com/office/powerpoint/2010/main" val="237667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5F8A-7BC1-6145-BB84-BF4F018D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05DA-6E1B-B24B-9969-4C7AD9A2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comments/questions/ideas that you have.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D372-A3A4-A84E-BBC8-83459817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9EA0-E943-AE43-A3EE-E9319F7C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Desk, Blackboard, and other set up</a:t>
            </a:r>
          </a:p>
          <a:p>
            <a:r>
              <a:rPr lang="en-US" dirty="0"/>
              <a:t>Basic JASP – installation and other notes</a:t>
            </a:r>
          </a:p>
          <a:p>
            <a:r>
              <a:rPr lang="en-US" dirty="0"/>
              <a:t>Excel data management and manipulation </a:t>
            </a:r>
          </a:p>
          <a:p>
            <a:endParaRPr lang="en-US" dirty="0"/>
          </a:p>
          <a:p>
            <a:r>
              <a:rPr lang="en-US" dirty="0"/>
              <a:t>Pick your favorite t-test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ANOVA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774A7-4633-C044-939C-FDDF546C3FBC}"/>
              </a:ext>
            </a:extLst>
          </p:cNvPr>
          <p:cNvSpPr txBox="1"/>
          <p:nvPr/>
        </p:nvSpPr>
        <p:spPr>
          <a:xfrm>
            <a:off x="301083" y="6233532"/>
            <a:ext cx="833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interrupt, ask questions, make comments, and send feedback about the guides. </a:t>
            </a:r>
          </a:p>
        </p:txBody>
      </p:sp>
    </p:spTree>
    <p:extLst>
      <p:ext uri="{BB962C8B-B14F-4D97-AF65-F5344CB8AC3E}">
        <p14:creationId xmlns:p14="http://schemas.microsoft.com/office/powerpoint/2010/main" val="281293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C116-BF69-654F-81AF-0B7FA6F2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Desk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77DD-000C-CB49-A432-1B08F1F3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Psych Help Desk:</a:t>
            </a:r>
          </a:p>
          <a:p>
            <a:pPr lvl="1"/>
            <a:r>
              <a:rPr lang="en-US" dirty="0"/>
              <a:t>A GA who offers designated times throughout the week for students to get help with statistics and research methods courses</a:t>
            </a:r>
          </a:p>
          <a:p>
            <a:pPr lvl="1"/>
            <a:r>
              <a:rPr lang="en-US" dirty="0"/>
              <a:t>A Blackboard portal that auto-enrolls students so we can connect to them</a:t>
            </a:r>
          </a:p>
          <a:p>
            <a:pPr lvl="1"/>
            <a:r>
              <a:rPr lang="en-US" dirty="0"/>
              <a:t>Covers PSY 200, 302, 527/627, 745, 751, 752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E29E2-C0DA-B04D-969F-EDC5C10E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94"/>
            <a:ext cx="12192000" cy="21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7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4996-7116-524F-9F05-6A857C7C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Desk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1011-00B5-7849-A031-B269684E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blackboard!</a:t>
            </a:r>
          </a:p>
          <a:p>
            <a:pPr lvl="1"/>
            <a:r>
              <a:rPr lang="en-US" dirty="0"/>
              <a:t>If you are not enrolled, please let me know and I can add you. </a:t>
            </a:r>
          </a:p>
          <a:p>
            <a:pPr lvl="1"/>
            <a:r>
              <a:rPr lang="en-US" dirty="0"/>
              <a:t>Allows for announcements, reminders, and links to the materials.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30862-5B28-7946-8F91-4C18FFCA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8895"/>
            <a:ext cx="12192636" cy="23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6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C8D4-04FC-184A-B556-F31B02B2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136E-3338-C742-B72C-A3068698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JASP?</a:t>
            </a:r>
          </a:p>
          <a:p>
            <a:pPr lvl="1"/>
            <a:r>
              <a:rPr lang="en-US" dirty="0"/>
              <a:t>Very easy to use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APA format output</a:t>
            </a:r>
          </a:p>
          <a:p>
            <a:pPr lvl="1"/>
            <a:r>
              <a:rPr lang="en-US" dirty="0"/>
              <a:t>Reproducible work</a:t>
            </a:r>
          </a:p>
          <a:p>
            <a:r>
              <a:rPr lang="en-US" dirty="0"/>
              <a:t>Where do I get JASP?</a:t>
            </a:r>
          </a:p>
          <a:p>
            <a:pPr lvl="1"/>
            <a:r>
              <a:rPr lang="en-US" dirty="0">
                <a:hlinkClick r:id="rId2"/>
              </a:rPr>
              <a:t>https://jasp-stats.org/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6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7119-9877-B240-ABEC-95169E1C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JASP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D822-AF43-3B40-AA8A-E8EBCA47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guides can be found at: </a:t>
            </a:r>
            <a:r>
              <a:rPr lang="en-US" dirty="0">
                <a:hlinkClick r:id="rId2"/>
              </a:rPr>
              <a:t>https://osf.io</a:t>
            </a:r>
            <a:r>
              <a:rPr lang="en-US">
                <a:hlinkClick r:id="rId2"/>
              </a:rPr>
              <a:t>/t56kg/</a:t>
            </a:r>
            <a:r>
              <a:rPr lang="en-US"/>
              <a:t> </a:t>
            </a:r>
          </a:p>
          <a:p>
            <a:r>
              <a:rPr lang="en-US" dirty="0"/>
              <a:t>Let’s look at the installation guide</a:t>
            </a:r>
          </a:p>
          <a:p>
            <a:pPr lvl="1"/>
            <a:r>
              <a:rPr lang="en-US" dirty="0"/>
              <a:t>Windows, Mac, and Linux options</a:t>
            </a:r>
          </a:p>
          <a:p>
            <a:pPr lvl="1"/>
            <a:r>
              <a:rPr lang="en-US" dirty="0"/>
              <a:t>Macs are special</a:t>
            </a:r>
          </a:p>
          <a:p>
            <a:pPr lvl="1"/>
            <a:r>
              <a:rPr lang="en-US" dirty="0" err="1"/>
              <a:t>appRoll</a:t>
            </a:r>
            <a:r>
              <a:rPr lang="en-US" dirty="0"/>
              <a:t> options for students with Chromebooks and iPads (note here about version)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3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A989-DF2E-414D-8D82-6DC257C1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JASP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E2D6-AEF3-E24D-8BA5-75DDC1D3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second set of guides</a:t>
            </a:r>
          </a:p>
          <a:p>
            <a:pPr lvl="1"/>
            <a:r>
              <a:rPr lang="en-US" dirty="0"/>
              <a:t>Opening files: Data Library versus Excel .csv</a:t>
            </a:r>
          </a:p>
          <a:p>
            <a:pPr lvl="1"/>
            <a:r>
              <a:rPr lang="en-US" dirty="0"/>
              <a:t>Left side is data or analysis, right side is output </a:t>
            </a:r>
          </a:p>
          <a:p>
            <a:pPr lvl="1"/>
            <a:r>
              <a:rPr lang="en-US" dirty="0"/>
              <a:t>Variable column types</a:t>
            </a:r>
          </a:p>
          <a:p>
            <a:pPr lvl="1"/>
            <a:r>
              <a:rPr lang="en-US" dirty="0"/>
              <a:t>Entering value labels</a:t>
            </a:r>
          </a:p>
          <a:p>
            <a:pPr lvl="1"/>
            <a:r>
              <a:rPr lang="en-US" dirty="0"/>
              <a:t>Important notes about homework submission (again, Macs are weird)</a:t>
            </a:r>
          </a:p>
          <a:p>
            <a:pPr lvl="1"/>
            <a:r>
              <a:rPr lang="en-US" dirty="0"/>
              <a:t>Saving the analyses so someone can help you .</a:t>
            </a:r>
            <a:r>
              <a:rPr lang="en-US" dirty="0" err="1"/>
              <a:t>jasp</a:t>
            </a:r>
            <a:r>
              <a:rPr lang="en-US" dirty="0"/>
              <a:t> files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5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5C1F-B487-FB4D-81DD-D5A04DB2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C1D6-110C-A34C-A2B4-E3206259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#3 Excel overview </a:t>
            </a:r>
          </a:p>
          <a:p>
            <a:r>
              <a:rPr lang="en-US" dirty="0"/>
              <a:t>JASP uses Excel to edit</a:t>
            </a:r>
          </a:p>
          <a:p>
            <a:pPr lvl="1"/>
            <a:r>
              <a:rPr lang="en-US" dirty="0"/>
              <a:t>Remember, students get Office for free from the school </a:t>
            </a:r>
          </a:p>
          <a:p>
            <a:r>
              <a:rPr lang="en-US" dirty="0"/>
              <a:t>What is tidy data?</a:t>
            </a:r>
          </a:p>
          <a:p>
            <a:r>
              <a:rPr lang="en-US" dirty="0"/>
              <a:t>Be sure to use .csv format</a:t>
            </a:r>
          </a:p>
          <a:p>
            <a:r>
              <a:rPr lang="en-US" dirty="0"/>
              <a:t>The graphs in JASP are my one sad face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5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95B0-3192-CC4D-835A-261F6AA9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Guides for Statistical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50AA3-FB1C-3244-B24D-6E2C7D5B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guide includes the following: (thanks Ruthie!)</a:t>
            </a:r>
          </a:p>
          <a:p>
            <a:pPr lvl="1"/>
            <a:r>
              <a:rPr lang="en-US" dirty="0"/>
              <a:t>Introduction to the test</a:t>
            </a:r>
          </a:p>
          <a:p>
            <a:pPr lvl="1"/>
            <a:r>
              <a:rPr lang="en-US" dirty="0"/>
              <a:t>Overview of assumptions</a:t>
            </a:r>
          </a:p>
          <a:p>
            <a:pPr lvl="1"/>
            <a:r>
              <a:rPr lang="en-US" dirty="0"/>
              <a:t>Null and alternative hypotheses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Data</a:t>
            </a:r>
          </a:p>
          <a:p>
            <a:pPr lvl="2"/>
            <a:r>
              <a:rPr lang="en-US" dirty="0"/>
              <a:t>How to test assumptions</a:t>
            </a:r>
          </a:p>
          <a:p>
            <a:pPr lvl="2"/>
            <a:r>
              <a:rPr lang="en-US" dirty="0"/>
              <a:t>How to run statistical test, effect size </a:t>
            </a:r>
          </a:p>
          <a:p>
            <a:pPr lvl="2"/>
            <a:r>
              <a:rPr lang="en-US" dirty="0"/>
              <a:t>Interpretation of these in line with statistical thinking</a:t>
            </a:r>
          </a:p>
          <a:p>
            <a:pPr lvl="2"/>
            <a:r>
              <a:rPr lang="en-US" dirty="0"/>
              <a:t>How to report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0E435-86A4-F34F-9B85-6569D054D121}"/>
              </a:ext>
            </a:extLst>
          </p:cNvPr>
          <p:cNvSpPr txBox="1"/>
          <p:nvPr/>
        </p:nvSpPr>
        <p:spPr>
          <a:xfrm>
            <a:off x="323385" y="6244683"/>
            <a:ext cx="805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 for guides is graciously taken! Link to OSF for the most up to date version. </a:t>
            </a:r>
          </a:p>
        </p:txBody>
      </p:sp>
    </p:spTree>
    <p:extLst>
      <p:ext uri="{BB962C8B-B14F-4D97-AF65-F5344CB8AC3E}">
        <p14:creationId xmlns:p14="http://schemas.microsoft.com/office/powerpoint/2010/main" val="175023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434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Outline</vt:lpstr>
      <vt:lpstr>Help Desk</vt:lpstr>
      <vt:lpstr>Help Desk</vt:lpstr>
      <vt:lpstr>JASP Overview</vt:lpstr>
      <vt:lpstr>JASP Installation</vt:lpstr>
      <vt:lpstr>JASP Use</vt:lpstr>
      <vt:lpstr>Excel Integration</vt:lpstr>
      <vt:lpstr>Guides for Statistical Tests</vt:lpstr>
      <vt:lpstr>Pick your favorite t-test!</vt:lpstr>
      <vt:lpstr>Regression</vt:lpstr>
      <vt:lpstr>ANOVA</vt:lpstr>
      <vt:lpstr>Questions?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Buchanan, Erin M</dc:creator>
  <cp:lastModifiedBy>Buchanan, Erin M</cp:lastModifiedBy>
  <cp:revision>2</cp:revision>
  <dcterms:created xsi:type="dcterms:W3CDTF">2018-08-15T21:55:45Z</dcterms:created>
  <dcterms:modified xsi:type="dcterms:W3CDTF">2018-08-15T22:51:41Z</dcterms:modified>
</cp:coreProperties>
</file>