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4" r:id="rId1"/>
  </p:sldMasterIdLst>
  <p:notesMasterIdLst>
    <p:notesMasterId r:id="rId32"/>
  </p:notesMasterIdLst>
  <p:sldIdLst>
    <p:sldId id="256" r:id="rId2"/>
    <p:sldId id="314" r:id="rId3"/>
    <p:sldId id="315" r:id="rId4"/>
    <p:sldId id="316" r:id="rId5"/>
    <p:sldId id="317" r:id="rId6"/>
    <p:sldId id="318" r:id="rId7"/>
    <p:sldId id="332" r:id="rId8"/>
    <p:sldId id="303" r:id="rId9"/>
    <p:sldId id="319" r:id="rId10"/>
    <p:sldId id="305" r:id="rId11"/>
    <p:sldId id="320" r:id="rId12"/>
    <p:sldId id="321" r:id="rId13"/>
    <p:sldId id="283" r:id="rId14"/>
    <p:sldId id="333" r:id="rId15"/>
    <p:sldId id="334" r:id="rId16"/>
    <p:sldId id="335" r:id="rId17"/>
    <p:sldId id="336" r:id="rId18"/>
    <p:sldId id="337" r:id="rId19"/>
    <p:sldId id="338" r:id="rId20"/>
    <p:sldId id="340" r:id="rId21"/>
    <p:sldId id="339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5D8866"/>
    <a:srgbClr val="B0E5CF"/>
    <a:srgbClr val="B3DAB0"/>
    <a:srgbClr val="3EBD86"/>
    <a:srgbClr val="113480"/>
    <a:srgbClr val="181818"/>
    <a:srgbClr val="F2E7D4"/>
    <a:srgbClr val="F2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3" autoAdjust="0"/>
    <p:restoredTop sz="94551" autoAdjust="0"/>
  </p:normalViewPr>
  <p:slideViewPr>
    <p:cSldViewPr>
      <p:cViewPr>
        <p:scale>
          <a:sx n="78" d="100"/>
          <a:sy n="78" d="100"/>
        </p:scale>
        <p:origin x="146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betha Hopke" userId="5e7e88d54752368c" providerId="LiveId" clId="{18015A64-C91A-4977-B774-FE4B9081C1AA}"/>
    <pc:docChg chg="undo redo custSel addSld delSld modSld sldOrd modMainMaster">
      <pc:chgData name="Tabetha Hopke" userId="5e7e88d54752368c" providerId="LiveId" clId="{18015A64-C91A-4977-B774-FE4B9081C1AA}" dt="2018-08-08T17:20:08.776" v="2521" actId="20577"/>
      <pc:docMkLst>
        <pc:docMk/>
      </pc:docMkLst>
      <pc:sldChg chg="addSp delSp modSp">
        <pc:chgData name="Tabetha Hopke" userId="5e7e88d54752368c" providerId="LiveId" clId="{18015A64-C91A-4977-B774-FE4B9081C1AA}" dt="2018-07-31T18:04:48.698" v="24" actId="20577"/>
        <pc:sldMkLst>
          <pc:docMk/>
          <pc:sldMk cId="0" sldId="256"/>
        </pc:sldMkLst>
        <pc:spChg chg="add mod">
          <ac:chgData name="Tabetha Hopke" userId="5e7e88d54752368c" providerId="LiveId" clId="{18015A64-C91A-4977-B774-FE4B9081C1AA}" dt="2018-07-31T18:04:48.698" v="24" actId="20577"/>
          <ac:spMkLst>
            <pc:docMk/>
            <pc:sldMk cId="0" sldId="256"/>
            <ac:spMk id="2" creationId="{D5003F3A-F043-4370-9438-FEFF7105E7E0}"/>
          </ac:spMkLst>
        </pc:spChg>
        <pc:spChg chg="del mod">
          <ac:chgData name="Tabetha Hopke" userId="5e7e88d54752368c" providerId="LiveId" clId="{18015A64-C91A-4977-B774-FE4B9081C1AA}" dt="2018-07-31T18:04:23.648" v="9" actId="20577"/>
          <ac:spMkLst>
            <pc:docMk/>
            <pc:sldMk cId="0" sldId="256"/>
            <ac:spMk id="8194" creationId="{00000000-0000-0000-0000-000000000000}"/>
          </ac:spMkLst>
        </pc:spChg>
        <pc:picChg chg="del">
          <ac:chgData name="Tabetha Hopke" userId="5e7e88d54752368c" providerId="LiveId" clId="{18015A64-C91A-4977-B774-FE4B9081C1AA}" dt="2018-07-31T18:04:05.614" v="0" actId="478"/>
          <ac:picMkLst>
            <pc:docMk/>
            <pc:sldMk cId="0" sldId="256"/>
            <ac:picMk id="5" creationId="{00000000-0000-0000-0000-000000000000}"/>
          </ac:picMkLst>
        </pc:picChg>
      </pc:sldChg>
      <pc:sldChg chg="addSp delSp modSp">
        <pc:chgData name="Tabetha Hopke" userId="5e7e88d54752368c" providerId="LiveId" clId="{18015A64-C91A-4977-B774-FE4B9081C1AA}" dt="2018-08-08T16:22:51.940" v="602" actId="20577"/>
        <pc:sldMkLst>
          <pc:docMk/>
          <pc:sldMk cId="0" sldId="283"/>
        </pc:sldMkLst>
        <pc:spChg chg="add mod">
          <ac:chgData name="Tabetha Hopke" userId="5e7e88d54752368c" providerId="LiveId" clId="{18015A64-C91A-4977-B774-FE4B9081C1AA}" dt="2018-07-31T18:15:56.903" v="173" actId="20577"/>
          <ac:spMkLst>
            <pc:docMk/>
            <pc:sldMk cId="0" sldId="283"/>
            <ac:spMk id="2" creationId="{ED09D769-85CC-49E2-B142-C23C4CBD5F4D}"/>
          </ac:spMkLst>
        </pc:spChg>
        <pc:spChg chg="add mod">
          <ac:chgData name="Tabetha Hopke" userId="5e7e88d54752368c" providerId="LiveId" clId="{18015A64-C91A-4977-B774-FE4B9081C1AA}" dt="2018-08-08T16:22:51.940" v="602" actId="20577"/>
          <ac:spMkLst>
            <pc:docMk/>
            <pc:sldMk cId="0" sldId="283"/>
            <ac:spMk id="3" creationId="{4BCA0F48-C556-45DC-B0E6-D1F1EFFD6A4C}"/>
          </ac:spMkLst>
        </pc:spChg>
        <pc:spChg chg="del mod">
          <ac:chgData name="Tabetha Hopke" userId="5e7e88d54752368c" providerId="LiveId" clId="{18015A64-C91A-4977-B774-FE4B9081C1AA}" dt="2018-07-31T18:15:49.007" v="170" actId="478"/>
          <ac:spMkLst>
            <pc:docMk/>
            <pc:sldMk cId="0" sldId="283"/>
            <ac:spMk id="14338" creationId="{00000000-0000-0000-0000-000000000000}"/>
          </ac:spMkLst>
        </pc:spChg>
        <pc:spChg chg="del mod">
          <ac:chgData name="Tabetha Hopke" userId="5e7e88d54752368c" providerId="LiveId" clId="{18015A64-C91A-4977-B774-FE4B9081C1AA}" dt="2018-07-31T18:17:23.753" v="193" actId="20577"/>
          <ac:spMkLst>
            <pc:docMk/>
            <pc:sldMk cId="0" sldId="283"/>
            <ac:spMk id="14339" creationId="{00000000-0000-0000-0000-000000000000}"/>
          </ac:spMkLst>
        </pc:spChg>
      </pc:sldChg>
      <pc:sldChg chg="addSp delSp modSp">
        <pc:chgData name="Tabetha Hopke" userId="5e7e88d54752368c" providerId="LiveId" clId="{18015A64-C91A-4977-B774-FE4B9081C1AA}" dt="2018-07-31T18:12:28.207" v="117" actId="20577"/>
        <pc:sldMkLst>
          <pc:docMk/>
          <pc:sldMk cId="0" sldId="303"/>
        </pc:sldMkLst>
        <pc:spChg chg="add mod">
          <ac:chgData name="Tabetha Hopke" userId="5e7e88d54752368c" providerId="LiveId" clId="{18015A64-C91A-4977-B774-FE4B9081C1AA}" dt="2018-07-31T18:12:12.147" v="116" actId="114"/>
          <ac:spMkLst>
            <pc:docMk/>
            <pc:sldMk cId="0" sldId="303"/>
            <ac:spMk id="2" creationId="{CFAC44F9-8FD1-43AE-B18D-C6BDFA407F5C}"/>
          </ac:spMkLst>
        </pc:spChg>
        <pc:spChg chg="del mod">
          <ac:chgData name="Tabetha Hopke" userId="5e7e88d54752368c" providerId="LiveId" clId="{18015A64-C91A-4977-B774-FE4B9081C1AA}" dt="2018-07-31T18:12:00.736" v="113" actId="20577"/>
          <ac:spMkLst>
            <pc:docMk/>
            <pc:sldMk cId="0" sldId="303"/>
            <ac:spMk id="7171" creationId="{00000000-0000-0000-0000-000000000000}"/>
          </ac:spMkLst>
        </pc:spChg>
        <pc:spChg chg="mod">
          <ac:chgData name="Tabetha Hopke" userId="5e7e88d54752368c" providerId="LiveId" clId="{18015A64-C91A-4977-B774-FE4B9081C1AA}" dt="2018-07-31T18:12:28.207" v="117" actId="20577"/>
          <ac:spMkLst>
            <pc:docMk/>
            <pc:sldMk cId="0" sldId="303"/>
            <ac:spMk id="7172" creationId="{00000000-0000-0000-0000-000000000000}"/>
          </ac:spMkLst>
        </pc:spChg>
      </pc:sldChg>
      <pc:sldChg chg="addSp delSp modSp">
        <pc:chgData name="Tabetha Hopke" userId="5e7e88d54752368c" providerId="LiveId" clId="{18015A64-C91A-4977-B774-FE4B9081C1AA}" dt="2018-07-31T18:15:04.334" v="154" actId="1076"/>
        <pc:sldMkLst>
          <pc:docMk/>
          <pc:sldMk cId="0" sldId="305"/>
        </pc:sldMkLst>
        <pc:spChg chg="add mod">
          <ac:chgData name="Tabetha Hopke" userId="5e7e88d54752368c" providerId="LiveId" clId="{18015A64-C91A-4977-B774-FE4B9081C1AA}" dt="2018-07-31T18:14:50.560" v="150" actId="27636"/>
          <ac:spMkLst>
            <pc:docMk/>
            <pc:sldMk cId="0" sldId="305"/>
            <ac:spMk id="2" creationId="{6CB29547-3135-4043-BF4E-105A854ABC6E}"/>
          </ac:spMkLst>
        </pc:spChg>
        <pc:spChg chg="add del mod">
          <ac:chgData name="Tabetha Hopke" userId="5e7e88d54752368c" providerId="LiveId" clId="{18015A64-C91A-4977-B774-FE4B9081C1AA}" dt="2018-07-31T18:14:55.139" v="152" actId="1076"/>
          <ac:spMkLst>
            <pc:docMk/>
            <pc:sldMk cId="0" sldId="305"/>
            <ac:spMk id="3" creationId="{48DC9117-6455-4E95-BA5A-57C89823844D}"/>
          </ac:spMkLst>
        </pc:spChg>
        <pc:spChg chg="del mod">
          <ac:chgData name="Tabetha Hopke" userId="5e7e88d54752368c" providerId="LiveId" clId="{18015A64-C91A-4977-B774-FE4B9081C1AA}" dt="2018-07-31T18:14:41.095" v="137" actId="478"/>
          <ac:spMkLst>
            <pc:docMk/>
            <pc:sldMk cId="0" sldId="305"/>
            <ac:spMk id="13315" creationId="{00000000-0000-0000-0000-000000000000}"/>
          </ac:spMkLst>
        </pc:spChg>
        <pc:picChg chg="add mod">
          <ac:chgData name="Tabetha Hopke" userId="5e7e88d54752368c" providerId="LiveId" clId="{18015A64-C91A-4977-B774-FE4B9081C1AA}" dt="2018-07-31T18:15:04.334" v="154" actId="1076"/>
          <ac:picMkLst>
            <pc:docMk/>
            <pc:sldMk cId="0" sldId="305"/>
            <ac:picMk id="6" creationId="{3157A181-61ED-4A0C-A0AB-24566CEC623A}"/>
          </ac:picMkLst>
        </pc:picChg>
        <pc:picChg chg="del">
          <ac:chgData name="Tabetha Hopke" userId="5e7e88d54752368c" providerId="LiveId" clId="{18015A64-C91A-4977-B774-FE4B9081C1AA}" dt="2018-07-31T18:14:53.474" v="151" actId="1076"/>
          <ac:picMkLst>
            <pc:docMk/>
            <pc:sldMk cId="0" sldId="305"/>
            <ac:picMk id="13317" creationId="{00000000-0000-0000-0000-000000000000}"/>
          </ac:picMkLst>
        </pc:picChg>
      </pc:sldChg>
      <pc:sldChg chg="modSp">
        <pc:chgData name="Tabetha Hopke" userId="5e7e88d54752368c" providerId="LiveId" clId="{18015A64-C91A-4977-B774-FE4B9081C1AA}" dt="2018-07-31T18:06:00.928" v="37" actId="113"/>
        <pc:sldMkLst>
          <pc:docMk/>
          <pc:sldMk cId="3478616371" sldId="314"/>
        </pc:sldMkLst>
        <pc:spChg chg="mod">
          <ac:chgData name="Tabetha Hopke" userId="5e7e88d54752368c" providerId="LiveId" clId="{18015A64-C91A-4977-B774-FE4B9081C1AA}" dt="2018-07-31T18:06:00.928" v="37" actId="113"/>
          <ac:spMkLst>
            <pc:docMk/>
            <pc:sldMk cId="3478616371" sldId="314"/>
            <ac:spMk id="3" creationId="{00000000-0000-0000-0000-000000000000}"/>
          </ac:spMkLst>
        </pc:spChg>
      </pc:sldChg>
      <pc:sldChg chg="modSp">
        <pc:chgData name="Tabetha Hopke" userId="5e7e88d54752368c" providerId="LiveId" clId="{18015A64-C91A-4977-B774-FE4B9081C1AA}" dt="2018-07-31T18:06:24.731" v="45" actId="20577"/>
        <pc:sldMkLst>
          <pc:docMk/>
          <pc:sldMk cId="343723769" sldId="315"/>
        </pc:sldMkLst>
        <pc:spChg chg="mod">
          <ac:chgData name="Tabetha Hopke" userId="5e7e88d54752368c" providerId="LiveId" clId="{18015A64-C91A-4977-B774-FE4B9081C1AA}" dt="2018-07-31T18:06:24.731" v="45" actId="20577"/>
          <ac:spMkLst>
            <pc:docMk/>
            <pc:sldMk cId="343723769" sldId="315"/>
            <ac:spMk id="3" creationId="{00000000-0000-0000-0000-000000000000}"/>
          </ac:spMkLst>
        </pc:spChg>
      </pc:sldChg>
      <pc:sldChg chg="modSp">
        <pc:chgData name="Tabetha Hopke" userId="5e7e88d54752368c" providerId="LiveId" clId="{18015A64-C91A-4977-B774-FE4B9081C1AA}" dt="2018-07-31T18:06:57.776" v="47" actId="114"/>
        <pc:sldMkLst>
          <pc:docMk/>
          <pc:sldMk cId="1718522482" sldId="316"/>
        </pc:sldMkLst>
        <pc:spChg chg="mod">
          <ac:chgData name="Tabetha Hopke" userId="5e7e88d54752368c" providerId="LiveId" clId="{18015A64-C91A-4977-B774-FE4B9081C1AA}" dt="2018-07-31T18:06:57.776" v="47" actId="114"/>
          <ac:spMkLst>
            <pc:docMk/>
            <pc:sldMk cId="1718522482" sldId="316"/>
            <ac:spMk id="3" creationId="{00000000-0000-0000-0000-000000000000}"/>
          </ac:spMkLst>
        </pc:spChg>
      </pc:sldChg>
      <pc:sldChg chg="modSp modNotesTx">
        <pc:chgData name="Tabetha Hopke" userId="5e7e88d54752368c" providerId="LiveId" clId="{18015A64-C91A-4977-B774-FE4B9081C1AA}" dt="2018-07-31T19:12:38.196" v="321" actId="20577"/>
        <pc:sldMkLst>
          <pc:docMk/>
          <pc:sldMk cId="1984540427" sldId="317"/>
        </pc:sldMkLst>
        <pc:spChg chg="mod">
          <ac:chgData name="Tabetha Hopke" userId="5e7e88d54752368c" providerId="LiveId" clId="{18015A64-C91A-4977-B774-FE4B9081C1AA}" dt="2018-07-31T18:08:40.399" v="51" actId="20577"/>
          <ac:spMkLst>
            <pc:docMk/>
            <pc:sldMk cId="1984540427" sldId="317"/>
            <ac:spMk id="3" creationId="{00000000-0000-0000-0000-000000000000}"/>
          </ac:spMkLst>
        </pc:spChg>
      </pc:sldChg>
      <pc:sldChg chg="modSp">
        <pc:chgData name="Tabetha Hopke" userId="5e7e88d54752368c" providerId="LiveId" clId="{18015A64-C91A-4977-B774-FE4B9081C1AA}" dt="2018-07-31T19:11:11.947" v="254" actId="20577"/>
        <pc:sldMkLst>
          <pc:docMk/>
          <pc:sldMk cId="1423882001" sldId="318"/>
        </pc:sldMkLst>
        <pc:spChg chg="mod">
          <ac:chgData name="Tabetha Hopke" userId="5e7e88d54752368c" providerId="LiveId" clId="{18015A64-C91A-4977-B774-FE4B9081C1AA}" dt="2018-07-31T19:11:11.947" v="254" actId="20577"/>
          <ac:spMkLst>
            <pc:docMk/>
            <pc:sldMk cId="1423882001" sldId="318"/>
            <ac:spMk id="3" creationId="{00000000-0000-0000-0000-000000000000}"/>
          </ac:spMkLst>
        </pc:spChg>
      </pc:sldChg>
      <pc:sldChg chg="addSp delSp modSp">
        <pc:chgData name="Tabetha Hopke" userId="5e7e88d54752368c" providerId="LiveId" clId="{18015A64-C91A-4977-B774-FE4B9081C1AA}" dt="2018-07-31T18:16:48.670" v="191" actId="114"/>
        <pc:sldMkLst>
          <pc:docMk/>
          <pc:sldMk cId="847969149" sldId="319"/>
        </pc:sldMkLst>
        <pc:spChg chg="del mod">
          <ac:chgData name="Tabetha Hopke" userId="5e7e88d54752368c" providerId="LiveId" clId="{18015A64-C91A-4977-B774-FE4B9081C1AA}" dt="2018-07-31T18:16:40.664" v="188" actId="114"/>
          <ac:spMkLst>
            <pc:docMk/>
            <pc:sldMk cId="847969149" sldId="319"/>
            <ac:spMk id="2" creationId="{00000000-0000-0000-0000-000000000000}"/>
          </ac:spMkLst>
        </pc:spChg>
        <pc:spChg chg="mod">
          <ac:chgData name="Tabetha Hopke" userId="5e7e88d54752368c" providerId="LiveId" clId="{18015A64-C91A-4977-B774-FE4B9081C1AA}" dt="2018-07-31T18:13:59.029" v="135" actId="20577"/>
          <ac:spMkLst>
            <pc:docMk/>
            <pc:sldMk cId="847969149" sldId="319"/>
            <ac:spMk id="3" creationId="{00000000-0000-0000-0000-000000000000}"/>
          </ac:spMkLst>
        </pc:spChg>
        <pc:spChg chg="add mod">
          <ac:chgData name="Tabetha Hopke" userId="5e7e88d54752368c" providerId="LiveId" clId="{18015A64-C91A-4977-B774-FE4B9081C1AA}" dt="2018-07-31T18:16:48.670" v="191" actId="114"/>
          <ac:spMkLst>
            <pc:docMk/>
            <pc:sldMk cId="847969149" sldId="319"/>
            <ac:spMk id="4" creationId="{D65BEACC-9B5F-4DCE-A6EB-FE886712A7BD}"/>
          </ac:spMkLst>
        </pc:spChg>
      </pc:sldChg>
      <pc:sldChg chg="addSp delSp modSp">
        <pc:chgData name="Tabetha Hopke" userId="5e7e88d54752368c" providerId="LiveId" clId="{18015A64-C91A-4977-B774-FE4B9081C1AA}" dt="2018-07-31T18:16:28.526" v="186" actId="27636"/>
        <pc:sldMkLst>
          <pc:docMk/>
          <pc:sldMk cId="2835586214" sldId="320"/>
        </pc:sldMkLst>
        <pc:spChg chg="del mod">
          <ac:chgData name="Tabetha Hopke" userId="5e7e88d54752368c" providerId="LiveId" clId="{18015A64-C91A-4977-B774-FE4B9081C1AA}" dt="2018-07-31T18:16:23.496" v="180" actId="27636"/>
          <ac:spMkLst>
            <pc:docMk/>
            <pc:sldMk cId="2835586214" sldId="320"/>
            <ac:spMk id="2" creationId="{00000000-0000-0000-0000-000000000000}"/>
          </ac:spMkLst>
        </pc:spChg>
        <pc:spChg chg="add mod">
          <ac:chgData name="Tabetha Hopke" userId="5e7e88d54752368c" providerId="LiveId" clId="{18015A64-C91A-4977-B774-FE4B9081C1AA}" dt="2018-07-31T18:16:28.526" v="186" actId="27636"/>
          <ac:spMkLst>
            <pc:docMk/>
            <pc:sldMk cId="2835586214" sldId="320"/>
            <ac:spMk id="4" creationId="{43C532F9-A19F-4AB5-B929-2C3068736EA4}"/>
          </ac:spMkLst>
        </pc:spChg>
      </pc:sldChg>
      <pc:sldChg chg="addSp delSp modSp">
        <pc:chgData name="Tabetha Hopke" userId="5e7e88d54752368c" providerId="LiveId" clId="{18015A64-C91A-4977-B774-FE4B9081C1AA}" dt="2018-08-08T16:29:27.260" v="610" actId="20577"/>
        <pc:sldMkLst>
          <pc:docMk/>
          <pc:sldMk cId="2110395366" sldId="321"/>
        </pc:sldMkLst>
        <pc:spChg chg="del mod">
          <ac:chgData name="Tabetha Hopke" userId="5e7e88d54752368c" providerId="LiveId" clId="{18015A64-C91A-4977-B774-FE4B9081C1AA}" dt="2018-07-31T18:16:07.635" v="175" actId="114"/>
          <ac:spMkLst>
            <pc:docMk/>
            <pc:sldMk cId="2110395366" sldId="321"/>
            <ac:spMk id="2" creationId="{00000000-0000-0000-0000-000000000000}"/>
          </ac:spMkLst>
        </pc:spChg>
        <pc:spChg chg="mod">
          <ac:chgData name="Tabetha Hopke" userId="5e7e88d54752368c" providerId="LiveId" clId="{18015A64-C91A-4977-B774-FE4B9081C1AA}" dt="2018-08-08T16:29:27.260" v="610" actId="20577"/>
          <ac:spMkLst>
            <pc:docMk/>
            <pc:sldMk cId="2110395366" sldId="321"/>
            <ac:spMk id="3" creationId="{00000000-0000-0000-0000-000000000000}"/>
          </ac:spMkLst>
        </pc:spChg>
        <pc:spChg chg="add mod">
          <ac:chgData name="Tabetha Hopke" userId="5e7e88d54752368c" providerId="LiveId" clId="{18015A64-C91A-4977-B774-FE4B9081C1AA}" dt="2018-07-31T18:16:12.697" v="177" actId="114"/>
          <ac:spMkLst>
            <pc:docMk/>
            <pc:sldMk cId="2110395366" sldId="321"/>
            <ac:spMk id="4" creationId="{FECCCA17-47CD-4457-8FC7-7855C30BF60B}"/>
          </ac:spMkLst>
        </pc:spChg>
      </pc:sldChg>
      <pc:sldChg chg="modSp">
        <pc:chgData name="Tabetha Hopke" userId="5e7e88d54752368c" providerId="LiveId" clId="{18015A64-C91A-4977-B774-FE4B9081C1AA}" dt="2018-08-08T16:04:33.589" v="538" actId="1076"/>
        <pc:sldMkLst>
          <pc:docMk/>
          <pc:sldMk cId="2031044150" sldId="332"/>
        </pc:sldMkLst>
        <pc:graphicFrameChg chg="mod modGraphic">
          <ac:chgData name="Tabetha Hopke" userId="5e7e88d54752368c" providerId="LiveId" clId="{18015A64-C91A-4977-B774-FE4B9081C1AA}" dt="2018-08-08T16:04:33.589" v="538" actId="1076"/>
          <ac:graphicFrameMkLst>
            <pc:docMk/>
            <pc:sldMk cId="2031044150" sldId="332"/>
            <ac:graphicFrameMk id="4" creationId="{00000000-0000-0000-0000-000000000000}"/>
          </ac:graphicFrameMkLst>
        </pc:graphicFrameChg>
      </pc:sldChg>
      <pc:sldChg chg="modSp">
        <pc:chgData name="Tabetha Hopke" userId="5e7e88d54752368c" providerId="LiveId" clId="{18015A64-C91A-4977-B774-FE4B9081C1AA}" dt="2018-08-08T16:05:08.881" v="539" actId="20577"/>
        <pc:sldMkLst>
          <pc:docMk/>
          <pc:sldMk cId="291946580" sldId="333"/>
        </pc:sldMkLst>
        <pc:spChg chg="mod">
          <ac:chgData name="Tabetha Hopke" userId="5e7e88d54752368c" providerId="LiveId" clId="{18015A64-C91A-4977-B774-FE4B9081C1AA}" dt="2018-08-08T16:05:08.881" v="539" actId="20577"/>
          <ac:spMkLst>
            <pc:docMk/>
            <pc:sldMk cId="291946580" sldId="333"/>
            <ac:spMk id="3" creationId="{00000000-0000-0000-0000-000000000000}"/>
          </ac:spMkLst>
        </pc:spChg>
      </pc:sldChg>
      <pc:sldChg chg="modSp">
        <pc:chgData name="Tabetha Hopke" userId="5e7e88d54752368c" providerId="LiveId" clId="{18015A64-C91A-4977-B774-FE4B9081C1AA}" dt="2018-07-31T18:18:35.473" v="202" actId="20577"/>
        <pc:sldMkLst>
          <pc:docMk/>
          <pc:sldMk cId="1319519082" sldId="334"/>
        </pc:sldMkLst>
        <pc:spChg chg="mod">
          <ac:chgData name="Tabetha Hopke" userId="5e7e88d54752368c" providerId="LiveId" clId="{18015A64-C91A-4977-B774-FE4B9081C1AA}" dt="2018-07-31T18:18:35.473" v="202" actId="20577"/>
          <ac:spMkLst>
            <pc:docMk/>
            <pc:sldMk cId="1319519082" sldId="334"/>
            <ac:spMk id="3" creationId="{00000000-0000-0000-0000-000000000000}"/>
          </ac:spMkLst>
        </pc:spChg>
      </pc:sldChg>
      <pc:sldChg chg="modSp">
        <pc:chgData name="Tabetha Hopke" userId="5e7e88d54752368c" providerId="LiveId" clId="{18015A64-C91A-4977-B774-FE4B9081C1AA}" dt="2018-08-08T16:39:59.080" v="680"/>
        <pc:sldMkLst>
          <pc:docMk/>
          <pc:sldMk cId="856410030" sldId="335"/>
        </pc:sldMkLst>
        <pc:spChg chg="mod">
          <ac:chgData name="Tabetha Hopke" userId="5e7e88d54752368c" providerId="LiveId" clId="{18015A64-C91A-4977-B774-FE4B9081C1AA}" dt="2018-08-08T16:39:59.080" v="680"/>
          <ac:spMkLst>
            <pc:docMk/>
            <pc:sldMk cId="856410030" sldId="335"/>
            <ac:spMk id="3" creationId="{00000000-0000-0000-0000-000000000000}"/>
          </ac:spMkLst>
        </pc:spChg>
      </pc:sldChg>
      <pc:sldChg chg="addSp delSp modSp modNotesTx">
        <pc:chgData name="Tabetha Hopke" userId="5e7e88d54752368c" providerId="LiveId" clId="{18015A64-C91A-4977-B774-FE4B9081C1AA}" dt="2018-08-08T16:42:14.014" v="745" actId="1076"/>
        <pc:sldMkLst>
          <pc:docMk/>
          <pc:sldMk cId="1320294773" sldId="336"/>
        </pc:sldMkLst>
        <pc:spChg chg="mod">
          <ac:chgData name="Tabetha Hopke" userId="5e7e88d54752368c" providerId="LiveId" clId="{18015A64-C91A-4977-B774-FE4B9081C1AA}" dt="2018-08-08T16:42:09.583" v="744" actId="20577"/>
          <ac:spMkLst>
            <pc:docMk/>
            <pc:sldMk cId="1320294773" sldId="336"/>
            <ac:spMk id="3" creationId="{00000000-0000-0000-0000-000000000000}"/>
          </ac:spMkLst>
        </pc:spChg>
        <pc:spChg chg="del mod">
          <ac:chgData name="Tabetha Hopke" userId="5e7e88d54752368c" providerId="LiveId" clId="{18015A64-C91A-4977-B774-FE4B9081C1AA}" dt="2018-08-08T16:21:24.383" v="593" actId="478"/>
          <ac:spMkLst>
            <pc:docMk/>
            <pc:sldMk cId="1320294773" sldId="336"/>
            <ac:spMk id="4" creationId="{00000000-0000-0000-0000-000000000000}"/>
          </ac:spMkLst>
        </pc:spChg>
        <pc:picChg chg="add mod">
          <ac:chgData name="Tabetha Hopke" userId="5e7e88d54752368c" providerId="LiveId" clId="{18015A64-C91A-4977-B774-FE4B9081C1AA}" dt="2018-08-08T16:42:14.014" v="745" actId="1076"/>
          <ac:picMkLst>
            <pc:docMk/>
            <pc:sldMk cId="1320294773" sldId="336"/>
            <ac:picMk id="5" creationId="{483C4B44-AFA2-4849-BAA2-71109DF4D469}"/>
          </ac:picMkLst>
        </pc:picChg>
      </pc:sldChg>
      <pc:sldChg chg="addSp delSp modSp">
        <pc:chgData name="Tabetha Hopke" userId="5e7e88d54752368c" providerId="LiveId" clId="{18015A64-C91A-4977-B774-FE4B9081C1AA}" dt="2018-08-08T16:43:19.159" v="755" actId="5793"/>
        <pc:sldMkLst>
          <pc:docMk/>
          <pc:sldMk cId="1942217419" sldId="337"/>
        </pc:sldMkLst>
        <pc:spChg chg="mod">
          <ac:chgData name="Tabetha Hopke" userId="5e7e88d54752368c" providerId="LiveId" clId="{18015A64-C91A-4977-B774-FE4B9081C1AA}" dt="2018-08-08T16:43:19.159" v="755" actId="5793"/>
          <ac:spMkLst>
            <pc:docMk/>
            <pc:sldMk cId="1942217419" sldId="337"/>
            <ac:spMk id="3" creationId="{00000000-0000-0000-0000-000000000000}"/>
          </ac:spMkLst>
        </pc:spChg>
        <pc:graphicFrameChg chg="add del modGraphic">
          <ac:chgData name="Tabetha Hopke" userId="5e7e88d54752368c" providerId="LiveId" clId="{18015A64-C91A-4977-B774-FE4B9081C1AA}" dt="2018-08-08T16:40:27.967" v="684" actId="27309"/>
          <ac:graphicFrameMkLst>
            <pc:docMk/>
            <pc:sldMk cId="1942217419" sldId="337"/>
            <ac:graphicFrameMk id="5" creationId="{F86654DE-5A21-4C68-8B10-D127C9776088}"/>
          </ac:graphicFrameMkLst>
        </pc:graphicFrameChg>
      </pc:sldChg>
      <pc:sldChg chg="modSp modNotesTx">
        <pc:chgData name="Tabetha Hopke" userId="5e7e88d54752368c" providerId="LiveId" clId="{18015A64-C91A-4977-B774-FE4B9081C1AA}" dt="2018-08-08T16:19:42.217" v="550" actId="20577"/>
        <pc:sldMkLst>
          <pc:docMk/>
          <pc:sldMk cId="1727187614" sldId="339"/>
        </pc:sldMkLst>
        <pc:spChg chg="mod">
          <ac:chgData name="Tabetha Hopke" userId="5e7e88d54752368c" providerId="LiveId" clId="{18015A64-C91A-4977-B774-FE4B9081C1AA}" dt="2018-07-31T18:04:11.548" v="6" actId="27636"/>
          <ac:spMkLst>
            <pc:docMk/>
            <pc:sldMk cId="1727187614" sldId="339"/>
            <ac:spMk id="5123" creationId="{00000000-0000-0000-0000-000000000000}"/>
          </ac:spMkLst>
        </pc:spChg>
        <pc:spChg chg="mod">
          <ac:chgData name="Tabetha Hopke" userId="5e7e88d54752368c" providerId="LiveId" clId="{18015A64-C91A-4977-B774-FE4B9081C1AA}" dt="2018-08-08T16:19:42.217" v="550" actId="20577"/>
          <ac:spMkLst>
            <pc:docMk/>
            <pc:sldMk cId="1727187614" sldId="339"/>
            <ac:spMk id="5124" creationId="{00000000-0000-0000-0000-000000000000}"/>
          </ac:spMkLst>
        </pc:spChg>
        <pc:graphicFrameChg chg="mod">
          <ac:chgData name="Tabetha Hopke" userId="5e7e88d54752368c" providerId="LiveId" clId="{18015A64-C91A-4977-B774-FE4B9081C1AA}" dt="2018-08-08T16:19:29.203" v="548" actId="1076"/>
          <ac:graphicFrameMkLst>
            <pc:docMk/>
            <pc:sldMk cId="1727187614" sldId="339"/>
            <ac:graphicFrameMk id="5122" creationId="{00000000-0000-0000-0000-000000000000}"/>
          </ac:graphicFrameMkLst>
        </pc:graphicFrameChg>
      </pc:sldChg>
      <pc:sldChg chg="modSp">
        <pc:chgData name="Tabetha Hopke" userId="5e7e88d54752368c" providerId="LiveId" clId="{18015A64-C91A-4977-B774-FE4B9081C1AA}" dt="2018-08-08T16:20:35.647" v="589" actId="114"/>
        <pc:sldMkLst>
          <pc:docMk/>
          <pc:sldMk cId="1219213831" sldId="340"/>
        </pc:sldMkLst>
        <pc:spChg chg="mod">
          <ac:chgData name="Tabetha Hopke" userId="5e7e88d54752368c" providerId="LiveId" clId="{18015A64-C91A-4977-B774-FE4B9081C1AA}" dt="2018-08-08T16:20:35.647" v="589" actId="114"/>
          <ac:spMkLst>
            <pc:docMk/>
            <pc:sldMk cId="1219213831" sldId="340"/>
            <ac:spMk id="3" creationId="{00000000-0000-0000-0000-000000000000}"/>
          </ac:spMkLst>
        </pc:spChg>
      </pc:sldChg>
      <pc:sldChg chg="del">
        <pc:chgData name="Tabetha Hopke" userId="5e7e88d54752368c" providerId="LiveId" clId="{18015A64-C91A-4977-B774-FE4B9081C1AA}" dt="2018-08-08T16:05:43.691" v="540" actId="2696"/>
        <pc:sldMkLst>
          <pc:docMk/>
          <pc:sldMk cId="512812871" sldId="341"/>
        </pc:sldMkLst>
      </pc:sldChg>
      <pc:sldChg chg="addSp modSp add">
        <pc:chgData name="Tabetha Hopke" userId="5e7e88d54752368c" providerId="LiveId" clId="{18015A64-C91A-4977-B774-FE4B9081C1AA}" dt="2018-08-08T16:45:25.579" v="834" actId="20577"/>
        <pc:sldMkLst>
          <pc:docMk/>
          <pc:sldMk cId="1547964927" sldId="341"/>
        </pc:sldMkLst>
        <pc:spChg chg="mod">
          <ac:chgData name="Tabetha Hopke" userId="5e7e88d54752368c" providerId="LiveId" clId="{18015A64-C91A-4977-B774-FE4B9081C1AA}" dt="2018-08-08T16:43:42.298" v="768" actId="20577"/>
          <ac:spMkLst>
            <pc:docMk/>
            <pc:sldMk cId="1547964927" sldId="341"/>
            <ac:spMk id="2" creationId="{456E1085-F57F-4921-AA4A-FB70891FAE22}"/>
          </ac:spMkLst>
        </pc:spChg>
        <pc:spChg chg="mod">
          <ac:chgData name="Tabetha Hopke" userId="5e7e88d54752368c" providerId="LiveId" clId="{18015A64-C91A-4977-B774-FE4B9081C1AA}" dt="2018-08-08T16:45:25.579" v="834" actId="20577"/>
          <ac:spMkLst>
            <pc:docMk/>
            <pc:sldMk cId="1547964927" sldId="341"/>
            <ac:spMk id="3" creationId="{C8370B41-EC03-4CD4-BB64-448C19C70E0A}"/>
          </ac:spMkLst>
        </pc:spChg>
        <pc:picChg chg="add mod">
          <ac:chgData name="Tabetha Hopke" userId="5e7e88d54752368c" providerId="LiveId" clId="{18015A64-C91A-4977-B774-FE4B9081C1AA}" dt="2018-08-08T16:45:16.997" v="825" actId="1076"/>
          <ac:picMkLst>
            <pc:docMk/>
            <pc:sldMk cId="1547964927" sldId="341"/>
            <ac:picMk id="4" creationId="{FC1AD789-FA4C-467C-880C-D0C84E56FF82}"/>
          </ac:picMkLst>
        </pc:picChg>
      </pc:sldChg>
      <pc:sldChg chg="del">
        <pc:chgData name="Tabetha Hopke" userId="5e7e88d54752368c" providerId="LiveId" clId="{18015A64-C91A-4977-B774-FE4B9081C1AA}" dt="2018-08-08T16:05:49.836" v="541" actId="2696"/>
        <pc:sldMkLst>
          <pc:docMk/>
          <pc:sldMk cId="812717754" sldId="342"/>
        </pc:sldMkLst>
      </pc:sldChg>
      <pc:sldChg chg="addSp delSp modSp add">
        <pc:chgData name="Tabetha Hopke" userId="5e7e88d54752368c" providerId="LiveId" clId="{18015A64-C91A-4977-B774-FE4B9081C1AA}" dt="2018-08-08T16:53:40.575" v="1146" actId="1076"/>
        <pc:sldMkLst>
          <pc:docMk/>
          <pc:sldMk cId="2091266570" sldId="342"/>
        </pc:sldMkLst>
        <pc:spChg chg="mod">
          <ac:chgData name="Tabetha Hopke" userId="5e7e88d54752368c" providerId="LiveId" clId="{18015A64-C91A-4977-B774-FE4B9081C1AA}" dt="2018-08-08T16:45:42.324" v="848" actId="20577"/>
          <ac:spMkLst>
            <pc:docMk/>
            <pc:sldMk cId="2091266570" sldId="342"/>
            <ac:spMk id="2" creationId="{0E6AFC9B-9506-4E3E-AD60-4733E085F28F}"/>
          </ac:spMkLst>
        </pc:spChg>
        <pc:spChg chg="mod">
          <ac:chgData name="Tabetha Hopke" userId="5e7e88d54752368c" providerId="LiveId" clId="{18015A64-C91A-4977-B774-FE4B9081C1AA}" dt="2018-08-08T16:53:33.917" v="1143"/>
          <ac:spMkLst>
            <pc:docMk/>
            <pc:sldMk cId="2091266570" sldId="342"/>
            <ac:spMk id="3" creationId="{0CEE43FC-5B18-4377-BA91-0ADC15546E1D}"/>
          </ac:spMkLst>
        </pc:spChg>
        <pc:picChg chg="add del mod modCrop">
          <ac:chgData name="Tabetha Hopke" userId="5e7e88d54752368c" providerId="LiveId" clId="{18015A64-C91A-4977-B774-FE4B9081C1AA}" dt="2018-08-08T16:52:51.716" v="1127"/>
          <ac:picMkLst>
            <pc:docMk/>
            <pc:sldMk cId="2091266570" sldId="342"/>
            <ac:picMk id="4" creationId="{17610CF5-4BBF-493F-AE0A-31AED822ADD0}"/>
          </ac:picMkLst>
        </pc:picChg>
        <pc:picChg chg="add mod">
          <ac:chgData name="Tabetha Hopke" userId="5e7e88d54752368c" providerId="LiveId" clId="{18015A64-C91A-4977-B774-FE4B9081C1AA}" dt="2018-08-08T16:53:40.575" v="1146" actId="1076"/>
          <ac:picMkLst>
            <pc:docMk/>
            <pc:sldMk cId="2091266570" sldId="342"/>
            <ac:picMk id="5" creationId="{894511D9-DDC2-46F5-8A2D-359EE8A71CE0}"/>
          </ac:picMkLst>
        </pc:picChg>
      </pc:sldChg>
      <pc:sldChg chg="del">
        <pc:chgData name="Tabetha Hopke" userId="5e7e88d54752368c" providerId="LiveId" clId="{18015A64-C91A-4977-B774-FE4B9081C1AA}" dt="2018-08-08T16:05:52.070" v="542" actId="2696"/>
        <pc:sldMkLst>
          <pc:docMk/>
          <pc:sldMk cId="1175363276" sldId="343"/>
        </pc:sldMkLst>
      </pc:sldChg>
      <pc:sldChg chg="modSp add del">
        <pc:chgData name="Tabetha Hopke" userId="5e7e88d54752368c" providerId="LiveId" clId="{18015A64-C91A-4977-B774-FE4B9081C1AA}" dt="2018-08-08T16:52:47.867" v="1125"/>
        <pc:sldMkLst>
          <pc:docMk/>
          <pc:sldMk cId="2251714698" sldId="343"/>
        </pc:sldMkLst>
        <pc:spChg chg="mod">
          <ac:chgData name="Tabetha Hopke" userId="5e7e88d54752368c" providerId="LiveId" clId="{18015A64-C91A-4977-B774-FE4B9081C1AA}" dt="2018-08-08T16:52:46.990" v="1124" actId="20577"/>
          <ac:spMkLst>
            <pc:docMk/>
            <pc:sldMk cId="2251714698" sldId="343"/>
            <ac:spMk id="2" creationId="{BECE77B5-56D7-40BC-855C-E5BDE2FB915A}"/>
          </ac:spMkLst>
        </pc:spChg>
        <pc:spChg chg="mod">
          <ac:chgData name="Tabetha Hopke" userId="5e7e88d54752368c" providerId="LiveId" clId="{18015A64-C91A-4977-B774-FE4B9081C1AA}" dt="2018-08-08T16:52:42.274" v="1123"/>
          <ac:spMkLst>
            <pc:docMk/>
            <pc:sldMk cId="2251714698" sldId="343"/>
            <ac:spMk id="3" creationId="{8BAF5A59-1CAC-44E5-B156-DB5124443A8C}"/>
          </ac:spMkLst>
        </pc:spChg>
      </pc:sldChg>
      <pc:sldChg chg="modSp add">
        <pc:chgData name="Tabetha Hopke" userId="5e7e88d54752368c" providerId="LiveId" clId="{18015A64-C91A-4977-B774-FE4B9081C1AA}" dt="2018-08-08T16:54:16.817" v="1227" actId="20577"/>
        <pc:sldMkLst>
          <pc:docMk/>
          <pc:sldMk cId="3557831574" sldId="343"/>
        </pc:sldMkLst>
        <pc:spChg chg="mod">
          <ac:chgData name="Tabetha Hopke" userId="5e7e88d54752368c" providerId="LiveId" clId="{18015A64-C91A-4977-B774-FE4B9081C1AA}" dt="2018-08-08T16:53:02.506" v="1141" actId="20577"/>
          <ac:spMkLst>
            <pc:docMk/>
            <pc:sldMk cId="3557831574" sldId="343"/>
            <ac:spMk id="2" creationId="{2D9CF9AB-0F47-403F-97E1-CCED6B145FAE}"/>
          </ac:spMkLst>
        </pc:spChg>
        <pc:spChg chg="mod">
          <ac:chgData name="Tabetha Hopke" userId="5e7e88d54752368c" providerId="LiveId" clId="{18015A64-C91A-4977-B774-FE4B9081C1AA}" dt="2018-08-08T16:54:16.817" v="1227" actId="20577"/>
          <ac:spMkLst>
            <pc:docMk/>
            <pc:sldMk cId="3557831574" sldId="343"/>
            <ac:spMk id="3" creationId="{AB2F2F61-6070-49DA-B145-DB3F904D75DE}"/>
          </ac:spMkLst>
        </pc:spChg>
      </pc:sldChg>
      <pc:sldChg chg="del">
        <pc:chgData name="Tabetha Hopke" userId="5e7e88d54752368c" providerId="LiveId" clId="{18015A64-C91A-4977-B774-FE4B9081C1AA}" dt="2018-08-08T16:05:53.838" v="543" actId="2696"/>
        <pc:sldMkLst>
          <pc:docMk/>
          <pc:sldMk cId="596543039" sldId="344"/>
        </pc:sldMkLst>
      </pc:sldChg>
      <pc:sldChg chg="addSp modSp add">
        <pc:chgData name="Tabetha Hopke" userId="5e7e88d54752368c" providerId="LiveId" clId="{18015A64-C91A-4977-B774-FE4B9081C1AA}" dt="2018-08-08T16:58:50.123" v="1454" actId="1076"/>
        <pc:sldMkLst>
          <pc:docMk/>
          <pc:sldMk cId="965349749" sldId="344"/>
        </pc:sldMkLst>
        <pc:spChg chg="mod">
          <ac:chgData name="Tabetha Hopke" userId="5e7e88d54752368c" providerId="LiveId" clId="{18015A64-C91A-4977-B774-FE4B9081C1AA}" dt="2018-08-08T16:54:26.018" v="1239" actId="20577"/>
          <ac:spMkLst>
            <pc:docMk/>
            <pc:sldMk cId="965349749" sldId="344"/>
            <ac:spMk id="2" creationId="{3EBA9877-18F8-49ED-9AC0-9772B14B545B}"/>
          </ac:spMkLst>
        </pc:spChg>
        <pc:spChg chg="mod">
          <ac:chgData name="Tabetha Hopke" userId="5e7e88d54752368c" providerId="LiveId" clId="{18015A64-C91A-4977-B774-FE4B9081C1AA}" dt="2018-08-08T16:58:22.967" v="1449" actId="20577"/>
          <ac:spMkLst>
            <pc:docMk/>
            <pc:sldMk cId="965349749" sldId="344"/>
            <ac:spMk id="3" creationId="{59CA713F-3481-4827-B4F9-592913E51868}"/>
          </ac:spMkLst>
        </pc:spChg>
        <pc:picChg chg="add mod modCrop">
          <ac:chgData name="Tabetha Hopke" userId="5e7e88d54752368c" providerId="LiveId" clId="{18015A64-C91A-4977-B774-FE4B9081C1AA}" dt="2018-08-08T16:58:50.123" v="1454" actId="1076"/>
          <ac:picMkLst>
            <pc:docMk/>
            <pc:sldMk cId="965349749" sldId="344"/>
            <ac:picMk id="4" creationId="{875B9E87-DF1F-46BD-ABC7-50711CEA837A}"/>
          </ac:picMkLst>
        </pc:picChg>
      </pc:sldChg>
      <pc:sldChg chg="delSp modSp del">
        <pc:chgData name="Tabetha Hopke" userId="5e7e88d54752368c" providerId="LiveId" clId="{18015A64-C91A-4977-B774-FE4B9081C1AA}" dt="2018-08-08T16:43:25.055" v="756" actId="2696"/>
        <pc:sldMkLst>
          <pc:docMk/>
          <pc:sldMk cId="15838427" sldId="345"/>
        </pc:sldMkLst>
        <pc:spChg chg="mod">
          <ac:chgData name="Tabetha Hopke" userId="5e7e88d54752368c" providerId="LiveId" clId="{18015A64-C91A-4977-B774-FE4B9081C1AA}" dt="2018-08-08T16:42:59.931" v="749"/>
          <ac:spMkLst>
            <pc:docMk/>
            <pc:sldMk cId="15838427" sldId="345"/>
            <ac:spMk id="3" creationId="{00000000-0000-0000-0000-000000000000}"/>
          </ac:spMkLst>
        </pc:spChg>
        <pc:picChg chg="del">
          <ac:chgData name="Tabetha Hopke" userId="5e7e88d54752368c" providerId="LiveId" clId="{18015A64-C91A-4977-B774-FE4B9081C1AA}" dt="2018-08-08T16:06:36.230" v="547" actId="478"/>
          <ac:picMkLst>
            <pc:docMk/>
            <pc:sldMk cId="15838427" sldId="345"/>
            <ac:picMk id="5" creationId="{00000000-0000-0000-0000-000000000000}"/>
          </ac:picMkLst>
        </pc:picChg>
      </pc:sldChg>
      <pc:sldChg chg="addSp modSp add">
        <pc:chgData name="Tabetha Hopke" userId="5e7e88d54752368c" providerId="LiveId" clId="{18015A64-C91A-4977-B774-FE4B9081C1AA}" dt="2018-08-08T17:04:42.161" v="1724" actId="20577"/>
        <pc:sldMkLst>
          <pc:docMk/>
          <pc:sldMk cId="188488061" sldId="345"/>
        </pc:sldMkLst>
        <pc:spChg chg="mod">
          <ac:chgData name="Tabetha Hopke" userId="5e7e88d54752368c" providerId="LiveId" clId="{18015A64-C91A-4977-B774-FE4B9081C1AA}" dt="2018-08-08T16:58:58.428" v="1466" actId="20577"/>
          <ac:spMkLst>
            <pc:docMk/>
            <pc:sldMk cId="188488061" sldId="345"/>
            <ac:spMk id="2" creationId="{A2E19315-97C9-4E1B-8294-4AF473802599}"/>
          </ac:spMkLst>
        </pc:spChg>
        <pc:spChg chg="mod">
          <ac:chgData name="Tabetha Hopke" userId="5e7e88d54752368c" providerId="LiveId" clId="{18015A64-C91A-4977-B774-FE4B9081C1AA}" dt="2018-08-08T17:04:42.161" v="1724" actId="20577"/>
          <ac:spMkLst>
            <pc:docMk/>
            <pc:sldMk cId="188488061" sldId="345"/>
            <ac:spMk id="3" creationId="{FE2A7FBF-3612-4F87-A5C6-4F5F147B0511}"/>
          </ac:spMkLst>
        </pc:spChg>
        <pc:spChg chg="add mod">
          <ac:chgData name="Tabetha Hopke" userId="5e7e88d54752368c" providerId="LiveId" clId="{18015A64-C91A-4977-B774-FE4B9081C1AA}" dt="2018-08-08T17:02:31.564" v="1601" actId="1076"/>
          <ac:spMkLst>
            <pc:docMk/>
            <pc:sldMk cId="188488061" sldId="345"/>
            <ac:spMk id="6" creationId="{57EE711F-953B-417D-A43D-9C25E8EC1391}"/>
          </ac:spMkLst>
        </pc:spChg>
        <pc:picChg chg="add mod modCrop">
          <ac:chgData name="Tabetha Hopke" userId="5e7e88d54752368c" providerId="LiveId" clId="{18015A64-C91A-4977-B774-FE4B9081C1AA}" dt="2018-08-08T17:01:40.029" v="1597" actId="1076"/>
          <ac:picMkLst>
            <pc:docMk/>
            <pc:sldMk cId="188488061" sldId="345"/>
            <ac:picMk id="4" creationId="{DCE2844B-9129-4D28-AF00-82ABAEFEFEB2}"/>
          </ac:picMkLst>
        </pc:picChg>
        <pc:picChg chg="add mod">
          <ac:chgData name="Tabetha Hopke" userId="5e7e88d54752368c" providerId="LiveId" clId="{18015A64-C91A-4977-B774-FE4B9081C1AA}" dt="2018-08-08T17:02:07.149" v="1599" actId="1076"/>
          <ac:picMkLst>
            <pc:docMk/>
            <pc:sldMk cId="188488061" sldId="345"/>
            <ac:picMk id="5" creationId="{96D293B1-67D5-4C13-AE1E-ABFD5983E9EC}"/>
          </ac:picMkLst>
        </pc:picChg>
      </pc:sldChg>
      <pc:sldChg chg="addSp delSp modSp add ord">
        <pc:chgData name="Tabetha Hopke" userId="5e7e88d54752368c" providerId="LiveId" clId="{18015A64-C91A-4977-B774-FE4B9081C1AA}" dt="2018-08-08T17:11:35.950" v="2195"/>
        <pc:sldMkLst>
          <pc:docMk/>
          <pc:sldMk cId="1074381458" sldId="346"/>
        </pc:sldMkLst>
        <pc:spChg chg="mod">
          <ac:chgData name="Tabetha Hopke" userId="5e7e88d54752368c" providerId="LiveId" clId="{18015A64-C91A-4977-B774-FE4B9081C1AA}" dt="2018-08-08T17:02:49.497" v="1621" actId="20577"/>
          <ac:spMkLst>
            <pc:docMk/>
            <pc:sldMk cId="1074381458" sldId="346"/>
            <ac:spMk id="2" creationId="{3D615C63-AD43-4C3D-B128-B8653B3EA307}"/>
          </ac:spMkLst>
        </pc:spChg>
        <pc:spChg chg="mod">
          <ac:chgData name="Tabetha Hopke" userId="5e7e88d54752368c" providerId="LiveId" clId="{18015A64-C91A-4977-B774-FE4B9081C1AA}" dt="2018-08-08T17:11:16.329" v="2190" actId="20577"/>
          <ac:spMkLst>
            <pc:docMk/>
            <pc:sldMk cId="1074381458" sldId="346"/>
            <ac:spMk id="3" creationId="{3752DB03-153F-4AF2-B586-05951D6C167C}"/>
          </ac:spMkLst>
        </pc:spChg>
        <pc:spChg chg="add del">
          <ac:chgData name="Tabetha Hopke" userId="5e7e88d54752368c" providerId="LiveId" clId="{18015A64-C91A-4977-B774-FE4B9081C1AA}" dt="2018-08-08T17:09:20.488" v="2091"/>
          <ac:spMkLst>
            <pc:docMk/>
            <pc:sldMk cId="1074381458" sldId="346"/>
            <ac:spMk id="4" creationId="{A884FBD8-5241-4DDA-8FF8-C7E38D24C62E}"/>
          </ac:spMkLst>
        </pc:spChg>
        <pc:spChg chg="add del">
          <ac:chgData name="Tabetha Hopke" userId="5e7e88d54752368c" providerId="LiveId" clId="{18015A64-C91A-4977-B774-FE4B9081C1AA}" dt="2018-08-08T17:05:11.910" v="1788"/>
          <ac:spMkLst>
            <pc:docMk/>
            <pc:sldMk cId="1074381458" sldId="346"/>
            <ac:spMk id="5" creationId="{4E25BB4A-FD91-4D0B-97FC-B604709F7B75}"/>
          </ac:spMkLst>
        </pc:spChg>
        <pc:spChg chg="add del mod">
          <ac:chgData name="Tabetha Hopke" userId="5e7e88d54752368c" providerId="LiveId" clId="{18015A64-C91A-4977-B774-FE4B9081C1AA}" dt="2018-08-08T17:09:50.790" v="2101" actId="478"/>
          <ac:spMkLst>
            <pc:docMk/>
            <pc:sldMk cId="1074381458" sldId="346"/>
            <ac:spMk id="7" creationId="{2C8AE5FB-9E31-4869-9CBD-C8B84DB2941E}"/>
          </ac:spMkLst>
        </pc:spChg>
        <pc:spChg chg="add del mod">
          <ac:chgData name="Tabetha Hopke" userId="5e7e88d54752368c" providerId="LiveId" clId="{18015A64-C91A-4977-B774-FE4B9081C1AA}" dt="2018-08-08T17:11:26.966" v="2192" actId="478"/>
          <ac:spMkLst>
            <pc:docMk/>
            <pc:sldMk cId="1074381458" sldId="346"/>
            <ac:spMk id="8" creationId="{9E563E75-CE58-4BA7-BD39-0A17B1A38EF0}"/>
          </ac:spMkLst>
        </pc:spChg>
        <pc:spChg chg="add del mod">
          <ac:chgData name="Tabetha Hopke" userId="5e7e88d54752368c" providerId="LiveId" clId="{18015A64-C91A-4977-B774-FE4B9081C1AA}" dt="2018-08-08T17:11:28.652" v="2193" actId="478"/>
          <ac:spMkLst>
            <pc:docMk/>
            <pc:sldMk cId="1074381458" sldId="346"/>
            <ac:spMk id="9" creationId="{91317D1E-6FD0-4862-B456-272CA3AC3D65}"/>
          </ac:spMkLst>
        </pc:spChg>
        <pc:spChg chg="add del mod">
          <ac:chgData name="Tabetha Hopke" userId="5e7e88d54752368c" providerId="LiveId" clId="{18015A64-C91A-4977-B774-FE4B9081C1AA}" dt="2018-08-08T17:11:24.151" v="2191" actId="478"/>
          <ac:spMkLst>
            <pc:docMk/>
            <pc:sldMk cId="1074381458" sldId="346"/>
            <ac:spMk id="10" creationId="{4A4E7FD0-1852-4D84-BFF8-9BD1467AFB9C}"/>
          </ac:spMkLst>
        </pc:spChg>
        <pc:picChg chg="add mod modCrop">
          <ac:chgData name="Tabetha Hopke" userId="5e7e88d54752368c" providerId="LiveId" clId="{18015A64-C91A-4977-B774-FE4B9081C1AA}" dt="2018-08-08T17:09:03.472" v="2086" actId="14100"/>
          <ac:picMkLst>
            <pc:docMk/>
            <pc:sldMk cId="1074381458" sldId="346"/>
            <ac:picMk id="6" creationId="{6893541E-4EB2-4AE8-8EBB-4CF2D56C23EC}"/>
          </ac:picMkLst>
        </pc:picChg>
      </pc:sldChg>
      <pc:sldChg chg="modSp del">
        <pc:chgData name="Tabetha Hopke" userId="5e7e88d54752368c" providerId="LiveId" clId="{18015A64-C91A-4977-B774-FE4B9081C1AA}" dt="2018-08-08T16:19:55.602" v="551" actId="2696"/>
        <pc:sldMkLst>
          <pc:docMk/>
          <pc:sldMk cId="1397210890" sldId="346"/>
        </pc:sldMkLst>
        <pc:spChg chg="mod">
          <ac:chgData name="Tabetha Hopke" userId="5e7e88d54752368c" providerId="LiveId" clId="{18015A64-C91A-4977-B774-FE4B9081C1AA}" dt="2018-07-31T19:16:49.401" v="419" actId="20577"/>
          <ac:spMkLst>
            <pc:docMk/>
            <pc:sldMk cId="1397210890" sldId="346"/>
            <ac:spMk id="4" creationId="{00000000-0000-0000-0000-000000000000}"/>
          </ac:spMkLst>
        </pc:spChg>
      </pc:sldChg>
      <pc:sldChg chg="addSp modSp add">
        <pc:chgData name="Tabetha Hopke" userId="5e7e88d54752368c" providerId="LiveId" clId="{18015A64-C91A-4977-B774-FE4B9081C1AA}" dt="2018-08-08T17:14:31.975" v="2298" actId="114"/>
        <pc:sldMkLst>
          <pc:docMk/>
          <pc:sldMk cId="1114177238" sldId="347"/>
        </pc:sldMkLst>
        <pc:spChg chg="mod">
          <ac:chgData name="Tabetha Hopke" userId="5e7e88d54752368c" providerId="LiveId" clId="{18015A64-C91A-4977-B774-FE4B9081C1AA}" dt="2018-08-08T17:11:42.775" v="2207" actId="20577"/>
          <ac:spMkLst>
            <pc:docMk/>
            <pc:sldMk cId="1114177238" sldId="347"/>
            <ac:spMk id="2" creationId="{24548944-6FF5-4C36-A152-27B18725F66D}"/>
          </ac:spMkLst>
        </pc:spChg>
        <pc:spChg chg="mod">
          <ac:chgData name="Tabetha Hopke" userId="5e7e88d54752368c" providerId="LiveId" clId="{18015A64-C91A-4977-B774-FE4B9081C1AA}" dt="2018-08-08T17:14:31.975" v="2298" actId="114"/>
          <ac:spMkLst>
            <pc:docMk/>
            <pc:sldMk cId="1114177238" sldId="347"/>
            <ac:spMk id="3" creationId="{093B314E-1DC0-41E8-8D0C-67D0E7E4E08F}"/>
          </ac:spMkLst>
        </pc:spChg>
        <pc:picChg chg="add mod">
          <ac:chgData name="Tabetha Hopke" userId="5e7e88d54752368c" providerId="LiveId" clId="{18015A64-C91A-4977-B774-FE4B9081C1AA}" dt="2018-08-08T17:14:10.428" v="2275" actId="14100"/>
          <ac:picMkLst>
            <pc:docMk/>
            <pc:sldMk cId="1114177238" sldId="347"/>
            <ac:picMk id="4" creationId="{FFCC44F4-7952-4C75-B461-64495240DCEC}"/>
          </ac:picMkLst>
        </pc:picChg>
      </pc:sldChg>
      <pc:sldChg chg="addSp modSp add">
        <pc:chgData name="Tabetha Hopke" userId="5e7e88d54752368c" providerId="LiveId" clId="{18015A64-C91A-4977-B774-FE4B9081C1AA}" dt="2018-08-08T17:18:44.078" v="2484" actId="1076"/>
        <pc:sldMkLst>
          <pc:docMk/>
          <pc:sldMk cId="1296940064" sldId="348"/>
        </pc:sldMkLst>
        <pc:spChg chg="mod">
          <ac:chgData name="Tabetha Hopke" userId="5e7e88d54752368c" providerId="LiveId" clId="{18015A64-C91A-4977-B774-FE4B9081C1AA}" dt="2018-08-08T17:14:47.545" v="2312" actId="20577"/>
          <ac:spMkLst>
            <pc:docMk/>
            <pc:sldMk cId="1296940064" sldId="348"/>
            <ac:spMk id="2" creationId="{43821207-5437-4010-BC2A-1FA4A07E4CC6}"/>
          </ac:spMkLst>
        </pc:spChg>
        <pc:spChg chg="mod">
          <ac:chgData name="Tabetha Hopke" userId="5e7e88d54752368c" providerId="LiveId" clId="{18015A64-C91A-4977-B774-FE4B9081C1AA}" dt="2018-08-08T17:18:36.238" v="2483" actId="27636"/>
          <ac:spMkLst>
            <pc:docMk/>
            <pc:sldMk cId="1296940064" sldId="348"/>
            <ac:spMk id="3" creationId="{739AA296-16F7-4FF8-A0F4-FCAB8E13AD1A}"/>
          </ac:spMkLst>
        </pc:spChg>
        <pc:picChg chg="add mod">
          <ac:chgData name="Tabetha Hopke" userId="5e7e88d54752368c" providerId="LiveId" clId="{18015A64-C91A-4977-B774-FE4B9081C1AA}" dt="2018-08-08T17:18:44.078" v="2484" actId="1076"/>
          <ac:picMkLst>
            <pc:docMk/>
            <pc:sldMk cId="1296940064" sldId="348"/>
            <ac:picMk id="4" creationId="{88529D86-07B3-48F6-B598-BD34B15E3DC0}"/>
          </ac:picMkLst>
        </pc:picChg>
      </pc:sldChg>
      <pc:sldChg chg="modSp add">
        <pc:chgData name="Tabetha Hopke" userId="5e7e88d54752368c" providerId="LiveId" clId="{18015A64-C91A-4977-B774-FE4B9081C1AA}" dt="2018-08-08T17:20:08.776" v="2521" actId="20577"/>
        <pc:sldMkLst>
          <pc:docMk/>
          <pc:sldMk cId="1002453925" sldId="349"/>
        </pc:sldMkLst>
        <pc:spChg chg="mod">
          <ac:chgData name="Tabetha Hopke" userId="5e7e88d54752368c" providerId="LiveId" clId="{18015A64-C91A-4977-B774-FE4B9081C1AA}" dt="2018-08-08T17:19:00.385" v="2512" actId="20577"/>
          <ac:spMkLst>
            <pc:docMk/>
            <pc:sldMk cId="1002453925" sldId="349"/>
            <ac:spMk id="2" creationId="{BDCA1CB4-BA88-403A-941A-0B05D8163A0E}"/>
          </ac:spMkLst>
        </pc:spChg>
        <pc:spChg chg="mod">
          <ac:chgData name="Tabetha Hopke" userId="5e7e88d54752368c" providerId="LiveId" clId="{18015A64-C91A-4977-B774-FE4B9081C1AA}" dt="2018-08-08T17:20:08.776" v="2521" actId="20577"/>
          <ac:spMkLst>
            <pc:docMk/>
            <pc:sldMk cId="1002453925" sldId="349"/>
            <ac:spMk id="3" creationId="{1DC25AE8-0FD3-4A97-87D4-64A4506066FE}"/>
          </ac:spMkLst>
        </pc:spChg>
      </pc:sldChg>
      <pc:sldMasterChg chg="modSp modSldLayout">
        <pc:chgData name="Tabetha Hopke" userId="5e7e88d54752368c" providerId="LiveId" clId="{18015A64-C91A-4977-B774-FE4B9081C1AA}" dt="2018-08-08T16:03:53.237" v="533" actId="255"/>
        <pc:sldMasterMkLst>
          <pc:docMk/>
          <pc:sldMasterMk cId="2232095129" sldId="2147483774"/>
        </pc:sldMasterMkLst>
        <pc:spChg chg="mod">
          <ac:chgData name="Tabetha Hopke" userId="5e7e88d54752368c" providerId="LiveId" clId="{18015A64-C91A-4977-B774-FE4B9081C1AA}" dt="2018-08-08T16:03:53.237" v="533" actId="255"/>
          <ac:spMkLst>
            <pc:docMk/>
            <pc:sldMasterMk cId="2232095129" sldId="2147483774"/>
            <ac:spMk id="3" creationId="{00000000-0000-0000-0000-000000000000}"/>
          </ac:spMkLst>
        </pc:spChg>
        <pc:sldLayoutChg chg="modSp">
          <pc:chgData name="Tabetha Hopke" userId="5e7e88d54752368c" providerId="LiveId" clId="{18015A64-C91A-4977-B774-FE4B9081C1AA}" dt="2018-08-08T16:03:37.918" v="531" actId="255"/>
          <pc:sldLayoutMkLst>
            <pc:docMk/>
            <pc:sldMasterMk cId="2232095129" sldId="2147483774"/>
            <pc:sldLayoutMk cId="527977815" sldId="2147483775"/>
          </pc:sldLayoutMkLst>
          <pc:spChg chg="mod">
            <ac:chgData name="Tabetha Hopke" userId="5e7e88d54752368c" providerId="LiveId" clId="{18015A64-C91A-4977-B774-FE4B9081C1AA}" dt="2018-08-08T16:03:37.918" v="531" actId="255"/>
            <ac:spMkLst>
              <pc:docMk/>
              <pc:sldMasterMk cId="2232095129" sldId="2147483774"/>
              <pc:sldLayoutMk cId="527977815" sldId="2147483775"/>
              <ac:spMk id="2" creationId="{00000000-0000-0000-0000-000000000000}"/>
            </ac:spMkLst>
          </pc:spChg>
        </pc:sldLayoutChg>
        <pc:sldLayoutChg chg="modSp">
          <pc:chgData name="Tabetha Hopke" userId="5e7e88d54752368c" providerId="LiveId" clId="{18015A64-C91A-4977-B774-FE4B9081C1AA}" dt="2018-08-08T16:02:43.591" v="524" actId="255"/>
          <pc:sldLayoutMkLst>
            <pc:docMk/>
            <pc:sldMasterMk cId="2232095129" sldId="2147483774"/>
            <pc:sldLayoutMk cId="2900336412" sldId="2147483776"/>
          </pc:sldLayoutMkLst>
          <pc:spChg chg="mod">
            <ac:chgData name="Tabetha Hopke" userId="5e7e88d54752368c" providerId="LiveId" clId="{18015A64-C91A-4977-B774-FE4B9081C1AA}" dt="2018-08-08T16:02:43.591" v="524" actId="255"/>
            <ac:spMkLst>
              <pc:docMk/>
              <pc:sldMasterMk cId="2232095129" sldId="2147483774"/>
              <pc:sldLayoutMk cId="2900336412" sldId="2147483776"/>
              <ac:spMk id="3" creationId="{00000000-0000-0000-0000-000000000000}"/>
            </ac:spMkLst>
          </pc:spChg>
        </pc:sldLayoutChg>
        <pc:sldLayoutChg chg="modSp">
          <pc:chgData name="Tabetha Hopke" userId="5e7e88d54752368c" providerId="LiveId" clId="{18015A64-C91A-4977-B774-FE4B9081C1AA}" dt="2018-08-08T16:03:23.918" v="530" actId="255"/>
          <pc:sldLayoutMkLst>
            <pc:docMk/>
            <pc:sldMasterMk cId="2232095129" sldId="2147483774"/>
            <pc:sldLayoutMk cId="3304884845" sldId="2147483777"/>
          </pc:sldLayoutMkLst>
          <pc:spChg chg="mod">
            <ac:chgData name="Tabetha Hopke" userId="5e7e88d54752368c" providerId="LiveId" clId="{18015A64-C91A-4977-B774-FE4B9081C1AA}" dt="2018-08-08T16:03:23.918" v="530" actId="255"/>
            <ac:spMkLst>
              <pc:docMk/>
              <pc:sldMasterMk cId="2232095129" sldId="2147483774"/>
              <pc:sldLayoutMk cId="3304884845" sldId="2147483777"/>
              <ac:spMk id="2" creationId="{00000000-0000-0000-0000-000000000000}"/>
            </ac:spMkLst>
          </pc:spChg>
        </pc:sldLayoutChg>
        <pc:sldLayoutChg chg="modSp">
          <pc:chgData name="Tabetha Hopke" userId="5e7e88d54752368c" providerId="LiveId" clId="{18015A64-C91A-4977-B774-FE4B9081C1AA}" dt="2018-08-08T16:03:16.557" v="529" actId="255"/>
          <pc:sldLayoutMkLst>
            <pc:docMk/>
            <pc:sldMasterMk cId="2232095129" sldId="2147483774"/>
            <pc:sldLayoutMk cId="3255478147" sldId="2147483778"/>
          </pc:sldLayoutMkLst>
          <pc:spChg chg="mod">
            <ac:chgData name="Tabetha Hopke" userId="5e7e88d54752368c" providerId="LiveId" clId="{18015A64-C91A-4977-B774-FE4B9081C1AA}" dt="2018-08-08T16:03:05.863" v="527" actId="255"/>
            <ac:spMkLst>
              <pc:docMk/>
              <pc:sldMasterMk cId="2232095129" sldId="2147483774"/>
              <pc:sldLayoutMk cId="3255478147" sldId="2147483778"/>
              <ac:spMk id="3" creationId="{00000000-0000-0000-0000-000000000000}"/>
            </ac:spMkLst>
          </pc:spChg>
          <pc:spChg chg="mod">
            <ac:chgData name="Tabetha Hopke" userId="5e7e88d54752368c" providerId="LiveId" clId="{18015A64-C91A-4977-B774-FE4B9081C1AA}" dt="2018-08-08T16:03:16.557" v="529" actId="255"/>
            <ac:spMkLst>
              <pc:docMk/>
              <pc:sldMasterMk cId="2232095129" sldId="2147483774"/>
              <pc:sldLayoutMk cId="3255478147" sldId="2147483778"/>
              <ac:spMk id="4" creationId="{00000000-0000-0000-0000-0000000000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B43300-B31E-49AD-8751-A411090F9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9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96BB2-AF0D-44B5-A123-A265ACDA668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-48" charset="0"/>
              <a:ea typeface="Geneva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993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 estimation study? Order of light vs. heavy weight changes participant estimations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B43300-B31E-49AD-8751-A411090F98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0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3DAE-06F0-41D8-B428-F80B9CAFAA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2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5EF49-2605-44F2-AFD2-73F2DE18600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6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E19EB-ACC3-4CDF-9AFB-9D1ACB2A82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1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**May also be .01 – remember to read the problem.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B43300-B31E-49AD-8751-A411090F982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04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S</a:t>
            </a:r>
            <a:r>
              <a:rPr lang="en-US" i="1" baseline="-25000" dirty="0"/>
              <a:t>M</a:t>
            </a:r>
            <a:r>
              <a:rPr lang="en-US" dirty="0"/>
              <a:t>  = standard error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B43300-B31E-49AD-8751-A411090F982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9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 pitchFamily="-48" charset="0"/>
                <a:ea typeface="Geneva" pitchFamily="-48" charset="-128"/>
              </a:rPr>
              <a:t>s = SD of difference scores 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AE881-E368-4BCA-8B6C-1B30EBB13A5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7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639AB-1639-4B85-AE0F-9E6BE39703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7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6F78F-D78A-4741-B9C6-E880A499DC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BA9252-C09B-4429-B40B-489FD906B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D2DCF-05B0-4668-96D2-3D5425B79F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3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BDE51-0CF9-4765-893E-C423186574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88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E3826-009C-4BA4-85A5-E28EBEF434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7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2716D-76D9-41AC-9827-8CE324DF02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9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65AC8E-9DEF-4759-B05D-E385A6E3F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09E6D-DC61-48C2-AE42-FBDEBDFE4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14D8AC7-790B-483D-AE92-B095FCB1CE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FAAD5-2BA8-46D5-86C4-165E77DD2B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5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36CD94A-F0D1-4A15-8CBB-0BDF5F5F1B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9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3F3A-F043-4370-9438-FEFF7105E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 Paired-Samples </a:t>
            </a:r>
            <a:br>
              <a:rPr lang="en-US" sz="6600" dirty="0"/>
            </a:br>
            <a:r>
              <a:rPr lang="en-US" sz="6600" i="1" dirty="0"/>
              <a:t>t</a:t>
            </a:r>
            <a:r>
              <a:rPr lang="en-US" sz="6600" dirty="0"/>
              <a:t>-Test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9547-3135-4043-BF4E-105A854A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of Differences Between Means</a:t>
            </a:r>
          </a:p>
        </p:txBody>
      </p:sp>
      <p:pic>
        <p:nvPicPr>
          <p:cNvPr id="6" name="Content Placeholder 5" descr="Noless_fig_09_07">
            <a:extLst>
              <a:ext uri="{FF2B5EF4-FFF2-40B4-BE49-F238E27FC236}">
                <a16:creationId xmlns:a16="http://schemas.microsoft.com/office/drawing/2014/main" id="{3157A181-61ED-4A0C-A0AB-24566CEC62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828800"/>
            <a:ext cx="6364596" cy="4325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C532F9-A19F-4AB5-B929-2C306873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Distribution of Differences Between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does that do for us?</a:t>
            </a:r>
          </a:p>
          <a:p>
            <a:pPr lvl="1"/>
            <a:r>
              <a:rPr lang="en-US" dirty="0"/>
              <a:t>Creates a comparison distribution (still talking about </a:t>
            </a:r>
            <a:r>
              <a:rPr lang="en-US" i="1" dirty="0"/>
              <a:t>t</a:t>
            </a:r>
            <a:r>
              <a:rPr lang="en-US" dirty="0"/>
              <a:t> here … remember the comparison distribution is the “population where the null is true”)</a:t>
            </a:r>
          </a:p>
          <a:p>
            <a:pPr marL="457200" lvl="1" indent="0">
              <a:buNone/>
            </a:pPr>
            <a:r>
              <a:rPr lang="en-US" dirty="0"/>
              <a:t>Where the difference is centered around zero, therefore um = 0.</a:t>
            </a:r>
          </a:p>
        </p:txBody>
      </p:sp>
    </p:spTree>
    <p:extLst>
      <p:ext uri="{BB962C8B-B14F-4D97-AF65-F5344CB8AC3E}">
        <p14:creationId xmlns:p14="http://schemas.microsoft.com/office/powerpoint/2010/main" val="283558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CCA17-47CD-4457-8FC7-7855C30B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Differences Between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one set of scores by creating a difference score …</a:t>
            </a:r>
          </a:p>
          <a:p>
            <a:pPr lvl="1"/>
            <a:r>
              <a:rPr lang="en-US" dirty="0"/>
              <a:t>You basically are doing a single sample </a:t>
            </a:r>
            <a:r>
              <a:rPr lang="en-US" i="1" dirty="0"/>
              <a:t>t</a:t>
            </a:r>
            <a:r>
              <a:rPr lang="en-US" dirty="0"/>
              <a:t> where </a:t>
            </a:r>
            <a:r>
              <a:rPr lang="el-GR" dirty="0"/>
              <a:t>μ</a:t>
            </a:r>
            <a:r>
              <a:rPr lang="en-US" i="1" baseline="-25000" dirty="0"/>
              <a:t>M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Whew! Same steps</a:t>
            </a:r>
          </a:p>
        </p:txBody>
      </p:sp>
    </p:spTree>
    <p:extLst>
      <p:ext uri="{BB962C8B-B14F-4D97-AF65-F5344CB8AC3E}">
        <p14:creationId xmlns:p14="http://schemas.microsoft.com/office/powerpoint/2010/main" val="211039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D769-85CC-49E2-B142-C23C4CBD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Calculating Paired Sample 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A0F48-C556-45DC-B0E6-D1F1EFFD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Identify the populations (levels), distribution, and assumptions</a:t>
            </a:r>
          </a:p>
          <a:p>
            <a:r>
              <a:rPr lang="en-US" dirty="0"/>
              <a:t>Step 2: State the null and research hypotheses</a:t>
            </a:r>
          </a:p>
          <a:p>
            <a:r>
              <a:rPr lang="en-US" dirty="0"/>
              <a:t>Step 3: Determine the characteristics of the comparison distribution</a:t>
            </a:r>
          </a:p>
          <a:p>
            <a:r>
              <a:rPr lang="en-US" dirty="0"/>
              <a:t>Step 4: Determine critical values, or cutoffs</a:t>
            </a:r>
          </a:p>
          <a:p>
            <a:r>
              <a:rPr lang="en-US" dirty="0"/>
              <a:t>Step 5: Calculate the test statistic</a:t>
            </a:r>
          </a:p>
          <a:p>
            <a:r>
              <a:rPr lang="en-US" dirty="0"/>
              <a:t>Step 6: Make a decision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out the assumptions:</a:t>
            </a:r>
          </a:p>
          <a:p>
            <a:pPr lvl="1"/>
            <a:r>
              <a:rPr lang="en-US" dirty="0"/>
              <a:t>DV is scale?</a:t>
            </a:r>
          </a:p>
          <a:p>
            <a:pPr lvl="1"/>
            <a:r>
              <a:rPr lang="en-US" dirty="0"/>
              <a:t>Random selection or assignment?</a:t>
            </a:r>
          </a:p>
          <a:p>
            <a:pPr lvl="1"/>
            <a:r>
              <a:rPr lang="en-US" dirty="0"/>
              <a:t>Normal?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sample, population, and hypotheses</a:t>
            </a:r>
          </a:p>
          <a:p>
            <a:pPr lvl="1"/>
            <a:r>
              <a:rPr lang="en-US" dirty="0"/>
              <a:t>Sample: difference scores for the two measurements </a:t>
            </a:r>
          </a:p>
          <a:p>
            <a:pPr lvl="1"/>
            <a:r>
              <a:rPr lang="en-US" dirty="0"/>
              <a:t>Population: those difference scores will be zero (</a:t>
            </a:r>
            <a:r>
              <a:rPr lang="el-GR" dirty="0"/>
              <a:t>μ</a:t>
            </a:r>
            <a:r>
              <a:rPr lang="en-US" i="1" baseline="-25000" dirty="0"/>
              <a:t>M</a:t>
            </a:r>
            <a:r>
              <a:rPr lang="en-US" dirty="0"/>
              <a:t> = 0)</a:t>
            </a:r>
          </a:p>
        </p:txBody>
      </p:sp>
    </p:spTree>
    <p:extLst>
      <p:ext uri="{BB962C8B-B14F-4D97-AF65-F5344CB8AC3E}">
        <p14:creationId xmlns:p14="http://schemas.microsoft.com/office/powerpoint/2010/main" val="131951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descriptive statistics</a:t>
            </a:r>
          </a:p>
          <a:p>
            <a:r>
              <a:rPr lang="en-US" i="1" dirty="0" err="1"/>
              <a:t>M</a:t>
            </a:r>
            <a:r>
              <a:rPr lang="en-US" baseline="-25000" dirty="0" err="1"/>
              <a:t>difference</a:t>
            </a:r>
            <a:r>
              <a:rPr lang="en-US" dirty="0"/>
              <a:t>: </a:t>
            </a:r>
          </a:p>
          <a:p>
            <a:r>
              <a:rPr lang="en-US" i="1" dirty="0" err="1"/>
              <a:t>SD</a:t>
            </a:r>
            <a:r>
              <a:rPr lang="en-US" baseline="-25000" dirty="0" err="1"/>
              <a:t>difference</a:t>
            </a:r>
            <a:r>
              <a:rPr lang="en-US" dirty="0"/>
              <a:t>:</a:t>
            </a:r>
          </a:p>
          <a:p>
            <a:r>
              <a:rPr lang="en-US" i="1" dirty="0" err="1"/>
              <a:t>SE</a:t>
            </a:r>
            <a:r>
              <a:rPr lang="en-US" baseline="-25000" dirty="0" err="1"/>
              <a:t>difference</a:t>
            </a:r>
            <a:r>
              <a:rPr lang="en-US" dirty="0"/>
              <a:t>:</a:t>
            </a:r>
          </a:p>
          <a:p>
            <a:r>
              <a:rPr lang="en-US" i="1" dirty="0"/>
              <a:t>N</a:t>
            </a:r>
            <a:r>
              <a:rPr lang="en-US" dirty="0"/>
              <a:t>:</a:t>
            </a:r>
          </a:p>
          <a:p>
            <a:r>
              <a:rPr lang="el-GR" dirty="0"/>
              <a:t>μ</a:t>
            </a:r>
            <a:r>
              <a:rPr lang="en-US" i="1" baseline="-25000" dirty="0"/>
              <a:t>M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85641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the cut off score, </a:t>
            </a:r>
            <a:r>
              <a:rPr lang="en-US" i="1" dirty="0" err="1"/>
              <a:t>t</a:t>
            </a:r>
            <a:r>
              <a:rPr lang="en-US" baseline="-25000" dirty="0" err="1"/>
              <a:t>critical</a:t>
            </a:r>
            <a:endParaRPr lang="en-US" baseline="-25000" dirty="0"/>
          </a:p>
          <a:p>
            <a:pPr lvl="1"/>
            <a:r>
              <a:rPr lang="en-US" i="1" dirty="0" err="1"/>
              <a:t>df</a:t>
            </a:r>
            <a:r>
              <a:rPr lang="en-US" dirty="0"/>
              <a:t> = </a:t>
            </a:r>
            <a:r>
              <a:rPr lang="en-US" i="1" dirty="0"/>
              <a:t>N - </a:t>
            </a:r>
            <a:r>
              <a:rPr lang="en-US" dirty="0"/>
              <a:t>1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C:\Documents and Settings\dillerj\Desktop\Stats_Consult\JPGS - low res\CH09\low\NOLESS_TB09-01.jpg">
            <a:extLst>
              <a:ext uri="{FF2B5EF4-FFF2-40B4-BE49-F238E27FC236}">
                <a16:creationId xmlns:a16="http://schemas.microsoft.com/office/drawing/2014/main" id="{483C4B44-AFA2-4849-BAA2-71109DF4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4095" y="2743200"/>
            <a:ext cx="7181528" cy="331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0294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i="1" dirty="0"/>
              <a:t>t</a:t>
            </a:r>
            <a:r>
              <a:rPr lang="en-US" baseline="-25000" dirty="0"/>
              <a:t>actual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t</a:t>
            </a:r>
            <a:r>
              <a:rPr lang="en-US" baseline="-25000" dirty="0"/>
              <a:t>actual</a:t>
            </a:r>
            <a:r>
              <a:rPr lang="en-US" dirty="0"/>
              <a:t> = </a:t>
            </a:r>
            <a:r>
              <a:rPr lang="en-US" i="1" dirty="0" err="1"/>
              <a:t>M</a:t>
            </a:r>
            <a:r>
              <a:rPr lang="en-US" baseline="-25000" dirty="0" err="1"/>
              <a:t>difference</a:t>
            </a:r>
            <a:r>
              <a:rPr lang="en-US" dirty="0"/>
              <a:t> / </a:t>
            </a:r>
            <a:r>
              <a:rPr lang="en-US" i="1" dirty="0" err="1"/>
              <a:t>SE</a:t>
            </a:r>
            <a:r>
              <a:rPr lang="en-US" baseline="-25000" dirty="0" err="1"/>
              <a:t>difference</a:t>
            </a:r>
            <a:endParaRPr lang="en-US" baseline="-25000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Stop! Make sure your mean difference score, </a:t>
            </a:r>
            <a:r>
              <a:rPr lang="en-US" dirty="0" err="1"/>
              <a:t>df</a:t>
            </a:r>
            <a:r>
              <a:rPr lang="en-US" dirty="0"/>
              <a:t>, and hypothesis all match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1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step 4 and 5 – is your score more extreme? </a:t>
            </a:r>
          </a:p>
          <a:p>
            <a:pPr lvl="1"/>
            <a:r>
              <a:rPr lang="en-US" dirty="0"/>
              <a:t>Reject the null</a:t>
            </a:r>
          </a:p>
          <a:p>
            <a:r>
              <a:rPr lang="en-US" dirty="0"/>
              <a:t>Compare step 4 and 5 – is your score closer to the middle?</a:t>
            </a:r>
          </a:p>
          <a:p>
            <a:pPr lvl="1"/>
            <a:r>
              <a:rPr lang="en-US" dirty="0"/>
              <a:t>Fail to reject the null </a:t>
            </a:r>
          </a:p>
        </p:txBody>
      </p:sp>
    </p:spTree>
    <p:extLst>
      <p:ext uri="{BB962C8B-B14F-4D97-AF65-F5344CB8AC3E}">
        <p14:creationId xmlns:p14="http://schemas.microsoft.com/office/powerpoint/2010/main" val="86923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everything we’ve worked with has been </a:t>
            </a:r>
            <a:r>
              <a:rPr lang="en-US" b="1" dirty="0"/>
              <a:t>one</a:t>
            </a:r>
            <a:r>
              <a:rPr lang="en-US" dirty="0"/>
              <a:t> sample</a:t>
            </a:r>
          </a:p>
          <a:p>
            <a:pPr lvl="1"/>
            <a:r>
              <a:rPr lang="en-US" dirty="0"/>
              <a:t>One person =</a:t>
            </a:r>
            <a:r>
              <a:rPr lang="en-US" i="1" dirty="0"/>
              <a:t> z </a:t>
            </a:r>
            <a:r>
              <a:rPr lang="en-US" dirty="0"/>
              <a:t>score</a:t>
            </a:r>
          </a:p>
          <a:p>
            <a:pPr lvl="1"/>
            <a:r>
              <a:rPr lang="en-US" dirty="0"/>
              <a:t>One sample with population standard deviation = </a:t>
            </a:r>
            <a:r>
              <a:rPr lang="en-US" i="1" dirty="0"/>
              <a:t>z</a:t>
            </a:r>
            <a:r>
              <a:rPr lang="en-US" dirty="0"/>
              <a:t> test</a:t>
            </a:r>
          </a:p>
          <a:p>
            <a:pPr lvl="1"/>
            <a:r>
              <a:rPr lang="en-US" dirty="0"/>
              <a:t>One sample no population standard deviation = single </a:t>
            </a:r>
            <a:r>
              <a:rPr lang="en-US" i="1" dirty="0"/>
              <a:t>t</a:t>
            </a:r>
            <a:r>
              <a:rPr lang="en-US" dirty="0"/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3478616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= </a:t>
            </a:r>
            <a:r>
              <a:rPr lang="en-US" i="1" dirty="0" err="1"/>
              <a:t>M</a:t>
            </a:r>
            <a:r>
              <a:rPr lang="en-US" baseline="-25000" dirty="0" err="1"/>
              <a:t>difference</a:t>
            </a:r>
            <a:r>
              <a:rPr lang="en-US" dirty="0"/>
              <a:t> – </a:t>
            </a:r>
            <a:r>
              <a:rPr lang="en-US" i="1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</a:t>
            </a:r>
            <a:r>
              <a:rPr lang="en-US" i="1" dirty="0"/>
              <a:t>SE</a:t>
            </a:r>
          </a:p>
          <a:p>
            <a:r>
              <a:rPr lang="en-US" dirty="0"/>
              <a:t>Upper = </a:t>
            </a:r>
            <a:r>
              <a:rPr lang="en-US" i="1" dirty="0" err="1"/>
              <a:t>M</a:t>
            </a:r>
            <a:r>
              <a:rPr lang="en-US" baseline="-25000" dirty="0" err="1"/>
              <a:t>difference</a:t>
            </a:r>
            <a:r>
              <a:rPr lang="en-US" dirty="0"/>
              <a:t> + </a:t>
            </a:r>
            <a:r>
              <a:rPr lang="en-US" i="1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</a:t>
            </a:r>
            <a:r>
              <a:rPr lang="en-US" i="1" dirty="0"/>
              <a:t>SE</a:t>
            </a:r>
          </a:p>
          <a:p>
            <a:r>
              <a:rPr lang="en-US" dirty="0"/>
              <a:t>**know the formula, but you can also do this in </a:t>
            </a:r>
            <a:r>
              <a:rPr lang="en-US" dirty="0" err="1"/>
              <a:t>JASP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1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Helvetica" pitchFamily="-48" charset="0"/>
                <a:cs typeface="Helvetica" pitchFamily="-48" charset="0"/>
              </a:rPr>
              <a:t>Effect Size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Cohen’s d:</a:t>
            </a:r>
          </a:p>
          <a:p>
            <a:pPr lvl="1"/>
            <a:r>
              <a:rPr lang="en-US" dirty="0"/>
              <a:t>d = mean difference / s</a:t>
            </a:r>
          </a:p>
          <a:p>
            <a:pPr lvl="1"/>
            <a:r>
              <a:rPr lang="en-US" dirty="0"/>
              <a:t>s = SD of difference scores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922359"/>
              </p:ext>
            </p:extLst>
          </p:nvPr>
        </p:nvGraphicFramePr>
        <p:xfrm>
          <a:off x="3641565" y="3581400"/>
          <a:ext cx="190658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749300" imgH="406400" progId="Equation.3">
                  <p:embed/>
                </p:oleObj>
              </mc:Choice>
              <mc:Fallback>
                <p:oleObj name="Equation" r:id="rId4" imgW="749300" imgH="40640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565" y="3581400"/>
                        <a:ext cx="1906587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187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1085-F57F-4921-AA4A-FB70891F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0B41-EC03-4CD4-BB64-448C19C70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have to calculate our difference scores in Excel: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AD789-FA4C-467C-880C-D0C84E56FF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2362200"/>
            <a:ext cx="5943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6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FC9B-9506-4E3E-AD60-4733E085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43FC-5B18-4377-BA91-0ADC15546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that and pull the data up in </a:t>
            </a:r>
            <a:r>
              <a:rPr lang="en-US" dirty="0" err="1"/>
              <a:t>JASP</a:t>
            </a:r>
            <a:endParaRPr lang="en-US" dirty="0"/>
          </a:p>
          <a:p>
            <a:r>
              <a:rPr lang="en-US" dirty="0"/>
              <a:t>From here you find outliers like before, except </a:t>
            </a:r>
            <a:r>
              <a:rPr lang="en-US" b="1" dirty="0"/>
              <a:t>using the difference scores</a:t>
            </a:r>
            <a:r>
              <a:rPr lang="en-US" dirty="0"/>
              <a:t> as the variable you are checking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511D9-DDC2-46F5-8A2D-359EE8A71CE0}"/>
              </a:ext>
            </a:extLst>
          </p:cNvPr>
          <p:cNvPicPr/>
          <p:nvPr/>
        </p:nvPicPr>
        <p:blipFill rotWithShape="1">
          <a:blip r:embed="rId2"/>
          <a:srcRect r="50000" b="60631"/>
          <a:stretch/>
        </p:blipFill>
        <p:spPr>
          <a:xfrm>
            <a:off x="2400300" y="3404419"/>
            <a:ext cx="4343400" cy="22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66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F9AB-0F47-403F-97E1-CCED6B14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2F61-6070-49DA-B145-DB3F904D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distribution plot</a:t>
            </a:r>
          </a:p>
          <a:p>
            <a:pPr lvl="1"/>
            <a:r>
              <a:rPr lang="en-US" dirty="0"/>
              <a:t>Does it look like a bell curve? </a:t>
            </a:r>
          </a:p>
          <a:p>
            <a:r>
              <a:rPr lang="en-US" dirty="0"/>
              <a:t>Make a box plot and label outliers</a:t>
            </a:r>
          </a:p>
          <a:p>
            <a:pPr lvl="1"/>
            <a:r>
              <a:rPr lang="en-US" dirty="0" err="1"/>
              <a:t>Descriptives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Descriptive Statistics  Plots  select “Distribution plots” and “Boxplots”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Under Boxplots select “Label Outliers” and “Jitter Element”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Anything outside the top and bottom lines would be labeled an outlier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31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9877-18F8-49ED-9AC0-9772B14B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A713F-3481-4827-B4F9-592913E5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run the </a:t>
            </a:r>
            <a:r>
              <a:rPr lang="en-US" i="1" dirty="0"/>
              <a:t>t </a:t>
            </a:r>
            <a:r>
              <a:rPr lang="en-US" dirty="0"/>
              <a:t>test and check for normality</a:t>
            </a:r>
          </a:p>
          <a:p>
            <a:r>
              <a:rPr lang="en-US" dirty="0"/>
              <a:t>Go to T-Tests </a:t>
            </a:r>
            <a:r>
              <a:rPr lang="en-US" dirty="0">
                <a:sym typeface="Wingdings" panose="05000000000000000000" pitchFamily="2" charset="2"/>
              </a:rPr>
              <a:t> Paired Samples T-Test </a:t>
            </a:r>
          </a:p>
          <a:p>
            <a:r>
              <a:rPr lang="en-US" dirty="0">
                <a:sym typeface="Wingdings" panose="05000000000000000000" pitchFamily="2" charset="2"/>
              </a:rPr>
              <a:t>Select the two variables you are comparing and move them to the right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B9E87-DF1F-46BD-ABC7-50711CEA837A}"/>
              </a:ext>
            </a:extLst>
          </p:cNvPr>
          <p:cNvPicPr/>
          <p:nvPr/>
        </p:nvPicPr>
        <p:blipFill rotWithShape="1">
          <a:blip r:embed="rId2"/>
          <a:srcRect r="51282" b="52820"/>
          <a:stretch/>
        </p:blipFill>
        <p:spPr>
          <a:xfrm>
            <a:off x="2552700" y="3478168"/>
            <a:ext cx="4038600" cy="24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49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9315-97C9-4E1B-8294-4AF47380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7FBF-3612-4F87-A5C6-4F5F147B0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out if the data meets normality, select “Normality” under “Assumption checks”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2844B-9129-4D28-AF00-82ABAEFEFEB2}"/>
              </a:ext>
            </a:extLst>
          </p:cNvPr>
          <p:cNvPicPr/>
          <p:nvPr/>
        </p:nvPicPr>
        <p:blipFill rotWithShape="1">
          <a:blip r:embed="rId2"/>
          <a:srcRect t="45897" r="78205"/>
          <a:stretch/>
        </p:blipFill>
        <p:spPr>
          <a:xfrm>
            <a:off x="990600" y="2819400"/>
            <a:ext cx="2057400" cy="2924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D293B1-67D5-4C13-AE1E-ABFD5983E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125" y="3519487"/>
            <a:ext cx="4953000" cy="15240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57EE711F-953B-417D-A43D-9C25E8EC1391}"/>
              </a:ext>
            </a:extLst>
          </p:cNvPr>
          <p:cNvSpPr/>
          <p:nvPr/>
        </p:nvSpPr>
        <p:spPr>
          <a:xfrm rot="13994829">
            <a:off x="989948" y="4704280"/>
            <a:ext cx="601980" cy="832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5C63-AD43-4C3D-B128-B8653B3E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DB03-153F-4AF2-B586-05951D6C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587241" cy="4326466"/>
          </a:xfrm>
        </p:spPr>
        <p:txBody>
          <a:bodyPr>
            <a:normAutofit/>
          </a:bodyPr>
          <a:lstStyle/>
          <a:p>
            <a:r>
              <a:rPr lang="en-US" dirty="0"/>
              <a:t>Since we are doing a two-tailed test, you would select  Measure 1 ≠ Measure 2 for the hypothesis</a:t>
            </a:r>
          </a:p>
          <a:p>
            <a:r>
              <a:rPr lang="en-US" dirty="0"/>
              <a:t>Selecting “Effect size” will give you Cohen’s </a:t>
            </a:r>
            <a:r>
              <a:rPr lang="en-US" i="1" dirty="0"/>
              <a:t>d</a:t>
            </a:r>
            <a:endParaRPr lang="en-US" dirty="0"/>
          </a:p>
          <a:p>
            <a:r>
              <a:rPr lang="en-US" dirty="0"/>
              <a:t>Selecting “Location parameter” and “Confidence interval 95%” will give you the 95% CI for the mean difference</a:t>
            </a:r>
          </a:p>
          <a:p>
            <a:r>
              <a:rPr lang="en-US" dirty="0"/>
              <a:t>Can also select “</a:t>
            </a:r>
            <a:r>
              <a:rPr lang="en-US" dirty="0" err="1"/>
              <a:t>Descriptives</a:t>
            </a:r>
            <a:r>
              <a:rPr lang="en-US" dirty="0"/>
              <a:t>” to get those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3541E-4EB2-4AE8-8EBB-4CF2D56C23EC}"/>
              </a:ext>
            </a:extLst>
          </p:cNvPr>
          <p:cNvPicPr/>
          <p:nvPr/>
        </p:nvPicPr>
        <p:blipFill rotWithShape="1">
          <a:blip r:embed="rId2"/>
          <a:srcRect t="45425" r="51282"/>
          <a:stretch/>
        </p:blipFill>
        <p:spPr>
          <a:xfrm>
            <a:off x="5380702" y="2133600"/>
            <a:ext cx="376329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81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8944-6FF5-4C36-A152-27B18725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314E-1DC0-41E8-8D0C-67D0E7E4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we just interpret our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Reporting in APA: </a:t>
            </a:r>
          </a:p>
          <a:p>
            <a:pPr lvl="1"/>
            <a:r>
              <a:rPr lang="en-US" dirty="0"/>
              <a:t>A statistically significant mean increase of 0.14 km, 95% CI [0.09, 0.18], </a:t>
            </a:r>
            <a:r>
              <a:rPr lang="en-US" i="1" dirty="0"/>
              <a:t>t</a:t>
            </a:r>
            <a:r>
              <a:rPr lang="en-US" dirty="0"/>
              <a:t>(19) = 6.35, </a:t>
            </a:r>
            <a:r>
              <a:rPr lang="en-US" i="1" dirty="0"/>
              <a:t>p</a:t>
            </a:r>
            <a:r>
              <a:rPr lang="en-US" dirty="0"/>
              <a:t> &lt; .001, </a:t>
            </a:r>
            <a:r>
              <a:rPr lang="en-US" i="1" dirty="0"/>
              <a:t>d </a:t>
            </a:r>
            <a:r>
              <a:rPr lang="en-US" dirty="0"/>
              <a:t>= 1.42 was found in our study.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C44F4-7952-4C75-B461-64495240D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242224"/>
            <a:ext cx="6048375" cy="187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77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1207-5437-4010-BC2A-1FA4A07E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A296-16F7-4FF8-A0F4-FCAB8E13A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descriptives</a:t>
            </a:r>
            <a:r>
              <a:rPr lang="en-US" dirty="0"/>
              <a:t> output tells you a little extra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this we can tell which condition helped participants run further: </a:t>
            </a:r>
          </a:p>
          <a:p>
            <a:pPr lvl="1"/>
            <a:r>
              <a:rPr lang="en-US" dirty="0"/>
              <a:t>Participants ran further when imbibing the carbohydrate-protein drink (</a:t>
            </a:r>
            <a:r>
              <a:rPr lang="en-US" i="1" dirty="0"/>
              <a:t>M</a:t>
            </a:r>
            <a:r>
              <a:rPr lang="en-US" dirty="0"/>
              <a:t> = 11.30, </a:t>
            </a:r>
            <a:r>
              <a:rPr lang="en-US" i="1" dirty="0"/>
              <a:t>SD</a:t>
            </a:r>
            <a:r>
              <a:rPr lang="en-US" dirty="0"/>
              <a:t> = 0.72 km) as opposed to the carbohydrate only drink (</a:t>
            </a:r>
            <a:r>
              <a:rPr lang="en-US" i="1" dirty="0"/>
              <a:t>M</a:t>
            </a:r>
            <a:r>
              <a:rPr lang="en-US" dirty="0"/>
              <a:t> = 11.17, </a:t>
            </a:r>
            <a:r>
              <a:rPr lang="en-US" i="1" dirty="0"/>
              <a:t>SD</a:t>
            </a:r>
            <a:r>
              <a:rPr lang="en-US" dirty="0"/>
              <a:t> = 0.73 km).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29D86-07B3-48F6-B598-BD34B15E3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38400"/>
            <a:ext cx="3063241" cy="15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4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if we want to study either </a:t>
            </a:r>
            <a:r>
              <a:rPr lang="en-US" b="1" dirty="0"/>
              <a:t>two</a:t>
            </a:r>
            <a:r>
              <a:rPr lang="en-US" i="1" dirty="0"/>
              <a:t> </a:t>
            </a:r>
            <a:r>
              <a:rPr lang="en-US" dirty="0"/>
              <a:t>groups or the same group </a:t>
            </a:r>
            <a:r>
              <a:rPr lang="en-US" b="1" dirty="0"/>
              <a:t>twice</a:t>
            </a:r>
          </a:p>
          <a:p>
            <a:pPr lvl="1"/>
            <a:r>
              <a:rPr lang="en-US" dirty="0"/>
              <a:t>Between subjects = when people are only in one group or another (can’t be both)</a:t>
            </a:r>
          </a:p>
          <a:p>
            <a:pPr lvl="1"/>
            <a:r>
              <a:rPr lang="en-US" dirty="0"/>
              <a:t>Repeated measures = when people take part in all the parts of the study</a:t>
            </a:r>
          </a:p>
        </p:txBody>
      </p:sp>
    </p:spTree>
    <p:extLst>
      <p:ext uri="{BB962C8B-B14F-4D97-AF65-F5344CB8AC3E}">
        <p14:creationId xmlns:p14="http://schemas.microsoft.com/office/powerpoint/2010/main" val="343723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1CB4-BA88-403A-941A-0B05D816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in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5AE8-0FD3-4A97-87D4-64A450606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ran further when imbibing the carbohydrate-protein drink (</a:t>
            </a:r>
            <a:r>
              <a:rPr lang="en-US" i="1" dirty="0"/>
              <a:t>M</a:t>
            </a:r>
            <a:r>
              <a:rPr lang="en-US" dirty="0"/>
              <a:t> = 11.30, </a:t>
            </a:r>
            <a:r>
              <a:rPr lang="en-US" i="1" dirty="0"/>
              <a:t>SD</a:t>
            </a:r>
            <a:r>
              <a:rPr lang="en-US" dirty="0"/>
              <a:t> = 0.72 km) as opposed to the carbohydrate only drink (</a:t>
            </a:r>
            <a:r>
              <a:rPr lang="en-US" i="1" dirty="0"/>
              <a:t>M</a:t>
            </a:r>
            <a:r>
              <a:rPr lang="en-US" dirty="0"/>
              <a:t> = 11.17, </a:t>
            </a:r>
            <a:r>
              <a:rPr lang="en-US" i="1" dirty="0"/>
              <a:t>SD</a:t>
            </a:r>
            <a:r>
              <a:rPr lang="en-US" dirty="0"/>
              <a:t> = 0.73 km), a statistically significant mean increase of 0.14 km, 95% CI [0.09, 0.18], </a:t>
            </a:r>
            <a:r>
              <a:rPr lang="en-US" i="1" dirty="0"/>
              <a:t>t</a:t>
            </a:r>
            <a:r>
              <a:rPr lang="en-US" dirty="0"/>
              <a:t>(19) = 6.35, </a:t>
            </a:r>
            <a:r>
              <a:rPr lang="en-US" i="1" dirty="0"/>
              <a:t>p</a:t>
            </a:r>
            <a:r>
              <a:rPr lang="en-US" dirty="0"/>
              <a:t> &lt; .001, </a:t>
            </a:r>
            <a:r>
              <a:rPr lang="en-US" i="1" dirty="0"/>
              <a:t>d</a:t>
            </a:r>
            <a:r>
              <a:rPr lang="en-US" dirty="0"/>
              <a:t> = 1.42.</a:t>
            </a:r>
          </a:p>
        </p:txBody>
      </p:sp>
    </p:spTree>
    <p:extLst>
      <p:ext uri="{BB962C8B-B14F-4D97-AF65-F5344CB8AC3E}">
        <p14:creationId xmlns:p14="http://schemas.microsoft.com/office/powerpoint/2010/main" val="100245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subjects design = independent </a:t>
            </a:r>
            <a:r>
              <a:rPr lang="en-US" i="1" dirty="0"/>
              <a:t>t</a:t>
            </a:r>
            <a:r>
              <a:rPr lang="en-US" dirty="0"/>
              <a:t> test (chapter 11)</a:t>
            </a:r>
          </a:p>
          <a:p>
            <a:r>
              <a:rPr lang="en-US" dirty="0"/>
              <a:t>Repeated measures design = dependent </a:t>
            </a:r>
            <a:r>
              <a:rPr lang="en-US" i="1" dirty="0"/>
              <a:t>t</a:t>
            </a:r>
            <a:r>
              <a:rPr lang="en-US" dirty="0"/>
              <a:t> test (chapter 10)</a:t>
            </a:r>
          </a:p>
        </p:txBody>
      </p:sp>
    </p:spTree>
    <p:extLst>
      <p:ext uri="{BB962C8B-B14F-4D97-AF65-F5344CB8AC3E}">
        <p14:creationId xmlns:p14="http://schemas.microsoft.com/office/powerpoint/2010/main" val="171852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do you do when people take things multiple times?</a:t>
            </a:r>
          </a:p>
          <a:p>
            <a:pPr lvl="1"/>
            <a:r>
              <a:rPr lang="en-US" dirty="0"/>
              <a:t>Order effects = the order of the levels changes the dependent scores</a:t>
            </a:r>
          </a:p>
          <a:p>
            <a:pPr lvl="2"/>
            <a:r>
              <a:rPr lang="en-US" dirty="0"/>
              <a:t>Weight estimation study</a:t>
            </a:r>
          </a:p>
          <a:p>
            <a:pPr lvl="2"/>
            <a:r>
              <a:rPr lang="en-US" dirty="0"/>
              <a:t>Often also called fatigue effects</a:t>
            </a:r>
          </a:p>
          <a:p>
            <a:pPr lvl="1"/>
            <a:r>
              <a:rPr lang="en-US" dirty="0"/>
              <a:t>What to do?!</a:t>
            </a:r>
          </a:p>
        </p:txBody>
      </p:sp>
    </p:spTree>
    <p:extLst>
      <p:ext uri="{BB962C8B-B14F-4D97-AF65-F5344CB8AC3E}">
        <p14:creationId xmlns:p14="http://schemas.microsoft.com/office/powerpoint/2010/main" val="198454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Counterbalancing</a:t>
            </a:r>
          </a:p>
          <a:p>
            <a:pPr lvl="1"/>
            <a:r>
              <a:rPr lang="en-US" dirty="0"/>
              <a:t>Randomly assigning the order of the levels, so that some people get part 1 first, and some people get part 2 first</a:t>
            </a:r>
          </a:p>
          <a:p>
            <a:pPr lvl="1"/>
            <a:r>
              <a:rPr lang="en-US" dirty="0"/>
              <a:t>Ensures that the order effects cancel each other out</a:t>
            </a:r>
          </a:p>
          <a:p>
            <a:pPr lvl="1"/>
            <a:r>
              <a:rPr lang="en-US" dirty="0"/>
              <a:t>So, now we might meet this random selection assumption </a:t>
            </a:r>
          </a:p>
        </p:txBody>
      </p:sp>
    </p:spTree>
    <p:extLst>
      <p:ext uri="{BB962C8B-B14F-4D97-AF65-F5344CB8AC3E}">
        <p14:creationId xmlns:p14="http://schemas.microsoft.com/office/powerpoint/2010/main" val="142388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531121"/>
              </p:ext>
            </p:extLst>
          </p:nvPr>
        </p:nvGraphicFramePr>
        <p:xfrm>
          <a:off x="818044" y="2971800"/>
          <a:ext cx="7543800" cy="175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Assumption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 distribution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≥ 30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DV</a:t>
                      </a:r>
                      <a:r>
                        <a:rPr lang="en-US" baseline="0" dirty="0"/>
                        <a:t> is scale</a:t>
                      </a:r>
                      <a:endParaRPr lang="en-US" dirty="0"/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Nothing… do non-</a:t>
                      </a:r>
                      <a:r>
                        <a:rPr lang="en-US" dirty="0" err="1"/>
                        <a:t>parametrics</a:t>
                      </a:r>
                      <a:endParaRPr lang="en-US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selection (sampling)</a:t>
                      </a:r>
                      <a:endParaRPr lang="en-US" dirty="0"/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assignment (</a:t>
                      </a:r>
                      <a:r>
                        <a:rPr lang="en-US" baseline="0" dirty="0"/>
                        <a:t>We can do this now though counterbalancing!)</a:t>
                      </a:r>
                      <a:endParaRPr lang="en-US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04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44F9-8FD1-43AE-B18D-C6BDFA40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Paired-Samples </a:t>
            </a:r>
            <a:r>
              <a:rPr lang="en-US" i="1" dirty="0"/>
              <a:t>t</a:t>
            </a:r>
            <a:r>
              <a:rPr lang="en-US" dirty="0"/>
              <a:t> Test</a:t>
            </a:r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Two sample means and a within-groups design</a:t>
            </a:r>
          </a:p>
          <a:p>
            <a:pPr eaLnBrk="1" hangingPunct="1"/>
            <a:r>
              <a:rPr lang="en-US" dirty="0"/>
              <a:t>We have two scores for each person… how can we test that?</a:t>
            </a:r>
          </a:p>
          <a:p>
            <a:pPr lvl="1"/>
            <a:r>
              <a:rPr lang="en-US" dirty="0"/>
              <a:t>The major difference in the paired-samples </a:t>
            </a:r>
            <a:r>
              <a:rPr lang="en-US" i="1" dirty="0"/>
              <a:t>t</a:t>
            </a:r>
            <a:r>
              <a:rPr lang="en-US" dirty="0"/>
              <a:t> test is that we must create difference scores for every participant </a:t>
            </a:r>
          </a:p>
          <a:p>
            <a:pPr lvl="1" eaLnBrk="1" hangingPunct="1">
              <a:buFont typeface="Lucida Grande" pitchFamily="-48" charset="0"/>
              <a:buNone/>
            </a:pPr>
            <a:endParaRPr lang="en-US" i="1" dirty="0"/>
          </a:p>
          <a:p>
            <a:pPr lvl="1" eaLnBrk="1" hangingPunct="1">
              <a:buFont typeface="Lucida Grande" pitchFamily="-48" charset="0"/>
              <a:buNone/>
            </a:pP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BEACC-9B5F-4DCE-A6EB-FE886712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Paired-Samples </a:t>
            </a:r>
            <a:r>
              <a:rPr lang="en-US" i="1" dirty="0"/>
              <a:t>t</a:t>
            </a:r>
            <a:r>
              <a:rPr lang="en-US" dirty="0"/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  <a:p>
            <a:pPr lvl="1"/>
            <a:r>
              <a:rPr lang="en-US" i="1" dirty="0"/>
              <a:t>z</a:t>
            </a:r>
            <a:r>
              <a:rPr lang="en-US" dirty="0"/>
              <a:t> = distribution of scores</a:t>
            </a:r>
          </a:p>
          <a:p>
            <a:pPr lvl="1"/>
            <a:r>
              <a:rPr lang="en-US" i="1" dirty="0"/>
              <a:t>z</a:t>
            </a:r>
            <a:r>
              <a:rPr lang="en-US" dirty="0"/>
              <a:t> = distribution of means (for samples)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distribution of means (for samples with estimated standard deviation)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distribution of differences between means (for paired samples with estimated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847969149"/>
      </p:ext>
    </p:extLst>
  </p:cSld>
  <p:clrMapOvr>
    <a:masterClrMapping/>
  </p:clrMapOvr>
</p:sld>
</file>

<file path=ppt/theme/theme1.xml><?xml version="1.0" encoding="utf-8"?>
<a:theme xmlns:a="http://schemas.openxmlformats.org/drawingml/2006/main" name="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PSY200 Slides</Template>
  <TotalTime>1405</TotalTime>
  <Words>1108</Words>
  <Application>Microsoft Office PowerPoint</Application>
  <PresentationFormat>On-screen Show (4:3)</PresentationFormat>
  <Paragraphs>151</Paragraphs>
  <Slides>30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Geneva</vt:lpstr>
      <vt:lpstr>Helvetica</vt:lpstr>
      <vt:lpstr>Lucida Grande</vt:lpstr>
      <vt:lpstr>Wingdings</vt:lpstr>
      <vt:lpstr>PSY200 Slides</vt:lpstr>
      <vt:lpstr>Equation</vt:lpstr>
      <vt:lpstr>The Paired-Samples  t-Test</vt:lpstr>
      <vt:lpstr>Research Design Issues</vt:lpstr>
      <vt:lpstr>Research Design Issues</vt:lpstr>
      <vt:lpstr>Research Design Issues</vt:lpstr>
      <vt:lpstr>Research Design Issues</vt:lpstr>
      <vt:lpstr>Research Design Issues</vt:lpstr>
      <vt:lpstr>Assumptions</vt:lpstr>
      <vt:lpstr>Paired-Samples t Test</vt:lpstr>
      <vt:lpstr>Paired-Samples t Test</vt:lpstr>
      <vt:lpstr>Distribution of Differences Between Means</vt:lpstr>
      <vt:lpstr> Distribution of Differences Between Means</vt:lpstr>
      <vt:lpstr>Distribution of Differences Between Means</vt:lpstr>
      <vt:lpstr>Steps for Calculating Paired Sample t Tests</vt:lpstr>
      <vt:lpstr>Step 1</vt:lpstr>
      <vt:lpstr>Step 2</vt:lpstr>
      <vt:lpstr>Step 3</vt:lpstr>
      <vt:lpstr>Step 4</vt:lpstr>
      <vt:lpstr>Step 5</vt:lpstr>
      <vt:lpstr>Step 6</vt:lpstr>
      <vt:lpstr>Confidence Interval</vt:lpstr>
      <vt:lpstr>Effect Size</vt:lpstr>
      <vt:lpstr>How to JASP</vt:lpstr>
      <vt:lpstr>How to JASP</vt:lpstr>
      <vt:lpstr>How to JASP</vt:lpstr>
      <vt:lpstr>How to JASP</vt:lpstr>
      <vt:lpstr>How to JASP</vt:lpstr>
      <vt:lpstr>How to JASP</vt:lpstr>
      <vt:lpstr>How to JASP</vt:lpstr>
      <vt:lpstr>How to JASP</vt:lpstr>
      <vt:lpstr>Putting in Together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Tabetha Hopke</cp:lastModifiedBy>
  <cp:revision>209</cp:revision>
  <dcterms:created xsi:type="dcterms:W3CDTF">2010-01-19T19:01:20Z</dcterms:created>
  <dcterms:modified xsi:type="dcterms:W3CDTF">2018-08-08T17:20:21Z</dcterms:modified>
</cp:coreProperties>
</file>