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74" r:id="rId1"/>
  </p:sldMasterIdLst>
  <p:notesMasterIdLst>
    <p:notesMasterId r:id="rId33"/>
  </p:notesMasterIdLst>
  <p:sldIdLst>
    <p:sldId id="256" r:id="rId2"/>
    <p:sldId id="315" r:id="rId3"/>
    <p:sldId id="299" r:id="rId4"/>
    <p:sldId id="317" r:id="rId5"/>
    <p:sldId id="316" r:id="rId6"/>
    <p:sldId id="286" r:id="rId7"/>
    <p:sldId id="303" r:id="rId8"/>
    <p:sldId id="318" r:id="rId9"/>
    <p:sldId id="322" r:id="rId10"/>
    <p:sldId id="320" r:id="rId11"/>
    <p:sldId id="330" r:id="rId12"/>
    <p:sldId id="305" r:id="rId13"/>
    <p:sldId id="332" r:id="rId14"/>
    <p:sldId id="323" r:id="rId15"/>
    <p:sldId id="331" r:id="rId16"/>
    <p:sldId id="333" r:id="rId17"/>
    <p:sldId id="334" r:id="rId18"/>
    <p:sldId id="339" r:id="rId19"/>
    <p:sldId id="341" r:id="rId20"/>
    <p:sldId id="342" r:id="rId21"/>
    <p:sldId id="345" r:id="rId22"/>
    <p:sldId id="301" r:id="rId23"/>
    <p:sldId id="346" r:id="rId24"/>
    <p:sldId id="292" r:id="rId25"/>
    <p:sldId id="347" r:id="rId26"/>
    <p:sldId id="348" r:id="rId27"/>
    <p:sldId id="349" r:id="rId28"/>
    <p:sldId id="350" r:id="rId29"/>
    <p:sldId id="351" r:id="rId30"/>
    <p:sldId id="352" r:id="rId31"/>
    <p:sldId id="353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5D8866"/>
    <a:srgbClr val="B0E5CF"/>
    <a:srgbClr val="B3DAB0"/>
    <a:srgbClr val="3EBD86"/>
    <a:srgbClr val="113480"/>
    <a:srgbClr val="181818"/>
    <a:srgbClr val="F2E7D4"/>
    <a:srgbClr val="F2E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2" autoAdjust="0"/>
    <p:restoredTop sz="94551" autoAdjust="0"/>
  </p:normalViewPr>
  <p:slideViewPr>
    <p:cSldViewPr>
      <p:cViewPr varScale="1">
        <p:scale>
          <a:sx n="78" d="100"/>
          <a:sy n="78" d="100"/>
        </p:scale>
        <p:origin x="152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betha Hopke" userId="5e7e88d54752368c" providerId="LiveId" clId="{13038F25-CF6D-409F-BD01-5B156A01075F}"/>
    <pc:docChg chg="undo redo custSel addSld delSld modSld modMainMaster">
      <pc:chgData name="Tabetha Hopke" userId="5e7e88d54752368c" providerId="LiveId" clId="{13038F25-CF6D-409F-BD01-5B156A01075F}" dt="2018-08-08T17:56:24.832" v="2373" actId="1076"/>
      <pc:docMkLst>
        <pc:docMk/>
      </pc:docMkLst>
      <pc:sldChg chg="addSp delSp modSp">
        <pc:chgData name="Tabetha Hopke" userId="5e7e88d54752368c" providerId="LiveId" clId="{13038F25-CF6D-409F-BD01-5B156A01075F}" dt="2018-07-31T18:20:27.154" v="16" actId="114"/>
        <pc:sldMkLst>
          <pc:docMk/>
          <pc:sldMk cId="0" sldId="256"/>
        </pc:sldMkLst>
        <pc:spChg chg="add del mod">
          <ac:chgData name="Tabetha Hopke" userId="5e7e88d54752368c" providerId="LiveId" clId="{13038F25-CF6D-409F-BD01-5B156A01075F}" dt="2018-07-31T18:20:19.576" v="14" actId="114"/>
          <ac:spMkLst>
            <pc:docMk/>
            <pc:sldMk cId="0" sldId="256"/>
            <ac:spMk id="2" creationId="{DDAA1194-CBD0-4830-A195-3A6339B72DB6}"/>
          </ac:spMkLst>
        </pc:spChg>
        <pc:spChg chg="add mod">
          <ac:chgData name="Tabetha Hopke" userId="5e7e88d54752368c" providerId="LiveId" clId="{13038F25-CF6D-409F-BD01-5B156A01075F}" dt="2018-07-31T18:20:27.154" v="16" actId="114"/>
          <ac:spMkLst>
            <pc:docMk/>
            <pc:sldMk cId="0" sldId="256"/>
            <ac:spMk id="3" creationId="{6320F1E1-F748-4B45-8C91-91B26A966E74}"/>
          </ac:spMkLst>
        </pc:spChg>
        <pc:spChg chg="del mod">
          <ac:chgData name="Tabetha Hopke" userId="5e7e88d54752368c" providerId="LiveId" clId="{13038F25-CF6D-409F-BD01-5B156A01075F}" dt="2018-07-31T18:19:54.084" v="9" actId="478"/>
          <ac:spMkLst>
            <pc:docMk/>
            <pc:sldMk cId="0" sldId="256"/>
            <ac:spMk id="8194" creationId="{00000000-0000-0000-0000-000000000000}"/>
          </ac:spMkLst>
        </pc:spChg>
        <pc:picChg chg="del">
          <ac:chgData name="Tabetha Hopke" userId="5e7e88d54752368c" providerId="LiveId" clId="{13038F25-CF6D-409F-BD01-5B156A01075F}" dt="2018-07-31T18:19:37.033" v="0" actId="478"/>
          <ac:picMkLst>
            <pc:docMk/>
            <pc:sldMk cId="0" sldId="256"/>
            <ac:picMk id="5" creationId="{00000000-0000-0000-0000-000000000000}"/>
          </ac:picMkLst>
        </pc:picChg>
      </pc:sldChg>
      <pc:sldChg chg="addSp delSp modSp modNotesTx">
        <pc:chgData name="Tabetha Hopke" userId="5e7e88d54752368c" providerId="LiveId" clId="{13038F25-CF6D-409F-BD01-5B156A01075F}" dt="2018-07-31T19:20:53.083" v="225" actId="20577"/>
        <pc:sldMkLst>
          <pc:docMk/>
          <pc:sldMk cId="0" sldId="286"/>
        </pc:sldMkLst>
        <pc:spChg chg="add mod">
          <ac:chgData name="Tabetha Hopke" userId="5e7e88d54752368c" providerId="LiveId" clId="{13038F25-CF6D-409F-BD01-5B156A01075F}" dt="2018-07-31T18:23:10.718" v="81" actId="27636"/>
          <ac:spMkLst>
            <pc:docMk/>
            <pc:sldMk cId="0" sldId="286"/>
            <ac:spMk id="2" creationId="{4CAB2D6C-0874-4679-85D3-4B1EB7B7B327}"/>
          </ac:spMkLst>
        </pc:spChg>
        <pc:spChg chg="add del mod">
          <ac:chgData name="Tabetha Hopke" userId="5e7e88d54752368c" providerId="LiveId" clId="{13038F25-CF6D-409F-BD01-5B156A01075F}" dt="2018-07-31T18:23:17.044" v="83" actId="1076"/>
          <ac:spMkLst>
            <pc:docMk/>
            <pc:sldMk cId="0" sldId="286"/>
            <ac:spMk id="3" creationId="{A664CD5F-B384-46EF-BA9C-54B5F1F44475}"/>
          </ac:spMkLst>
        </pc:spChg>
        <pc:spChg chg="del mod">
          <ac:chgData name="Tabetha Hopke" userId="5e7e88d54752368c" providerId="LiveId" clId="{13038F25-CF6D-409F-BD01-5B156A01075F}" dt="2018-07-31T18:23:03.469" v="77" actId="478"/>
          <ac:spMkLst>
            <pc:docMk/>
            <pc:sldMk cId="0" sldId="286"/>
            <ac:spMk id="12291" creationId="{00000000-0000-0000-0000-000000000000}"/>
          </ac:spMkLst>
        </pc:spChg>
        <pc:picChg chg="add mod">
          <ac:chgData name="Tabetha Hopke" userId="5e7e88d54752368c" providerId="LiveId" clId="{13038F25-CF6D-409F-BD01-5B156A01075F}" dt="2018-07-31T19:20:07.562" v="208" actId="1076"/>
          <ac:picMkLst>
            <pc:docMk/>
            <pc:sldMk cId="0" sldId="286"/>
            <ac:picMk id="6" creationId="{1C76F7EE-F903-4748-A120-8FFB845284FD}"/>
          </ac:picMkLst>
        </pc:picChg>
        <pc:picChg chg="del">
          <ac:chgData name="Tabetha Hopke" userId="5e7e88d54752368c" providerId="LiveId" clId="{13038F25-CF6D-409F-BD01-5B156A01075F}" dt="2018-07-31T18:23:15.375" v="82" actId="1076"/>
          <ac:picMkLst>
            <pc:docMk/>
            <pc:sldMk cId="0" sldId="286"/>
            <ac:picMk id="12290" creationId="{00000000-0000-0000-0000-000000000000}"/>
          </ac:picMkLst>
        </pc:picChg>
      </pc:sldChg>
      <pc:sldChg chg="addSp delSp modSp">
        <pc:chgData name="Tabetha Hopke" userId="5e7e88d54752368c" providerId="LiveId" clId="{13038F25-CF6D-409F-BD01-5B156A01075F}" dt="2018-07-31T18:31:45.967" v="174" actId="1076"/>
        <pc:sldMkLst>
          <pc:docMk/>
          <pc:sldMk cId="0" sldId="292"/>
        </pc:sldMkLst>
        <pc:spChg chg="add mod">
          <ac:chgData name="Tabetha Hopke" userId="5e7e88d54752368c" providerId="LiveId" clId="{13038F25-CF6D-409F-BD01-5B156A01075F}" dt="2018-07-31T18:31:45.967" v="174" actId="1076"/>
          <ac:spMkLst>
            <pc:docMk/>
            <pc:sldMk cId="0" sldId="292"/>
            <ac:spMk id="2" creationId="{ADF7130B-E7BC-410C-A40B-EE760905DF0C}"/>
          </ac:spMkLst>
        </pc:spChg>
        <pc:spChg chg="del mod">
          <ac:chgData name="Tabetha Hopke" userId="5e7e88d54752368c" providerId="LiveId" clId="{13038F25-CF6D-409F-BD01-5B156A01075F}" dt="2018-07-31T18:31:39.085" v="171" actId="478"/>
          <ac:spMkLst>
            <pc:docMk/>
            <pc:sldMk cId="0" sldId="292"/>
            <ac:spMk id="5123" creationId="{00000000-0000-0000-0000-000000000000}"/>
          </ac:spMkLst>
        </pc:spChg>
      </pc:sldChg>
      <pc:sldChg chg="addSp delSp modSp">
        <pc:chgData name="Tabetha Hopke" userId="5e7e88d54752368c" providerId="LiveId" clId="{13038F25-CF6D-409F-BD01-5B156A01075F}" dt="2018-07-31T18:21:34.228" v="45" actId="114"/>
        <pc:sldMkLst>
          <pc:docMk/>
          <pc:sldMk cId="0" sldId="299"/>
        </pc:sldMkLst>
        <pc:spChg chg="add mod">
          <ac:chgData name="Tabetha Hopke" userId="5e7e88d54752368c" providerId="LiveId" clId="{13038F25-CF6D-409F-BD01-5B156A01075F}" dt="2018-07-31T18:21:22.782" v="44" actId="114"/>
          <ac:spMkLst>
            <pc:docMk/>
            <pc:sldMk cId="0" sldId="299"/>
            <ac:spMk id="2" creationId="{DFB3639B-DE03-42E2-83D9-3040AF5E9456}"/>
          </ac:spMkLst>
        </pc:spChg>
        <pc:spChg chg="del mod">
          <ac:chgData name="Tabetha Hopke" userId="5e7e88d54752368c" providerId="LiveId" clId="{13038F25-CF6D-409F-BD01-5B156A01075F}" dt="2018-07-31T18:21:15.148" v="41" actId="114"/>
          <ac:spMkLst>
            <pc:docMk/>
            <pc:sldMk cId="0" sldId="299"/>
            <ac:spMk id="9218" creationId="{00000000-0000-0000-0000-000000000000}"/>
          </ac:spMkLst>
        </pc:spChg>
        <pc:spChg chg="mod">
          <ac:chgData name="Tabetha Hopke" userId="5e7e88d54752368c" providerId="LiveId" clId="{13038F25-CF6D-409F-BD01-5B156A01075F}" dt="2018-07-31T18:21:34.228" v="45" actId="114"/>
          <ac:spMkLst>
            <pc:docMk/>
            <pc:sldMk cId="0" sldId="299"/>
            <ac:spMk id="9219" creationId="{00000000-0000-0000-0000-000000000000}"/>
          </ac:spMkLst>
        </pc:spChg>
      </pc:sldChg>
      <pc:sldChg chg="addSp delSp modSp modNotesTx">
        <pc:chgData name="Tabetha Hopke" userId="5e7e88d54752368c" providerId="LiveId" clId="{13038F25-CF6D-409F-BD01-5B156A01075F}" dt="2018-07-31T19:34:13.923" v="443" actId="20577"/>
        <pc:sldMkLst>
          <pc:docMk/>
          <pc:sldMk cId="0" sldId="301"/>
        </pc:sldMkLst>
        <pc:spChg chg="add mod">
          <ac:chgData name="Tabetha Hopke" userId="5e7e88d54752368c" providerId="LiveId" clId="{13038F25-CF6D-409F-BD01-5B156A01075F}" dt="2018-07-31T18:30:01.197" v="145" actId="114"/>
          <ac:spMkLst>
            <pc:docMk/>
            <pc:sldMk cId="0" sldId="301"/>
            <ac:spMk id="2" creationId="{A4B1F7F8-3763-4CB9-A2B8-0F72578932CD}"/>
          </ac:spMkLst>
        </pc:spChg>
        <pc:spChg chg="mod">
          <ac:chgData name="Tabetha Hopke" userId="5e7e88d54752368c" providerId="LiveId" clId="{13038F25-CF6D-409F-BD01-5B156A01075F}" dt="2018-07-31T18:32:38.394" v="182" actId="114"/>
          <ac:spMkLst>
            <pc:docMk/>
            <pc:sldMk cId="0" sldId="301"/>
            <ac:spMk id="3" creationId="{00000000-0000-0000-0000-000000000000}"/>
          </ac:spMkLst>
        </pc:spChg>
        <pc:spChg chg="del mod">
          <ac:chgData name="Tabetha Hopke" userId="5e7e88d54752368c" providerId="LiveId" clId="{13038F25-CF6D-409F-BD01-5B156A01075F}" dt="2018-07-31T18:29:57.015" v="143" actId="114"/>
          <ac:spMkLst>
            <pc:docMk/>
            <pc:sldMk cId="0" sldId="301"/>
            <ac:spMk id="19458" creationId="{00000000-0000-0000-0000-000000000000}"/>
          </ac:spMkLst>
        </pc:spChg>
      </pc:sldChg>
      <pc:sldChg chg="addSp delSp modSp modNotesTx">
        <pc:chgData name="Tabetha Hopke" userId="5e7e88d54752368c" providerId="LiveId" clId="{13038F25-CF6D-409F-BD01-5B156A01075F}" dt="2018-07-31T19:22:15.199" v="252" actId="20577"/>
        <pc:sldMkLst>
          <pc:docMk/>
          <pc:sldMk cId="0" sldId="303"/>
        </pc:sldMkLst>
        <pc:spChg chg="add mod">
          <ac:chgData name="Tabetha Hopke" userId="5e7e88d54752368c" providerId="LiveId" clId="{13038F25-CF6D-409F-BD01-5B156A01075F}" dt="2018-07-31T18:23:39.785" v="90" actId="1076"/>
          <ac:spMkLst>
            <pc:docMk/>
            <pc:sldMk cId="0" sldId="303"/>
            <ac:spMk id="2" creationId="{582B5770-E273-4EC8-8E5A-A4D480800BD1}"/>
          </ac:spMkLst>
        </pc:spChg>
        <pc:spChg chg="add del mod">
          <ac:chgData name="Tabetha Hopke" userId="5e7e88d54752368c" providerId="LiveId" clId="{13038F25-CF6D-409F-BD01-5B156A01075F}" dt="2018-07-31T18:23:43.524" v="92" actId="1076"/>
          <ac:spMkLst>
            <pc:docMk/>
            <pc:sldMk cId="0" sldId="303"/>
            <ac:spMk id="3" creationId="{E82F07BE-FFC6-42F0-BDA8-D4B10FF89687}"/>
          </ac:spMkLst>
        </pc:spChg>
        <pc:spChg chg="del mod">
          <ac:chgData name="Tabetha Hopke" userId="5e7e88d54752368c" providerId="LiveId" clId="{13038F25-CF6D-409F-BD01-5B156A01075F}" dt="2018-07-31T18:23:31.988" v="87" actId="478"/>
          <ac:spMkLst>
            <pc:docMk/>
            <pc:sldMk cId="0" sldId="303"/>
            <ac:spMk id="5" creationId="{00000000-0000-0000-0000-000000000000}"/>
          </ac:spMkLst>
        </pc:spChg>
        <pc:picChg chg="add">
          <ac:chgData name="Tabetha Hopke" userId="5e7e88d54752368c" providerId="LiveId" clId="{13038F25-CF6D-409F-BD01-5B156A01075F}" dt="2018-07-31T18:23:43.524" v="92" actId="1076"/>
          <ac:picMkLst>
            <pc:docMk/>
            <pc:sldMk cId="0" sldId="303"/>
            <ac:picMk id="6" creationId="{35953A3D-5D0C-4C71-A443-214CD5F5BF39}"/>
          </ac:picMkLst>
        </pc:picChg>
        <pc:picChg chg="del">
          <ac:chgData name="Tabetha Hopke" userId="5e7e88d54752368c" providerId="LiveId" clId="{13038F25-CF6D-409F-BD01-5B156A01075F}" dt="2018-07-31T18:23:41.994" v="91" actId="1076"/>
          <ac:picMkLst>
            <pc:docMk/>
            <pc:sldMk cId="0" sldId="303"/>
            <ac:picMk id="62465" creationId="{00000000-0000-0000-0000-000000000000}"/>
          </ac:picMkLst>
        </pc:picChg>
      </pc:sldChg>
      <pc:sldChg chg="addSp delSp modSp">
        <pc:chgData name="Tabetha Hopke" userId="5e7e88d54752368c" providerId="LiveId" clId="{13038F25-CF6D-409F-BD01-5B156A01075F}" dt="2018-08-08T17:23:01.418" v="525" actId="20577"/>
        <pc:sldMkLst>
          <pc:docMk/>
          <pc:sldMk cId="0" sldId="305"/>
        </pc:sldMkLst>
        <pc:spChg chg="add mod">
          <ac:chgData name="Tabetha Hopke" userId="5e7e88d54752368c" providerId="LiveId" clId="{13038F25-CF6D-409F-BD01-5B156A01075F}" dt="2018-07-31T18:26:13.075" v="121" actId="114"/>
          <ac:spMkLst>
            <pc:docMk/>
            <pc:sldMk cId="0" sldId="305"/>
            <ac:spMk id="2" creationId="{EC5A1388-C43D-4BCA-BC36-10179123E3A8}"/>
          </ac:spMkLst>
        </pc:spChg>
        <pc:spChg chg="add mod">
          <ac:chgData name="Tabetha Hopke" userId="5e7e88d54752368c" providerId="LiveId" clId="{13038F25-CF6D-409F-BD01-5B156A01075F}" dt="2018-08-08T17:23:01.418" v="525" actId="20577"/>
          <ac:spMkLst>
            <pc:docMk/>
            <pc:sldMk cId="0" sldId="305"/>
            <ac:spMk id="3" creationId="{D16DE865-E12C-4DEF-BF2F-CAA6A9408FA3}"/>
          </ac:spMkLst>
        </pc:spChg>
        <pc:spChg chg="del mod">
          <ac:chgData name="Tabetha Hopke" userId="5e7e88d54752368c" providerId="LiveId" clId="{13038F25-CF6D-409F-BD01-5B156A01075F}" dt="2018-07-31T18:26:02.656" v="110" actId="478"/>
          <ac:spMkLst>
            <pc:docMk/>
            <pc:sldMk cId="0" sldId="305"/>
            <ac:spMk id="14338" creationId="{00000000-0000-0000-0000-000000000000}"/>
          </ac:spMkLst>
        </pc:spChg>
        <pc:spChg chg="del mod">
          <ac:chgData name="Tabetha Hopke" userId="5e7e88d54752368c" providerId="LiveId" clId="{13038F25-CF6D-409F-BD01-5B156A01075F}" dt="2018-07-31T18:26:20.976" v="123" actId="20577"/>
          <ac:spMkLst>
            <pc:docMk/>
            <pc:sldMk cId="0" sldId="305"/>
            <ac:spMk id="14339" creationId="{00000000-0000-0000-0000-000000000000}"/>
          </ac:spMkLst>
        </pc:spChg>
      </pc:sldChg>
      <pc:sldChg chg="modSp">
        <pc:chgData name="Tabetha Hopke" userId="5e7e88d54752368c" providerId="LiveId" clId="{13038F25-CF6D-409F-BD01-5B156A01075F}" dt="2018-07-31T18:21:02.116" v="39" actId="20577"/>
        <pc:sldMkLst>
          <pc:docMk/>
          <pc:sldMk cId="3023859850" sldId="315"/>
        </pc:sldMkLst>
        <pc:spChg chg="mod">
          <ac:chgData name="Tabetha Hopke" userId="5e7e88d54752368c" providerId="LiveId" clId="{13038F25-CF6D-409F-BD01-5B156A01075F}" dt="2018-07-31T18:21:02.116" v="39" actId="20577"/>
          <ac:spMkLst>
            <pc:docMk/>
            <pc:sldMk cId="3023859850" sldId="315"/>
            <ac:spMk id="3" creationId="{00000000-0000-0000-0000-000000000000}"/>
          </ac:spMkLst>
        </pc:spChg>
      </pc:sldChg>
      <pc:sldChg chg="modSp">
        <pc:chgData name="Tabetha Hopke" userId="5e7e88d54752368c" providerId="LiveId" clId="{13038F25-CF6D-409F-BD01-5B156A01075F}" dt="2018-07-31T18:22:47.293" v="74" actId="20577"/>
        <pc:sldMkLst>
          <pc:docMk/>
          <pc:sldMk cId="672399335" sldId="316"/>
        </pc:sldMkLst>
        <pc:spChg chg="mod">
          <ac:chgData name="Tabetha Hopke" userId="5e7e88d54752368c" providerId="LiveId" clId="{13038F25-CF6D-409F-BD01-5B156A01075F}" dt="2018-07-31T18:22:47.293" v="74" actId="20577"/>
          <ac:spMkLst>
            <pc:docMk/>
            <pc:sldMk cId="672399335" sldId="316"/>
            <ac:spMk id="3" creationId="{00000000-0000-0000-0000-000000000000}"/>
          </ac:spMkLst>
        </pc:spChg>
      </pc:sldChg>
      <pc:sldChg chg="modSp">
        <pc:chgData name="Tabetha Hopke" userId="5e7e88d54752368c" providerId="LiveId" clId="{13038F25-CF6D-409F-BD01-5B156A01075F}" dt="2018-07-31T18:21:58.273" v="52" actId="113"/>
        <pc:sldMkLst>
          <pc:docMk/>
          <pc:sldMk cId="396504805" sldId="317"/>
        </pc:sldMkLst>
        <pc:spChg chg="mod">
          <ac:chgData name="Tabetha Hopke" userId="5e7e88d54752368c" providerId="LiveId" clId="{13038F25-CF6D-409F-BD01-5B156A01075F}" dt="2018-07-31T18:21:58.273" v="52" actId="113"/>
          <ac:spMkLst>
            <pc:docMk/>
            <pc:sldMk cId="396504805" sldId="317"/>
            <ac:spMk id="3" creationId="{00000000-0000-0000-0000-000000000000}"/>
          </ac:spMkLst>
        </pc:spChg>
      </pc:sldChg>
      <pc:sldChg chg="modSp">
        <pc:chgData name="Tabetha Hopke" userId="5e7e88d54752368c" providerId="LiveId" clId="{13038F25-CF6D-409F-BD01-5B156A01075F}" dt="2018-07-31T18:24:23.244" v="100" actId="114"/>
        <pc:sldMkLst>
          <pc:docMk/>
          <pc:sldMk cId="1587197561" sldId="318"/>
        </pc:sldMkLst>
        <pc:graphicFrameChg chg="modGraphic">
          <ac:chgData name="Tabetha Hopke" userId="5e7e88d54752368c" providerId="LiveId" clId="{13038F25-CF6D-409F-BD01-5B156A01075F}" dt="2018-07-31T18:24:23.244" v="100" actId="114"/>
          <ac:graphicFrameMkLst>
            <pc:docMk/>
            <pc:sldMk cId="1587197561" sldId="318"/>
            <ac:graphicFrameMk id="4" creationId="{00000000-0000-0000-0000-000000000000}"/>
          </ac:graphicFrameMkLst>
        </pc:graphicFrameChg>
      </pc:sldChg>
      <pc:sldChg chg="modSp">
        <pc:chgData name="Tabetha Hopke" userId="5e7e88d54752368c" providerId="LiveId" clId="{13038F25-CF6D-409F-BD01-5B156A01075F}" dt="2018-07-31T19:28:39.132" v="295" actId="115"/>
        <pc:sldMkLst>
          <pc:docMk/>
          <pc:sldMk cId="2139327827" sldId="320"/>
        </pc:sldMkLst>
        <pc:graphicFrameChg chg="mod modGraphic">
          <ac:chgData name="Tabetha Hopke" userId="5e7e88d54752368c" providerId="LiveId" clId="{13038F25-CF6D-409F-BD01-5B156A01075F}" dt="2018-07-31T19:28:39.132" v="295" actId="115"/>
          <ac:graphicFrameMkLst>
            <pc:docMk/>
            <pc:sldMk cId="2139327827" sldId="320"/>
            <ac:graphicFrameMk id="4" creationId="{00000000-0000-0000-0000-000000000000}"/>
          </ac:graphicFrameMkLst>
        </pc:graphicFrameChg>
      </pc:sldChg>
      <pc:sldChg chg="addSp delSp modSp modNotesTx">
        <pc:chgData name="Tabetha Hopke" userId="5e7e88d54752368c" providerId="LiveId" clId="{13038F25-CF6D-409F-BD01-5B156A01075F}" dt="2018-07-31T20:25:51.675" v="509"/>
        <pc:sldMkLst>
          <pc:docMk/>
          <pc:sldMk cId="3329505346" sldId="322"/>
        </pc:sldMkLst>
        <pc:spChg chg="add del">
          <ac:chgData name="Tabetha Hopke" userId="5e7e88d54752368c" providerId="LiveId" clId="{13038F25-CF6D-409F-BD01-5B156A01075F}" dt="2018-07-31T20:21:43.129" v="449"/>
          <ac:spMkLst>
            <pc:docMk/>
            <pc:sldMk cId="3329505346" sldId="322"/>
            <ac:spMk id="2" creationId="{4150BB5F-FF69-4997-BDED-9E65C77E0027}"/>
          </ac:spMkLst>
        </pc:spChg>
        <pc:spChg chg="add del">
          <ac:chgData name="Tabetha Hopke" userId="5e7e88d54752368c" providerId="LiveId" clId="{13038F25-CF6D-409F-BD01-5B156A01075F}" dt="2018-07-31T20:25:51.675" v="509"/>
          <ac:spMkLst>
            <pc:docMk/>
            <pc:sldMk cId="3329505346" sldId="322"/>
            <ac:spMk id="3" creationId="{CB66B010-C5EA-47FE-8230-01D0A65EE298}"/>
          </ac:spMkLst>
        </pc:spChg>
        <pc:spChg chg="del mod">
          <ac:chgData name="Tabetha Hopke" userId="5e7e88d54752368c" providerId="LiveId" clId="{13038F25-CF6D-409F-BD01-5B156A01075F}" dt="2018-07-31T20:22:40.975" v="457" actId="478"/>
          <ac:spMkLst>
            <pc:docMk/>
            <pc:sldMk cId="3329505346" sldId="322"/>
            <ac:spMk id="11" creationId="{00000000-0000-0000-0000-000000000000}"/>
          </ac:spMkLst>
        </pc:spChg>
        <pc:spChg chg="mod">
          <ac:chgData name="Tabetha Hopke" userId="5e7e88d54752368c" providerId="LiveId" clId="{13038F25-CF6D-409F-BD01-5B156A01075F}" dt="2018-07-31T18:25:29.254" v="107" actId="14100"/>
          <ac:spMkLst>
            <pc:docMk/>
            <pc:sldMk cId="3329505346" sldId="322"/>
            <ac:spMk id="12" creationId="{00000000-0000-0000-0000-000000000000}"/>
          </ac:spMkLst>
        </pc:spChg>
        <pc:spChg chg="del mod">
          <ac:chgData name="Tabetha Hopke" userId="5e7e88d54752368c" providerId="LiveId" clId="{13038F25-CF6D-409F-BD01-5B156A01075F}" dt="2018-07-31T18:24:47.753" v="102" actId="478"/>
          <ac:spMkLst>
            <pc:docMk/>
            <pc:sldMk cId="3329505346" sldId="322"/>
            <ac:spMk id="13" creationId="{00000000-0000-0000-0000-000000000000}"/>
          </ac:spMkLst>
        </pc:spChg>
        <pc:graphicFrameChg chg="add del mod">
          <ac:chgData name="Tabetha Hopke" userId="5e7e88d54752368c" providerId="LiveId" clId="{13038F25-CF6D-409F-BD01-5B156A01075F}" dt="2018-07-31T20:24:36.745" v="507" actId="478"/>
          <ac:graphicFrameMkLst>
            <pc:docMk/>
            <pc:sldMk cId="3329505346" sldId="322"/>
            <ac:graphicFrameMk id="13" creationId="{C02E7B43-1341-43B6-88CC-7EDF7DC75035}"/>
          </ac:graphicFrameMkLst>
        </pc:graphicFrameChg>
      </pc:sldChg>
      <pc:sldChg chg="modSp">
        <pc:chgData name="Tabetha Hopke" userId="5e7e88d54752368c" providerId="LiveId" clId="{13038F25-CF6D-409F-BD01-5B156A01075F}" dt="2018-08-08T17:23:23.380" v="527" actId="20577"/>
        <pc:sldMkLst>
          <pc:docMk/>
          <pc:sldMk cId="2148708099" sldId="323"/>
        </pc:sldMkLst>
        <pc:graphicFrameChg chg="mod modGraphic">
          <ac:chgData name="Tabetha Hopke" userId="5e7e88d54752368c" providerId="LiveId" clId="{13038F25-CF6D-409F-BD01-5B156A01075F}" dt="2018-08-08T17:23:23.380" v="527" actId="20577"/>
          <ac:graphicFrameMkLst>
            <pc:docMk/>
            <pc:sldMk cId="2148708099" sldId="323"/>
            <ac:graphicFrameMk id="4" creationId="{00000000-0000-0000-0000-000000000000}"/>
          </ac:graphicFrameMkLst>
        </pc:graphicFrameChg>
      </pc:sldChg>
      <pc:sldChg chg="modSp">
        <pc:chgData name="Tabetha Hopke" userId="5e7e88d54752368c" providerId="LiveId" clId="{13038F25-CF6D-409F-BD01-5B156A01075F}" dt="2018-07-31T18:27:23.625" v="141" actId="1076"/>
        <pc:sldMkLst>
          <pc:docMk/>
          <pc:sldMk cId="236248749" sldId="331"/>
        </pc:sldMkLst>
        <pc:spChg chg="mod">
          <ac:chgData name="Tabetha Hopke" userId="5e7e88d54752368c" providerId="LiveId" clId="{13038F25-CF6D-409F-BD01-5B156A01075F}" dt="2018-07-31T18:27:23.625" v="141" actId="1076"/>
          <ac:spMkLst>
            <pc:docMk/>
            <pc:sldMk cId="236248749" sldId="331"/>
            <ac:spMk id="3" creationId="{00000000-0000-0000-0000-000000000000}"/>
          </ac:spMkLst>
        </pc:spChg>
      </pc:sldChg>
      <pc:sldChg chg="modSp">
        <pc:chgData name="Tabetha Hopke" userId="5e7e88d54752368c" providerId="LiveId" clId="{13038F25-CF6D-409F-BD01-5B156A01075F}" dt="2018-08-08T17:25:27.678" v="572" actId="20577"/>
        <pc:sldMkLst>
          <pc:docMk/>
          <pc:sldMk cId="1207367642" sldId="333"/>
        </pc:sldMkLst>
        <pc:spChg chg="mod">
          <ac:chgData name="Tabetha Hopke" userId="5e7e88d54752368c" providerId="LiveId" clId="{13038F25-CF6D-409F-BD01-5B156A01075F}" dt="2018-08-08T17:25:27.678" v="572" actId="20577"/>
          <ac:spMkLst>
            <pc:docMk/>
            <pc:sldMk cId="1207367642" sldId="333"/>
            <ac:spMk id="3" creationId="{00000000-0000-0000-0000-000000000000}"/>
          </ac:spMkLst>
        </pc:spChg>
      </pc:sldChg>
      <pc:sldChg chg="modSp modNotesTx">
        <pc:chgData name="Tabetha Hopke" userId="5e7e88d54752368c" providerId="LiveId" clId="{13038F25-CF6D-409F-BD01-5B156A01075F}" dt="2018-07-31T19:32:42.309" v="391" actId="20577"/>
        <pc:sldMkLst>
          <pc:docMk/>
          <pc:sldMk cId="2054314433" sldId="334"/>
        </pc:sldMkLst>
        <pc:graphicFrameChg chg="modGraphic">
          <ac:chgData name="Tabetha Hopke" userId="5e7e88d54752368c" providerId="LiveId" clId="{13038F25-CF6D-409F-BD01-5B156A01075F}" dt="2018-07-31T19:32:17.728" v="337" actId="2165"/>
          <ac:graphicFrameMkLst>
            <pc:docMk/>
            <pc:sldMk cId="2054314433" sldId="334"/>
            <ac:graphicFrameMk id="4" creationId="{00000000-0000-0000-0000-000000000000}"/>
          </ac:graphicFrameMkLst>
        </pc:graphicFrameChg>
      </pc:sldChg>
      <pc:sldChg chg="del">
        <pc:chgData name="Tabetha Hopke" userId="5e7e88d54752368c" providerId="LiveId" clId="{13038F25-CF6D-409F-BD01-5B156A01075F}" dt="2018-08-08T17:25:40.260" v="573" actId="2696"/>
        <pc:sldMkLst>
          <pc:docMk/>
          <pc:sldMk cId="655488153" sldId="335"/>
        </pc:sldMkLst>
      </pc:sldChg>
      <pc:sldChg chg="del">
        <pc:chgData name="Tabetha Hopke" userId="5e7e88d54752368c" providerId="LiveId" clId="{13038F25-CF6D-409F-BD01-5B156A01075F}" dt="2018-08-08T17:25:41.765" v="574" actId="2696"/>
        <pc:sldMkLst>
          <pc:docMk/>
          <pc:sldMk cId="1811604509" sldId="336"/>
        </pc:sldMkLst>
      </pc:sldChg>
      <pc:sldChg chg="del">
        <pc:chgData name="Tabetha Hopke" userId="5e7e88d54752368c" providerId="LiveId" clId="{13038F25-CF6D-409F-BD01-5B156A01075F}" dt="2018-08-08T17:25:43.981" v="575" actId="2696"/>
        <pc:sldMkLst>
          <pc:docMk/>
          <pc:sldMk cId="1426256101" sldId="337"/>
        </pc:sldMkLst>
      </pc:sldChg>
      <pc:sldChg chg="del">
        <pc:chgData name="Tabetha Hopke" userId="5e7e88d54752368c" providerId="LiveId" clId="{13038F25-CF6D-409F-BD01-5B156A01075F}" dt="2018-08-08T17:25:46.875" v="576" actId="2696"/>
        <pc:sldMkLst>
          <pc:docMk/>
          <pc:sldMk cId="1837931494" sldId="338"/>
        </pc:sldMkLst>
      </pc:sldChg>
      <pc:sldChg chg="modSp">
        <pc:chgData name="Tabetha Hopke" userId="5e7e88d54752368c" providerId="LiveId" clId="{13038F25-CF6D-409F-BD01-5B156A01075F}" dt="2018-07-31T19:30:52.167" v="308" actId="20577"/>
        <pc:sldMkLst>
          <pc:docMk/>
          <pc:sldMk cId="1179435045" sldId="339"/>
        </pc:sldMkLst>
        <pc:spChg chg="mod">
          <ac:chgData name="Tabetha Hopke" userId="5e7e88d54752368c" providerId="LiveId" clId="{13038F25-CF6D-409F-BD01-5B156A01075F}" dt="2018-07-31T19:30:52.167" v="308" actId="20577"/>
          <ac:spMkLst>
            <pc:docMk/>
            <pc:sldMk cId="1179435045" sldId="339"/>
            <ac:spMk id="3" creationId="{00000000-0000-0000-0000-000000000000}"/>
          </ac:spMkLst>
        </pc:spChg>
      </pc:sldChg>
      <pc:sldChg chg="addSp delSp modSp modNotesTx">
        <pc:chgData name="Tabetha Hopke" userId="5e7e88d54752368c" providerId="LiveId" clId="{13038F25-CF6D-409F-BD01-5B156A01075F}" dt="2018-08-08T17:26:40.222" v="585" actId="20577"/>
        <pc:sldMkLst>
          <pc:docMk/>
          <pc:sldMk cId="1821122758" sldId="341"/>
        </pc:sldMkLst>
        <pc:spChg chg="mod">
          <ac:chgData name="Tabetha Hopke" userId="5e7e88d54752368c" providerId="LiveId" clId="{13038F25-CF6D-409F-BD01-5B156A01075F}" dt="2018-08-08T17:26:02.825" v="577" actId="6549"/>
          <ac:spMkLst>
            <pc:docMk/>
            <pc:sldMk cId="1821122758" sldId="341"/>
            <ac:spMk id="3" creationId="{00000000-0000-0000-0000-000000000000}"/>
          </ac:spMkLst>
        </pc:spChg>
        <pc:spChg chg="del mod">
          <ac:chgData name="Tabetha Hopke" userId="5e7e88d54752368c" providerId="LiveId" clId="{13038F25-CF6D-409F-BD01-5B156A01075F}" dt="2018-08-08T17:26:34.096" v="583" actId="478"/>
          <ac:spMkLst>
            <pc:docMk/>
            <pc:sldMk cId="1821122758" sldId="341"/>
            <ac:spMk id="4" creationId="{00000000-0000-0000-0000-000000000000}"/>
          </ac:spMkLst>
        </pc:spChg>
        <pc:picChg chg="add mod">
          <ac:chgData name="Tabetha Hopke" userId="5e7e88d54752368c" providerId="LiveId" clId="{13038F25-CF6D-409F-BD01-5B156A01075F}" dt="2018-08-08T17:26:22.537" v="580" actId="1076"/>
          <ac:picMkLst>
            <pc:docMk/>
            <pc:sldMk cId="1821122758" sldId="341"/>
            <ac:picMk id="5" creationId="{55525AA7-2F58-48A9-8923-7E09025A3A3C}"/>
          </ac:picMkLst>
        </pc:picChg>
      </pc:sldChg>
      <pc:sldChg chg="modSp">
        <pc:chgData name="Tabetha Hopke" userId="5e7e88d54752368c" providerId="LiveId" clId="{13038F25-CF6D-409F-BD01-5B156A01075F}" dt="2018-08-08T17:29:21.982" v="617" actId="20577"/>
        <pc:sldMkLst>
          <pc:docMk/>
          <pc:sldMk cId="207572466" sldId="342"/>
        </pc:sldMkLst>
        <pc:spChg chg="mod">
          <ac:chgData name="Tabetha Hopke" userId="5e7e88d54752368c" providerId="LiveId" clId="{13038F25-CF6D-409F-BD01-5B156A01075F}" dt="2018-08-08T17:29:21.982" v="617" actId="20577"/>
          <ac:spMkLst>
            <pc:docMk/>
            <pc:sldMk cId="207572466" sldId="342"/>
            <ac:spMk id="3" creationId="{00000000-0000-0000-0000-000000000000}"/>
          </ac:spMkLst>
        </pc:spChg>
      </pc:sldChg>
      <pc:sldChg chg="del">
        <pc:chgData name="Tabetha Hopke" userId="5e7e88d54752368c" providerId="LiveId" clId="{13038F25-CF6D-409F-BD01-5B156A01075F}" dt="2018-08-08T17:29:25.071" v="618" actId="2696"/>
        <pc:sldMkLst>
          <pc:docMk/>
          <pc:sldMk cId="13709544" sldId="344"/>
        </pc:sldMkLst>
      </pc:sldChg>
      <pc:sldChg chg="modSp">
        <pc:chgData name="Tabetha Hopke" userId="5e7e88d54752368c" providerId="LiveId" clId="{13038F25-CF6D-409F-BD01-5B156A01075F}" dt="2018-08-08T17:30:06.398" v="623" actId="20577"/>
        <pc:sldMkLst>
          <pc:docMk/>
          <pc:sldMk cId="1336984490" sldId="346"/>
        </pc:sldMkLst>
        <pc:spChg chg="mod">
          <ac:chgData name="Tabetha Hopke" userId="5e7e88d54752368c" providerId="LiveId" clId="{13038F25-CF6D-409F-BD01-5B156A01075F}" dt="2018-08-08T17:30:06.398" v="623" actId="20577"/>
          <ac:spMkLst>
            <pc:docMk/>
            <pc:sldMk cId="1336984490" sldId="346"/>
            <ac:spMk id="3" creationId="{00000000-0000-0000-0000-000000000000}"/>
          </ac:spMkLst>
        </pc:spChg>
      </pc:sldChg>
      <pc:sldChg chg="del">
        <pc:chgData name="Tabetha Hopke" userId="5e7e88d54752368c" providerId="LiveId" clId="{13038F25-CF6D-409F-BD01-5B156A01075F}" dt="2018-08-08T17:31:17.641" v="624" actId="2696"/>
        <pc:sldMkLst>
          <pc:docMk/>
          <pc:sldMk cId="1978445837" sldId="347"/>
        </pc:sldMkLst>
      </pc:sldChg>
      <pc:sldChg chg="addSp modSp add">
        <pc:chgData name="Tabetha Hopke" userId="5e7e88d54752368c" providerId="LiveId" clId="{13038F25-CF6D-409F-BD01-5B156A01075F}" dt="2018-08-08T17:35:50.471" v="872" actId="1076"/>
        <pc:sldMkLst>
          <pc:docMk/>
          <pc:sldMk cId="3623156821" sldId="347"/>
        </pc:sldMkLst>
        <pc:spChg chg="mod">
          <ac:chgData name="Tabetha Hopke" userId="5e7e88d54752368c" providerId="LiveId" clId="{13038F25-CF6D-409F-BD01-5B156A01075F}" dt="2018-08-08T17:31:27.139" v="636" actId="20577"/>
          <ac:spMkLst>
            <pc:docMk/>
            <pc:sldMk cId="3623156821" sldId="347"/>
            <ac:spMk id="2" creationId="{184F3D04-E01B-46FB-9838-6EA747A4112D}"/>
          </ac:spMkLst>
        </pc:spChg>
        <pc:spChg chg="mod">
          <ac:chgData name="Tabetha Hopke" userId="5e7e88d54752368c" providerId="LiveId" clId="{13038F25-CF6D-409F-BD01-5B156A01075F}" dt="2018-08-08T17:35:25.202" v="866" actId="20577"/>
          <ac:spMkLst>
            <pc:docMk/>
            <pc:sldMk cId="3623156821" sldId="347"/>
            <ac:spMk id="3" creationId="{0A66CF44-B4AD-41BF-A239-3C9468E02FC0}"/>
          </ac:spMkLst>
        </pc:spChg>
        <pc:picChg chg="add mod modCrop">
          <ac:chgData name="Tabetha Hopke" userId="5e7e88d54752368c" providerId="LiveId" clId="{13038F25-CF6D-409F-BD01-5B156A01075F}" dt="2018-08-08T17:35:50.471" v="872" actId="1076"/>
          <ac:picMkLst>
            <pc:docMk/>
            <pc:sldMk cId="3623156821" sldId="347"/>
            <ac:picMk id="4" creationId="{9B936519-F592-42B5-90E7-71544405D72F}"/>
          </ac:picMkLst>
        </pc:picChg>
      </pc:sldChg>
      <pc:sldChg chg="addSp modSp add">
        <pc:chgData name="Tabetha Hopke" userId="5e7e88d54752368c" providerId="LiveId" clId="{13038F25-CF6D-409F-BD01-5B156A01075F}" dt="2018-08-08T17:39:17.922" v="1114"/>
        <pc:sldMkLst>
          <pc:docMk/>
          <pc:sldMk cId="1812530148" sldId="348"/>
        </pc:sldMkLst>
        <pc:spChg chg="mod">
          <ac:chgData name="Tabetha Hopke" userId="5e7e88d54752368c" providerId="LiveId" clId="{13038F25-CF6D-409F-BD01-5B156A01075F}" dt="2018-08-08T17:36:01.319" v="884" actId="20577"/>
          <ac:spMkLst>
            <pc:docMk/>
            <pc:sldMk cId="1812530148" sldId="348"/>
            <ac:spMk id="2" creationId="{2D646D89-BEF7-4015-BC97-7B1CCE0FFDE6}"/>
          </ac:spMkLst>
        </pc:spChg>
        <pc:spChg chg="mod">
          <ac:chgData name="Tabetha Hopke" userId="5e7e88d54752368c" providerId="LiveId" clId="{13038F25-CF6D-409F-BD01-5B156A01075F}" dt="2018-08-08T17:37:36.930" v="1101" actId="20577"/>
          <ac:spMkLst>
            <pc:docMk/>
            <pc:sldMk cId="1812530148" sldId="348"/>
            <ac:spMk id="3" creationId="{E1BE9584-3D3D-4422-AA6A-BD706F6853F6}"/>
          </ac:spMkLst>
        </pc:spChg>
        <pc:spChg chg="add mod">
          <ac:chgData name="Tabetha Hopke" userId="5e7e88d54752368c" providerId="LiveId" clId="{13038F25-CF6D-409F-BD01-5B156A01075F}" dt="2018-08-08T17:39:17.922" v="1114"/>
          <ac:spMkLst>
            <pc:docMk/>
            <pc:sldMk cId="1812530148" sldId="348"/>
            <ac:spMk id="5" creationId="{28B256DE-F29C-45A9-B297-246C4CE09761}"/>
          </ac:spMkLst>
        </pc:spChg>
        <pc:picChg chg="add mod modCrop">
          <ac:chgData name="Tabetha Hopke" userId="5e7e88d54752368c" providerId="LiveId" clId="{13038F25-CF6D-409F-BD01-5B156A01075F}" dt="2018-08-08T17:38:23.264" v="1106" actId="1076"/>
          <ac:picMkLst>
            <pc:docMk/>
            <pc:sldMk cId="1812530148" sldId="348"/>
            <ac:picMk id="4" creationId="{52ACDBFC-7C7C-4FC6-83E2-BB00BD5F48DA}"/>
          </ac:picMkLst>
        </pc:picChg>
        <pc:picChg chg="add mod modCrop">
          <ac:chgData name="Tabetha Hopke" userId="5e7e88d54752368c" providerId="LiveId" clId="{13038F25-CF6D-409F-BD01-5B156A01075F}" dt="2018-08-08T17:38:55.734" v="1112" actId="1076"/>
          <ac:picMkLst>
            <pc:docMk/>
            <pc:sldMk cId="1812530148" sldId="348"/>
            <ac:picMk id="6" creationId="{81C76028-E6AF-4C5E-96CC-57D7C7118ADB}"/>
          </ac:picMkLst>
        </pc:picChg>
      </pc:sldChg>
      <pc:sldChg chg="modSp add">
        <pc:chgData name="Tabetha Hopke" userId="5e7e88d54752368c" providerId="LiveId" clId="{13038F25-CF6D-409F-BD01-5B156A01075F}" dt="2018-08-08T17:44:22.550" v="1597" actId="20577"/>
        <pc:sldMkLst>
          <pc:docMk/>
          <pc:sldMk cId="1625740698" sldId="349"/>
        </pc:sldMkLst>
        <pc:spChg chg="mod">
          <ac:chgData name="Tabetha Hopke" userId="5e7e88d54752368c" providerId="LiveId" clId="{13038F25-CF6D-409F-BD01-5B156A01075F}" dt="2018-08-08T17:39:36.266" v="1126" actId="20577"/>
          <ac:spMkLst>
            <pc:docMk/>
            <pc:sldMk cId="1625740698" sldId="349"/>
            <ac:spMk id="2" creationId="{8F4D65DA-04B7-4FD8-AC38-E84C1D807F67}"/>
          </ac:spMkLst>
        </pc:spChg>
        <pc:spChg chg="mod">
          <ac:chgData name="Tabetha Hopke" userId="5e7e88d54752368c" providerId="LiveId" clId="{13038F25-CF6D-409F-BD01-5B156A01075F}" dt="2018-08-08T17:44:22.550" v="1597" actId="20577"/>
          <ac:spMkLst>
            <pc:docMk/>
            <pc:sldMk cId="1625740698" sldId="349"/>
            <ac:spMk id="3" creationId="{6EF64C3B-6B27-4C5F-B7D9-7F24D175E288}"/>
          </ac:spMkLst>
        </pc:spChg>
      </pc:sldChg>
      <pc:sldChg chg="addSp modSp add">
        <pc:chgData name="Tabetha Hopke" userId="5e7e88d54752368c" providerId="LiveId" clId="{13038F25-CF6D-409F-BD01-5B156A01075F}" dt="2018-08-08T17:48:51.653" v="2040" actId="20577"/>
        <pc:sldMkLst>
          <pc:docMk/>
          <pc:sldMk cId="991879815" sldId="350"/>
        </pc:sldMkLst>
        <pc:spChg chg="mod">
          <ac:chgData name="Tabetha Hopke" userId="5e7e88d54752368c" providerId="LiveId" clId="{13038F25-CF6D-409F-BD01-5B156A01075F}" dt="2018-08-08T17:44:33.583" v="1611" actId="20577"/>
          <ac:spMkLst>
            <pc:docMk/>
            <pc:sldMk cId="991879815" sldId="350"/>
            <ac:spMk id="2" creationId="{27B558F6-2363-4FA4-8394-B462E770E2C9}"/>
          </ac:spMkLst>
        </pc:spChg>
        <pc:spChg chg="mod">
          <ac:chgData name="Tabetha Hopke" userId="5e7e88d54752368c" providerId="LiveId" clId="{13038F25-CF6D-409F-BD01-5B156A01075F}" dt="2018-08-08T17:48:51.653" v="2040" actId="20577"/>
          <ac:spMkLst>
            <pc:docMk/>
            <pc:sldMk cId="991879815" sldId="350"/>
            <ac:spMk id="3" creationId="{3A0680D2-997A-4E81-9AD9-96F1DA91DA24}"/>
          </ac:spMkLst>
        </pc:spChg>
        <pc:picChg chg="add mod">
          <ac:chgData name="Tabetha Hopke" userId="5e7e88d54752368c" providerId="LiveId" clId="{13038F25-CF6D-409F-BD01-5B156A01075F}" dt="2018-08-08T17:45:42.208" v="1660" actId="1076"/>
          <ac:picMkLst>
            <pc:docMk/>
            <pc:sldMk cId="991879815" sldId="350"/>
            <ac:picMk id="4" creationId="{A9B58C7D-91B1-4735-AE75-81BC226619C2}"/>
          </ac:picMkLst>
        </pc:picChg>
      </pc:sldChg>
      <pc:sldChg chg="addSp modSp add">
        <pc:chgData name="Tabetha Hopke" userId="5e7e88d54752368c" providerId="LiveId" clId="{13038F25-CF6D-409F-BD01-5B156A01075F}" dt="2018-08-08T17:52:55.935" v="2229" actId="1076"/>
        <pc:sldMkLst>
          <pc:docMk/>
          <pc:sldMk cId="2550090494" sldId="351"/>
        </pc:sldMkLst>
        <pc:spChg chg="mod">
          <ac:chgData name="Tabetha Hopke" userId="5e7e88d54752368c" providerId="LiveId" clId="{13038F25-CF6D-409F-BD01-5B156A01075F}" dt="2018-08-08T17:49:18.557" v="2052" actId="20577"/>
          <ac:spMkLst>
            <pc:docMk/>
            <pc:sldMk cId="2550090494" sldId="351"/>
            <ac:spMk id="2" creationId="{88358F18-1246-4FB8-8277-7A7A21E59794}"/>
          </ac:spMkLst>
        </pc:spChg>
        <pc:spChg chg="mod">
          <ac:chgData name="Tabetha Hopke" userId="5e7e88d54752368c" providerId="LiveId" clId="{13038F25-CF6D-409F-BD01-5B156A01075F}" dt="2018-08-08T17:51:44.610" v="2214" actId="20577"/>
          <ac:spMkLst>
            <pc:docMk/>
            <pc:sldMk cId="2550090494" sldId="351"/>
            <ac:spMk id="3" creationId="{589874D7-4F10-4B40-B893-08A570AB4363}"/>
          </ac:spMkLst>
        </pc:spChg>
        <pc:picChg chg="add mod">
          <ac:chgData name="Tabetha Hopke" userId="5e7e88d54752368c" providerId="LiveId" clId="{13038F25-CF6D-409F-BD01-5B156A01075F}" dt="2018-08-08T17:52:00.112" v="2216" actId="1076"/>
          <ac:picMkLst>
            <pc:docMk/>
            <pc:sldMk cId="2550090494" sldId="351"/>
            <ac:picMk id="4" creationId="{BB69864C-FE35-4C86-A346-F532DE04A008}"/>
          </ac:picMkLst>
        </pc:picChg>
        <pc:picChg chg="add mod">
          <ac:chgData name="Tabetha Hopke" userId="5e7e88d54752368c" providerId="LiveId" clId="{13038F25-CF6D-409F-BD01-5B156A01075F}" dt="2018-08-08T17:52:55.935" v="2229" actId="1076"/>
          <ac:picMkLst>
            <pc:docMk/>
            <pc:sldMk cId="2550090494" sldId="351"/>
            <ac:picMk id="5" creationId="{94BC08D7-9308-4F7F-B816-92E19EFE7F62}"/>
          </ac:picMkLst>
        </pc:picChg>
      </pc:sldChg>
      <pc:sldChg chg="addSp modSp add">
        <pc:chgData name="Tabetha Hopke" userId="5e7e88d54752368c" providerId="LiveId" clId="{13038F25-CF6D-409F-BD01-5B156A01075F}" dt="2018-08-08T17:53:52.143" v="2347" actId="1076"/>
        <pc:sldMkLst>
          <pc:docMk/>
          <pc:sldMk cId="2879575017" sldId="352"/>
        </pc:sldMkLst>
        <pc:spChg chg="mod">
          <ac:chgData name="Tabetha Hopke" userId="5e7e88d54752368c" providerId="LiveId" clId="{13038F25-CF6D-409F-BD01-5B156A01075F}" dt="2018-08-08T17:53:13.911" v="2245" actId="20577"/>
          <ac:spMkLst>
            <pc:docMk/>
            <pc:sldMk cId="2879575017" sldId="352"/>
            <ac:spMk id="2" creationId="{CB788A03-1E9A-4932-AFE7-D884B1D38324}"/>
          </ac:spMkLst>
        </pc:spChg>
        <pc:spChg chg="mod">
          <ac:chgData name="Tabetha Hopke" userId="5e7e88d54752368c" providerId="LiveId" clId="{13038F25-CF6D-409F-BD01-5B156A01075F}" dt="2018-08-08T17:53:47.163" v="2346" actId="20577"/>
          <ac:spMkLst>
            <pc:docMk/>
            <pc:sldMk cId="2879575017" sldId="352"/>
            <ac:spMk id="3" creationId="{F32BE9EE-124D-4ADC-AF2D-4E0465DEF110}"/>
          </ac:spMkLst>
        </pc:spChg>
        <pc:picChg chg="add mod">
          <ac:chgData name="Tabetha Hopke" userId="5e7e88d54752368c" providerId="LiveId" clId="{13038F25-CF6D-409F-BD01-5B156A01075F}" dt="2018-08-08T17:53:52.143" v="2347" actId="1076"/>
          <ac:picMkLst>
            <pc:docMk/>
            <pc:sldMk cId="2879575017" sldId="352"/>
            <ac:picMk id="4" creationId="{FDCF41A5-C4B9-4B99-9F67-E2AD24B55ABD}"/>
          </ac:picMkLst>
        </pc:picChg>
      </pc:sldChg>
      <pc:sldChg chg="addSp modSp add">
        <pc:chgData name="Tabetha Hopke" userId="5e7e88d54752368c" providerId="LiveId" clId="{13038F25-CF6D-409F-BD01-5B156A01075F}" dt="2018-08-08T17:56:24.832" v="2373" actId="1076"/>
        <pc:sldMkLst>
          <pc:docMk/>
          <pc:sldMk cId="2733884956" sldId="353"/>
        </pc:sldMkLst>
        <pc:spChg chg="mod">
          <ac:chgData name="Tabetha Hopke" userId="5e7e88d54752368c" providerId="LiveId" clId="{13038F25-CF6D-409F-BD01-5B156A01075F}" dt="2018-08-08T17:54:01.194" v="2361" actId="20577"/>
          <ac:spMkLst>
            <pc:docMk/>
            <pc:sldMk cId="2733884956" sldId="353"/>
            <ac:spMk id="2" creationId="{362A1E0F-03AA-431A-A1B0-6AFBC89C6B8A}"/>
          </ac:spMkLst>
        </pc:spChg>
        <pc:spChg chg="mod">
          <ac:chgData name="Tabetha Hopke" userId="5e7e88d54752368c" providerId="LiveId" clId="{13038F25-CF6D-409F-BD01-5B156A01075F}" dt="2018-08-08T17:55:22.591" v="2367" actId="20577"/>
          <ac:spMkLst>
            <pc:docMk/>
            <pc:sldMk cId="2733884956" sldId="353"/>
            <ac:spMk id="3" creationId="{6527D935-1F48-4574-8080-6EC37C18FE39}"/>
          </ac:spMkLst>
        </pc:spChg>
        <pc:picChg chg="add mod">
          <ac:chgData name="Tabetha Hopke" userId="5e7e88d54752368c" providerId="LiveId" clId="{13038F25-CF6D-409F-BD01-5B156A01075F}" dt="2018-08-08T17:56:24.832" v="2373" actId="1076"/>
          <ac:picMkLst>
            <pc:docMk/>
            <pc:sldMk cId="2733884956" sldId="353"/>
            <ac:picMk id="4" creationId="{147AF958-701A-4FEA-92BE-1A4E21462028}"/>
          </ac:picMkLst>
        </pc:picChg>
        <pc:picChg chg="add mod">
          <ac:chgData name="Tabetha Hopke" userId="5e7e88d54752368c" providerId="LiveId" clId="{13038F25-CF6D-409F-BD01-5B156A01075F}" dt="2018-08-08T17:56:22.947" v="2372" actId="1076"/>
          <ac:picMkLst>
            <pc:docMk/>
            <pc:sldMk cId="2733884956" sldId="353"/>
            <ac:picMk id="5" creationId="{01ACE675-5A4C-439E-B753-3D88944F13B6}"/>
          </ac:picMkLst>
        </pc:picChg>
      </pc:sldChg>
      <pc:sldMasterChg chg="modSp modSldLayout">
        <pc:chgData name="Tabetha Hopke" userId="5e7e88d54752368c" providerId="LiveId" clId="{13038F25-CF6D-409F-BD01-5B156A01075F}" dt="2018-08-08T17:22:10.166" v="519" actId="255"/>
        <pc:sldMasterMkLst>
          <pc:docMk/>
          <pc:sldMasterMk cId="173888721" sldId="2147483774"/>
        </pc:sldMasterMkLst>
        <pc:spChg chg="mod">
          <ac:chgData name="Tabetha Hopke" userId="5e7e88d54752368c" providerId="LiveId" clId="{13038F25-CF6D-409F-BD01-5B156A01075F}" dt="2018-08-08T17:22:10.166" v="519" actId="255"/>
          <ac:spMkLst>
            <pc:docMk/>
            <pc:sldMasterMk cId="173888721" sldId="2147483774"/>
            <ac:spMk id="3" creationId="{00000000-0000-0000-0000-000000000000}"/>
          </ac:spMkLst>
        </pc:spChg>
        <pc:sldLayoutChg chg="modSp">
          <pc:chgData name="Tabetha Hopke" userId="5e7e88d54752368c" providerId="LiveId" clId="{13038F25-CF6D-409F-BD01-5B156A01075F}" dt="2018-08-08T17:21:06.350" v="510" actId="255"/>
          <pc:sldLayoutMkLst>
            <pc:docMk/>
            <pc:sldMasterMk cId="173888721" sldId="2147483774"/>
            <pc:sldLayoutMk cId="842108758" sldId="2147483775"/>
          </pc:sldLayoutMkLst>
          <pc:spChg chg="mod">
            <ac:chgData name="Tabetha Hopke" userId="5e7e88d54752368c" providerId="LiveId" clId="{13038F25-CF6D-409F-BD01-5B156A01075F}" dt="2018-08-08T17:21:06.350" v="510" actId="255"/>
            <ac:spMkLst>
              <pc:docMk/>
              <pc:sldMasterMk cId="173888721" sldId="2147483774"/>
              <pc:sldLayoutMk cId="842108758" sldId="2147483775"/>
              <ac:spMk id="2" creationId="{00000000-0000-0000-0000-000000000000}"/>
            </ac:spMkLst>
          </pc:spChg>
        </pc:sldLayoutChg>
        <pc:sldLayoutChg chg="modSp">
          <pc:chgData name="Tabetha Hopke" userId="5e7e88d54752368c" providerId="LiveId" clId="{13038F25-CF6D-409F-BD01-5B156A01075F}" dt="2018-08-08T17:21:19.985" v="512" actId="255"/>
          <pc:sldLayoutMkLst>
            <pc:docMk/>
            <pc:sldMasterMk cId="173888721" sldId="2147483774"/>
            <pc:sldLayoutMk cId="4088032433" sldId="2147483776"/>
          </pc:sldLayoutMkLst>
          <pc:spChg chg="mod">
            <ac:chgData name="Tabetha Hopke" userId="5e7e88d54752368c" providerId="LiveId" clId="{13038F25-CF6D-409F-BD01-5B156A01075F}" dt="2018-08-08T17:21:19.985" v="512" actId="255"/>
            <ac:spMkLst>
              <pc:docMk/>
              <pc:sldMasterMk cId="173888721" sldId="2147483774"/>
              <pc:sldLayoutMk cId="4088032433" sldId="2147483776"/>
              <ac:spMk id="3" creationId="{00000000-0000-0000-0000-000000000000}"/>
            </ac:spMkLst>
          </pc:spChg>
        </pc:sldLayoutChg>
        <pc:sldLayoutChg chg="modSp">
          <pc:chgData name="Tabetha Hopke" userId="5e7e88d54752368c" providerId="LiveId" clId="{13038F25-CF6D-409F-BD01-5B156A01075F}" dt="2018-08-08T17:21:28.068" v="513" actId="255"/>
          <pc:sldLayoutMkLst>
            <pc:docMk/>
            <pc:sldMasterMk cId="173888721" sldId="2147483774"/>
            <pc:sldLayoutMk cId="901826380" sldId="2147483777"/>
          </pc:sldLayoutMkLst>
          <pc:spChg chg="mod">
            <ac:chgData name="Tabetha Hopke" userId="5e7e88d54752368c" providerId="LiveId" clId="{13038F25-CF6D-409F-BD01-5B156A01075F}" dt="2018-08-08T17:21:28.068" v="513" actId="255"/>
            <ac:spMkLst>
              <pc:docMk/>
              <pc:sldMasterMk cId="173888721" sldId="2147483774"/>
              <pc:sldLayoutMk cId="901826380" sldId="2147483777"/>
              <ac:spMk id="2" creationId="{00000000-0000-0000-0000-000000000000}"/>
            </ac:spMkLst>
          </pc:spChg>
        </pc:sldLayoutChg>
        <pc:sldLayoutChg chg="modSp">
          <pc:chgData name="Tabetha Hopke" userId="5e7e88d54752368c" providerId="LiveId" clId="{13038F25-CF6D-409F-BD01-5B156A01075F}" dt="2018-08-08T17:21:52.587" v="517" actId="255"/>
          <pc:sldLayoutMkLst>
            <pc:docMk/>
            <pc:sldMasterMk cId="173888721" sldId="2147483774"/>
            <pc:sldLayoutMk cId="1276776201" sldId="2147483778"/>
          </pc:sldLayoutMkLst>
          <pc:spChg chg="mod">
            <ac:chgData name="Tabetha Hopke" userId="5e7e88d54752368c" providerId="LiveId" clId="{13038F25-CF6D-409F-BD01-5B156A01075F}" dt="2018-08-08T17:21:40.562" v="515" actId="255"/>
            <ac:spMkLst>
              <pc:docMk/>
              <pc:sldMasterMk cId="173888721" sldId="2147483774"/>
              <pc:sldLayoutMk cId="1276776201" sldId="2147483778"/>
              <ac:spMk id="3" creationId="{00000000-0000-0000-0000-000000000000}"/>
            </ac:spMkLst>
          </pc:spChg>
          <pc:spChg chg="mod">
            <ac:chgData name="Tabetha Hopke" userId="5e7e88d54752368c" providerId="LiveId" clId="{13038F25-CF6D-409F-BD01-5B156A01075F}" dt="2018-08-08T17:21:52.587" v="517" actId="255"/>
            <ac:spMkLst>
              <pc:docMk/>
              <pc:sldMasterMk cId="173888721" sldId="2147483774"/>
              <pc:sldLayoutMk cId="1276776201" sldId="2147483778"/>
              <ac:spMk id="4" creationId="{00000000-0000-0000-0000-000000000000}"/>
            </ac:spMkLst>
          </pc:sp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EA83A99-367A-4ECB-A111-896BF9832E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225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 pitchFamily="-8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C40551-B103-4BF2-80EB-D0E72E507B2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 pitchFamily="-48" charset="0"/>
              <a:ea typeface="Geneva" pitchFamily="-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3951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-48" charset="0"/>
              <a:ea typeface="Geneva" pitchFamily="-48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4EA473-0F13-4B50-9981-756B49486ED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31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-48" charset="0"/>
              <a:ea typeface="Geneva" pitchFamily="-48" charset="-128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BDBF4-D7B3-4DEA-A3A5-F1AC0CB3364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61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Lucida Grande" pitchFamily="-48" charset="0"/>
                <a:ea typeface="Geneva" pitchFamily="-48" charset="-128"/>
              </a:rPr>
              <a:t>Mean 1 – Mean 2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A061F-1C42-4D10-807F-36968A6D92D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68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**paired-samples t =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A83A99-367A-4ECB-A111-896BF9832E9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62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Variance = same for all tests, but paired </a:t>
            </a:r>
            <a:r>
              <a:rPr lang="en-US" i="1" dirty="0"/>
              <a:t>t</a:t>
            </a:r>
            <a:r>
              <a:rPr lang="en-US" dirty="0"/>
              <a:t> is on difference scores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Square root of variance = standard deviation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 = s pooled/N for that group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A83A99-367A-4ECB-A111-896BF9832E9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57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Lucida Grande" pitchFamily="-48" charset="0"/>
              <a:ea typeface="Geneva" pitchFamily="-48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D487C1-C045-48C8-A227-D1DE1855B50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65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**get s difference by clicking location parameter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A83A99-367A-4ECB-A111-896BF9832E9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55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**May also be .01 – remember to read the problem.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A83A99-367A-4ECB-A111-896BF9832E9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91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Lucida Grande" pitchFamily="-48" charset="0"/>
                <a:ea typeface="Geneva" pitchFamily="-48" charset="-128"/>
              </a:rPr>
              <a:t>Location parameter = CI of mean difference 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BCB277-D334-40BB-873C-4821F491E34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47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3E2E9-50F9-4FE0-AAD9-649A9FCC2F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10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67D8C8-B82C-42DA-BB16-572D471AAA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0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6241E-354F-4DE8-9017-9BFEBC975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4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3A333C-98DF-4B46-96C3-80894FFF40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3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3CB5C2-F514-4858-AA39-94C354FD7E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2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54D08-D5E5-49E5-98BF-8C0C0240EF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7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52039-481D-4499-A7AF-091483DD9C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9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9AF873-00AA-4719-9EF9-09D97644A3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6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0DB540-B4C7-4B8A-8A38-9C12316A8A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1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4C11503-4790-4112-940D-359F89A4F6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6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047C5F-F79D-4013-850C-A9ED80F304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6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F61BC2B-9ADE-460F-96D3-1FDE17000E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8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20F1E1-F748-4B45-8C91-91B26A966E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Independent-Samples </a:t>
            </a:r>
            <a:r>
              <a:rPr lang="en-US" i="1" dirty="0"/>
              <a:t>t</a:t>
            </a:r>
            <a:r>
              <a:rPr lang="en-US" dirty="0"/>
              <a:t> Test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Chapter 11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test statistics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4797505"/>
              </p:ext>
            </p:extLst>
          </p:nvPr>
        </p:nvGraphicFramePr>
        <p:xfrm>
          <a:off x="822325" y="1846263"/>
          <a:ext cx="75438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Test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type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Formula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Z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sng" dirty="0">
                          <a:solidFill>
                            <a:srgbClr val="000000"/>
                          </a:solidFill>
                        </a:rPr>
                        <a:t>M</a:t>
                      </a:r>
                      <a:r>
                        <a:rPr lang="en-US" b="0" i="0" u="sng" baseline="0" dirty="0">
                          <a:solidFill>
                            <a:srgbClr val="000000"/>
                          </a:solidFill>
                        </a:rPr>
                        <a:t> – </a:t>
                      </a:r>
                      <a:r>
                        <a:rPr lang="en-US" b="0" i="0" u="sng" dirty="0" err="1">
                          <a:latin typeface="Lucida Grande"/>
                          <a:ea typeface="Lucida Grande"/>
                          <a:cs typeface="Lucida Grande"/>
                        </a:rPr>
                        <a:t>μ</a:t>
                      </a:r>
                      <a:r>
                        <a:rPr lang="en-US" b="0" i="0" u="sng" baseline="-25000" dirty="0" err="1">
                          <a:latin typeface="Lucida Grande"/>
                          <a:ea typeface="Lucida Grande"/>
                          <a:cs typeface="Lucida Grande"/>
                        </a:rPr>
                        <a:t>M</a:t>
                      </a:r>
                      <a:endParaRPr lang="en-US" b="0" i="0" u="sng" baseline="0" dirty="0">
                        <a:latin typeface="Lucida Grande"/>
                        <a:ea typeface="Lucida Grande"/>
                        <a:cs typeface="Lucida Grande"/>
                      </a:endParaRPr>
                    </a:p>
                    <a:p>
                      <a:pPr algn="ctr"/>
                      <a:r>
                        <a:rPr lang="en-US" b="0" i="0" dirty="0" err="1">
                          <a:latin typeface="Lucida Grande"/>
                          <a:ea typeface="Lucida Grande"/>
                          <a:cs typeface="Lucida Grande"/>
                        </a:rPr>
                        <a:t>σ</a:t>
                      </a:r>
                      <a:r>
                        <a:rPr lang="en-US" b="0" i="0" baseline="-25000" dirty="0" err="1">
                          <a:latin typeface="Lucida Grande"/>
                          <a:ea typeface="Lucida Grande"/>
                          <a:cs typeface="Lucida Grande"/>
                        </a:rPr>
                        <a:t>M</a:t>
                      </a:r>
                      <a:endParaRPr lang="en-US" b="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Single t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u="sng" dirty="0">
                          <a:solidFill>
                            <a:srgbClr val="000000"/>
                          </a:solidFill>
                        </a:rPr>
                        <a:t>M</a:t>
                      </a:r>
                      <a:r>
                        <a:rPr lang="en-US" i="0" u="sng" baseline="0" dirty="0">
                          <a:solidFill>
                            <a:srgbClr val="000000"/>
                          </a:solidFill>
                        </a:rPr>
                        <a:t> – </a:t>
                      </a:r>
                      <a:r>
                        <a:rPr lang="en-US" b="0" i="0" u="sng" dirty="0" err="1">
                          <a:latin typeface="Lucida Grande"/>
                          <a:ea typeface="Lucida Grande"/>
                          <a:cs typeface="Lucida Grande"/>
                        </a:rPr>
                        <a:t>μ</a:t>
                      </a:r>
                      <a:r>
                        <a:rPr lang="en-US" b="0" i="0" u="sng" baseline="-25000" dirty="0" err="1">
                          <a:latin typeface="Lucida Grande"/>
                          <a:ea typeface="Lucida Grande"/>
                          <a:cs typeface="Lucida Grande"/>
                        </a:rPr>
                        <a:t>M</a:t>
                      </a:r>
                      <a:endParaRPr lang="en-US" b="0" i="0" u="sng" baseline="0" dirty="0">
                        <a:latin typeface="Lucida Grande"/>
                        <a:ea typeface="Lucida Grande"/>
                        <a:cs typeface="Lucida Grande"/>
                      </a:endParaRPr>
                    </a:p>
                    <a:p>
                      <a:pPr algn="ctr"/>
                      <a:r>
                        <a:rPr lang="en-US" b="0" i="0" baseline="0" dirty="0" err="1">
                          <a:latin typeface="Lucida Grande"/>
                          <a:ea typeface="Lucida Grande"/>
                          <a:cs typeface="Lucida Grande"/>
                        </a:rPr>
                        <a:t>s</a:t>
                      </a:r>
                      <a:r>
                        <a:rPr lang="en-US" b="0" i="0" baseline="-25000" dirty="0" err="1">
                          <a:latin typeface="Lucida Grande"/>
                          <a:ea typeface="Lucida Grande"/>
                          <a:cs typeface="Lucida Grande"/>
                        </a:rPr>
                        <a:t>M</a:t>
                      </a:r>
                      <a:endParaRPr lang="en-US" b="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Paired t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u="sng" dirty="0" err="1">
                          <a:solidFill>
                            <a:srgbClr val="000000"/>
                          </a:solidFill>
                        </a:rPr>
                        <a:t>M</a:t>
                      </a:r>
                      <a:r>
                        <a:rPr lang="en-US" b="0" i="0" u="sng" baseline="-25000" dirty="0" err="1">
                          <a:latin typeface="Lucida Grande"/>
                          <a:ea typeface="Lucida Grande"/>
                          <a:cs typeface="Lucida Grande"/>
                        </a:rPr>
                        <a:t>difference</a:t>
                      </a:r>
                      <a:endParaRPr lang="en-US" b="0" i="0" u="sng" baseline="0" dirty="0">
                        <a:latin typeface="Lucida Grande"/>
                        <a:ea typeface="Lucida Grande"/>
                        <a:cs typeface="Lucida Grande"/>
                      </a:endParaRPr>
                    </a:p>
                    <a:p>
                      <a:pPr algn="ctr"/>
                      <a:r>
                        <a:rPr lang="en-US" b="0" i="0" baseline="0" dirty="0" err="1">
                          <a:latin typeface="Lucida Grande"/>
                          <a:ea typeface="Lucida Grande"/>
                          <a:cs typeface="Lucida Grande"/>
                        </a:rPr>
                        <a:t>s</a:t>
                      </a:r>
                      <a:r>
                        <a:rPr lang="en-US" b="0" i="0" baseline="-25000" dirty="0" err="1">
                          <a:latin typeface="Lucida Grande"/>
                          <a:ea typeface="Lucida Grande"/>
                          <a:cs typeface="Lucida Grande"/>
                        </a:rPr>
                        <a:t>M</a:t>
                      </a:r>
                      <a:endParaRPr lang="en-US" b="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Independent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u="sng" dirty="0">
                          <a:solidFill>
                            <a:srgbClr val="000000"/>
                          </a:solidFill>
                        </a:rPr>
                        <a:t>M</a:t>
                      </a:r>
                      <a:r>
                        <a:rPr lang="en-US" i="0" u="sng" baseline="0" dirty="0">
                          <a:solidFill>
                            <a:srgbClr val="000000"/>
                          </a:solidFill>
                        </a:rPr>
                        <a:t> – </a:t>
                      </a:r>
                      <a:r>
                        <a:rPr lang="en-US" b="0" i="0" u="sng" baseline="0" dirty="0">
                          <a:solidFill>
                            <a:schemeClr val="dk1"/>
                          </a:solidFill>
                          <a:latin typeface="Lucida Grande"/>
                          <a:ea typeface="Lucida Grande"/>
                          <a:cs typeface="Lucida Grande"/>
                        </a:rPr>
                        <a:t>M</a:t>
                      </a:r>
                      <a:endParaRPr lang="en-US" b="0" i="0" u="sng" baseline="0" dirty="0">
                        <a:latin typeface="Lucida Grande"/>
                        <a:ea typeface="Lucida Grande"/>
                        <a:cs typeface="Lucida Grande"/>
                      </a:endParaRPr>
                    </a:p>
                    <a:p>
                      <a:pPr algn="ctr"/>
                      <a:r>
                        <a:rPr lang="en-US" b="0" i="0" baseline="0" dirty="0" err="1">
                          <a:latin typeface="Lucida Grande"/>
                          <a:ea typeface="Lucida Grande"/>
                          <a:cs typeface="Lucida Grande"/>
                        </a:rPr>
                        <a:t>s</a:t>
                      </a:r>
                      <a:r>
                        <a:rPr lang="en-US" b="0" i="0" baseline="-25000" dirty="0" err="1">
                          <a:latin typeface="Lucida Grande"/>
                          <a:ea typeface="Lucida Grande"/>
                          <a:cs typeface="Lucida Grande"/>
                        </a:rPr>
                        <a:t>difference</a:t>
                      </a:r>
                      <a:r>
                        <a:rPr lang="en-US" b="0" i="0" baseline="-25000" dirty="0">
                          <a:latin typeface="Lucida Grande"/>
                          <a:ea typeface="Lucida Grande"/>
                          <a:cs typeface="Lucida Grande"/>
                        </a:rPr>
                        <a:t> </a:t>
                      </a:r>
                      <a:endParaRPr lang="en-US" b="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32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</a:t>
            </a:r>
            <a:r>
              <a:rPr lang="en-US" i="1" dirty="0" err="1"/>
              <a:t>df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422181"/>
              </p:ext>
            </p:extLst>
          </p:nvPr>
        </p:nvGraphicFramePr>
        <p:xfrm>
          <a:off x="822325" y="1846263"/>
          <a:ext cx="7543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Test type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en-US" i="1" dirty="0" err="1">
                          <a:solidFill>
                            <a:srgbClr val="000000"/>
                          </a:solidFill>
                        </a:rPr>
                        <a:t>df</a:t>
                      </a:r>
                      <a:endParaRPr lang="en-US" i="1" dirty="0">
                        <a:solidFill>
                          <a:srgbClr val="000000"/>
                        </a:solidFill>
                      </a:endParaRP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Single sample 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N – 1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Paired samples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N – 1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Independent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N – 1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+ N – 1 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578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A1388-C43D-4BCA-BC36-10179123E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Calculating Independent Sample </a:t>
            </a:r>
            <a:r>
              <a:rPr lang="en-US" i="1" dirty="0"/>
              <a:t>t</a:t>
            </a:r>
            <a:r>
              <a:rPr lang="en-US" dirty="0"/>
              <a:t>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DE865-E12C-4DEF-BF2F-CAA6A9408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Identify the populations, distribution, and assumptions</a:t>
            </a:r>
          </a:p>
          <a:p>
            <a:r>
              <a:rPr lang="en-US" dirty="0"/>
              <a:t>Step 2: State the null and research hypotheses</a:t>
            </a:r>
          </a:p>
          <a:p>
            <a:r>
              <a:rPr lang="en-US" dirty="0"/>
              <a:t>Step 3: Determine the characteristics of the comparison distribution</a:t>
            </a:r>
          </a:p>
          <a:p>
            <a:r>
              <a:rPr lang="en-US" dirty="0"/>
              <a:t>Step 4: Determine critical values, or cutoffs</a:t>
            </a:r>
          </a:p>
          <a:p>
            <a:r>
              <a:rPr lang="en-US" dirty="0"/>
              <a:t>Step 5: Calculate the test statistic</a:t>
            </a:r>
          </a:p>
          <a:p>
            <a:r>
              <a:rPr lang="en-US" dirty="0"/>
              <a:t>Step 6: Make a decision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work some examples!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work some examples: chapter 11 </a:t>
            </a:r>
            <a:r>
              <a:rPr lang="en-US" dirty="0" err="1"/>
              <a:t>docx</a:t>
            </a:r>
            <a:r>
              <a:rPr lang="en-US" dirty="0"/>
              <a:t> on blackboard.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105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877247"/>
              </p:ext>
            </p:extLst>
          </p:nvPr>
        </p:nvGraphicFramePr>
        <p:xfrm>
          <a:off x="685800" y="2057400"/>
          <a:ext cx="7772400" cy="14782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/>
                        <a:t>Assumption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Normal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≥ 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DV</a:t>
                      </a:r>
                      <a:r>
                        <a:rPr lang="en-US" baseline="0" dirty="0"/>
                        <a:t> is scale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Nothing… do non-</a:t>
                      </a:r>
                      <a:r>
                        <a:rPr lang="en-US" dirty="0" err="1"/>
                        <a:t>parametrics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  <a:r>
                        <a:rPr lang="en-US" baseline="0" dirty="0"/>
                        <a:t> selection (sampling)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assignment to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708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sample, population, and hypotheses</a:t>
            </a:r>
          </a:p>
          <a:p>
            <a:pPr lvl="1"/>
            <a:r>
              <a:rPr lang="en-US" dirty="0"/>
              <a:t>Sample: group 1 versus group 2</a:t>
            </a:r>
          </a:p>
          <a:p>
            <a:pPr lvl="1"/>
            <a:r>
              <a:rPr lang="en-US" dirty="0"/>
              <a:t>Population: those groups mean difference will be 0 (</a:t>
            </a:r>
            <a:r>
              <a:rPr lang="el-GR" dirty="0"/>
              <a:t>μ</a:t>
            </a:r>
            <a:r>
              <a:rPr lang="en-US" dirty="0"/>
              <a:t> – </a:t>
            </a:r>
            <a:r>
              <a:rPr lang="el-GR" dirty="0"/>
              <a:t>μ</a:t>
            </a:r>
            <a:r>
              <a:rPr lang="en-US" dirty="0"/>
              <a:t> = 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48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we can list those as group 1 versus group 2 in our Research and Null Hypotheses</a:t>
            </a:r>
          </a:p>
          <a:p>
            <a:pPr lvl="1"/>
            <a:r>
              <a:rPr lang="en-US" dirty="0"/>
              <a:t>Should also help us distinguish between independent </a:t>
            </a:r>
            <a:r>
              <a:rPr lang="en-US" i="1" dirty="0"/>
              <a:t>t </a:t>
            </a:r>
            <a:r>
              <a:rPr lang="en-US" dirty="0"/>
              <a:t>and dependent </a:t>
            </a:r>
            <a:r>
              <a:rPr lang="en-US" i="1" dirty="0"/>
              <a:t>t</a:t>
            </a:r>
          </a:p>
          <a:p>
            <a:r>
              <a:rPr lang="en-US" dirty="0"/>
              <a:t>Research: group 1 ≠ OR &gt; OR &lt; group 2</a:t>
            </a:r>
          </a:p>
          <a:p>
            <a:r>
              <a:rPr lang="en-US" dirty="0"/>
              <a:t>Null: group 1 = OR ≤ OR ≥ group 2</a:t>
            </a:r>
          </a:p>
          <a:p>
            <a:pPr lvl="1"/>
            <a:r>
              <a:rPr lang="en-US" dirty="0"/>
              <a:t>Watch the order!</a:t>
            </a:r>
          </a:p>
        </p:txBody>
      </p:sp>
    </p:spTree>
    <p:extLst>
      <p:ext uri="{BB962C8B-B14F-4D97-AF65-F5344CB8AC3E}">
        <p14:creationId xmlns:p14="http://schemas.microsoft.com/office/powerpoint/2010/main" val="1207367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descriptive statistics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302334"/>
              </p:ext>
            </p:extLst>
          </p:nvPr>
        </p:nvGraphicFramePr>
        <p:xfrm>
          <a:off x="1066800" y="27432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df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 difference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314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are dealing with two groups, we have two </a:t>
            </a:r>
            <a:r>
              <a:rPr lang="en-US" i="1" dirty="0" err="1"/>
              <a:t>df</a:t>
            </a:r>
            <a:r>
              <a:rPr lang="en-US" dirty="0"/>
              <a:t> </a:t>
            </a:r>
            <a:r>
              <a:rPr lang="is-IS" dirty="0"/>
              <a:t>… but the </a:t>
            </a:r>
            <a:r>
              <a:rPr lang="is-IS" i="1" dirty="0"/>
              <a:t>t</a:t>
            </a:r>
            <a:r>
              <a:rPr lang="is-IS" dirty="0"/>
              <a:t> distribution only has one df?</a:t>
            </a:r>
          </a:p>
          <a:p>
            <a:pPr lvl="1"/>
            <a:r>
              <a:rPr lang="is-IS" dirty="0"/>
              <a:t>So add them together!</a:t>
            </a:r>
          </a:p>
          <a:p>
            <a:pPr lvl="1"/>
            <a:r>
              <a:rPr lang="is-IS" i="1" dirty="0"/>
              <a:t>df</a:t>
            </a:r>
            <a:r>
              <a:rPr lang="is-IS" dirty="0"/>
              <a:t> total = (</a:t>
            </a:r>
            <a:r>
              <a:rPr lang="is-IS" i="1" dirty="0"/>
              <a:t>N</a:t>
            </a:r>
            <a:r>
              <a:rPr lang="is-IS" dirty="0"/>
              <a:t>-1) + </a:t>
            </a:r>
            <a:r>
              <a:rPr lang="is-IS" i="1" dirty="0"/>
              <a:t>(N-</a:t>
            </a:r>
            <a:r>
              <a:rPr lang="is-IS" dirty="0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179435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out the cut off score, </a:t>
            </a:r>
            <a:r>
              <a:rPr lang="en-US" dirty="0" err="1"/>
              <a:t>t</a:t>
            </a:r>
            <a:r>
              <a:rPr lang="en-US" baseline="-25000" dirty="0" err="1"/>
              <a:t>critical</a:t>
            </a:r>
            <a:endParaRPr lang="en-US" baseline="-25000" dirty="0"/>
          </a:p>
          <a:p>
            <a:endParaRPr lang="en-US" dirty="0"/>
          </a:p>
        </p:txBody>
      </p:sp>
      <p:pic>
        <p:nvPicPr>
          <p:cNvPr id="5" name="Picture 2" descr="C:\Documents and Settings\dillerj\Desktop\Stats_Consult\JPGS - low res\CH09\low\NOLESS_TB09-01.jpg">
            <a:extLst>
              <a:ext uri="{FF2B5EF4-FFF2-40B4-BE49-F238E27FC236}">
                <a16:creationId xmlns:a16="http://schemas.microsoft.com/office/drawing/2014/main" id="{55525AA7-2F58-48A9-8923-7E09025A3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0263" y="2440469"/>
            <a:ext cx="7029192" cy="324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112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Test 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person = </a:t>
            </a:r>
            <a:r>
              <a:rPr lang="en-US" i="1" dirty="0"/>
              <a:t>z </a:t>
            </a:r>
            <a:r>
              <a:rPr lang="en-US" dirty="0"/>
              <a:t>score</a:t>
            </a:r>
          </a:p>
          <a:p>
            <a:r>
              <a:rPr lang="en-US" dirty="0"/>
              <a:t>One sample with population standard deviation = </a:t>
            </a:r>
            <a:r>
              <a:rPr lang="en-US" i="1" dirty="0"/>
              <a:t>z</a:t>
            </a:r>
            <a:r>
              <a:rPr lang="en-US" dirty="0"/>
              <a:t> test</a:t>
            </a:r>
          </a:p>
          <a:p>
            <a:r>
              <a:rPr lang="en-US" dirty="0"/>
              <a:t>One sample no population standard deviation = single </a:t>
            </a:r>
            <a:r>
              <a:rPr lang="en-US" i="1" dirty="0"/>
              <a:t>t</a:t>
            </a:r>
            <a:r>
              <a:rPr lang="en-US" dirty="0"/>
              <a:t>-test</a:t>
            </a:r>
          </a:p>
          <a:p>
            <a:r>
              <a:rPr lang="en-US" dirty="0"/>
              <a:t>One sample test twice = paired samples </a:t>
            </a:r>
            <a:r>
              <a:rPr lang="en-US" i="1" dirty="0"/>
              <a:t>t-</a:t>
            </a:r>
            <a:r>
              <a:rPr lang="en-US" dirty="0"/>
              <a:t>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859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i="1" dirty="0"/>
              <a:t>t</a:t>
            </a:r>
            <a:r>
              <a:rPr lang="en-US" baseline="-25000" dirty="0"/>
              <a:t>actual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= (M</a:t>
            </a:r>
            <a:r>
              <a:rPr lang="en-US" baseline="-25000" dirty="0"/>
              <a:t>X</a:t>
            </a:r>
            <a:r>
              <a:rPr lang="en-US" dirty="0"/>
              <a:t> – M</a:t>
            </a:r>
            <a:r>
              <a:rPr lang="en-US" baseline="-25000" dirty="0"/>
              <a:t>Y</a:t>
            </a:r>
            <a:r>
              <a:rPr lang="en-US" dirty="0"/>
              <a:t>) / </a:t>
            </a:r>
            <a:r>
              <a:rPr lang="en-US" dirty="0" err="1"/>
              <a:t>Se</a:t>
            </a:r>
            <a:r>
              <a:rPr lang="en-US" baseline="-25000" dirty="0" err="1"/>
              <a:t>diff</a:t>
            </a:r>
            <a:endParaRPr lang="en-US" baseline="-25000" dirty="0"/>
          </a:p>
          <a:p>
            <a:r>
              <a:rPr lang="en-US" dirty="0"/>
              <a:t>Make sure your mean difference score, </a:t>
            </a:r>
            <a:r>
              <a:rPr lang="en-US" dirty="0" err="1"/>
              <a:t>df</a:t>
            </a:r>
            <a:r>
              <a:rPr lang="en-US" dirty="0"/>
              <a:t>, and hypothesis all match!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2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step 4 and 5 – is your score more extreme? </a:t>
            </a:r>
          </a:p>
          <a:p>
            <a:pPr lvl="1"/>
            <a:r>
              <a:rPr lang="en-US" dirty="0"/>
              <a:t>Reject the null</a:t>
            </a:r>
          </a:p>
          <a:p>
            <a:r>
              <a:rPr lang="en-US" dirty="0"/>
              <a:t>Compare step 4 and 5 – is your score closer to the middle?</a:t>
            </a:r>
          </a:p>
          <a:p>
            <a:pPr lvl="1"/>
            <a:r>
              <a:rPr lang="en-US" dirty="0"/>
              <a:t>Fail to reject the null </a:t>
            </a:r>
          </a:p>
        </p:txBody>
      </p:sp>
    </p:spTree>
    <p:extLst>
      <p:ext uri="{BB962C8B-B14F-4D97-AF65-F5344CB8AC3E}">
        <p14:creationId xmlns:p14="http://schemas.microsoft.com/office/powerpoint/2010/main" val="2093802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F7F8-3763-4CB9-A2B8-0F7257893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Calculating CIs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suggestion for CI for independent </a:t>
            </a:r>
            <a:r>
              <a:rPr lang="en-US" i="1" dirty="0"/>
              <a:t>t</a:t>
            </a:r>
            <a:r>
              <a:rPr lang="en-US" dirty="0"/>
              <a:t> is to calculate the CI around the mean difference (</a:t>
            </a:r>
            <a:r>
              <a:rPr lang="en-US" i="1" dirty="0"/>
              <a:t>M</a:t>
            </a:r>
            <a:r>
              <a:rPr lang="en-US" baseline="-25000" dirty="0"/>
              <a:t>X</a:t>
            </a:r>
            <a:r>
              <a:rPr lang="en-US" dirty="0"/>
              <a:t> – </a:t>
            </a:r>
            <a:r>
              <a:rPr lang="en-US" i="1" dirty="0"/>
              <a:t>M</a:t>
            </a:r>
            <a:r>
              <a:rPr lang="en-US" baseline="-25000" dirty="0"/>
              <a:t>Y</a:t>
            </a:r>
            <a:r>
              <a:rPr lang="en-US" dirty="0"/>
              <a:t>).</a:t>
            </a:r>
          </a:p>
          <a:p>
            <a:pPr lvl="1">
              <a:defRPr/>
            </a:pPr>
            <a:r>
              <a:rPr lang="en-US" dirty="0"/>
              <a:t>This calculation will tell you if you should reject the null – remember you do NOT want it to include 0.</a:t>
            </a:r>
          </a:p>
          <a:p>
            <a:pPr lvl="1">
              <a:defRPr/>
            </a:pPr>
            <a:r>
              <a:rPr lang="en-US" dirty="0"/>
              <a:t>Does not match what people normally do in research papers (which is calculate each</a:t>
            </a:r>
            <a:r>
              <a:rPr lang="en-US" i="1" dirty="0"/>
              <a:t> M </a:t>
            </a:r>
            <a:r>
              <a:rPr lang="en-US" dirty="0"/>
              <a:t>CI separately).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limit= </a:t>
            </a:r>
            <a:r>
              <a:rPr lang="en-US" i="1" dirty="0" err="1"/>
              <a:t>M</a:t>
            </a:r>
            <a:r>
              <a:rPr lang="en-US" baseline="-25000" dirty="0" err="1"/>
              <a:t>difference</a:t>
            </a:r>
            <a:r>
              <a:rPr lang="en-US" dirty="0"/>
              <a:t> – </a:t>
            </a:r>
            <a:r>
              <a:rPr lang="en-US" i="1" dirty="0" err="1"/>
              <a:t>t</a:t>
            </a:r>
            <a:r>
              <a:rPr lang="en-US" baseline="-25000" dirty="0" err="1"/>
              <a:t>critical</a:t>
            </a:r>
            <a:r>
              <a:rPr lang="en-US" dirty="0"/>
              <a:t>*</a:t>
            </a:r>
            <a:r>
              <a:rPr lang="en-US" i="1" dirty="0"/>
              <a:t>SE</a:t>
            </a:r>
          </a:p>
          <a:p>
            <a:r>
              <a:rPr lang="en-US" dirty="0"/>
              <a:t>Upper limit= </a:t>
            </a:r>
            <a:r>
              <a:rPr lang="en-US" i="1" dirty="0" err="1"/>
              <a:t>M</a:t>
            </a:r>
            <a:r>
              <a:rPr lang="en-US" baseline="-25000" dirty="0" err="1"/>
              <a:t>difference</a:t>
            </a:r>
            <a:r>
              <a:rPr lang="en-US" dirty="0"/>
              <a:t> + </a:t>
            </a:r>
            <a:r>
              <a:rPr lang="en-US" i="1" dirty="0" err="1"/>
              <a:t>t</a:t>
            </a:r>
            <a:r>
              <a:rPr lang="en-US" baseline="-25000" dirty="0" err="1"/>
              <a:t>critical</a:t>
            </a:r>
            <a:r>
              <a:rPr lang="en-US" dirty="0"/>
              <a:t>*</a:t>
            </a:r>
            <a:r>
              <a:rPr lang="en-US" i="1" dirty="0"/>
              <a:t>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84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130B-E7BC-410C-A40B-EE760905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</a:t>
            </a:r>
          </a:p>
        </p:txBody>
      </p:sp>
      <p:sp>
        <p:nvSpPr>
          <p:cNvPr id="51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supplement hypothesis testing</a:t>
            </a:r>
          </a:p>
          <a:p>
            <a:r>
              <a:rPr lang="en-US" dirty="0"/>
              <a:t>Cohen’s d: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606550" y="3336925"/>
          <a:ext cx="487045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1752480" imgH="444240" progId="Equation.3">
                  <p:embed/>
                </p:oleObj>
              </mc:Choice>
              <mc:Fallback>
                <p:oleObj name="Equation" r:id="rId4" imgW="1752480" imgH="444240" progId="Equation.3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3336925"/>
                        <a:ext cx="4870450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F3D04-E01B-46FB-9838-6EA747A4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6CF44-B4AD-41BF-A239-3C9468E02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note on changing labels: </a:t>
            </a:r>
          </a:p>
          <a:p>
            <a:r>
              <a:rPr lang="en-US" dirty="0"/>
              <a:t>After you have pulled up your data in </a:t>
            </a:r>
            <a:r>
              <a:rPr lang="en-US" dirty="0" err="1"/>
              <a:t>JASP</a:t>
            </a:r>
            <a:r>
              <a:rPr lang="en-US" dirty="0"/>
              <a:t>, if the labels shown for your categorical variable are numbers, we need to change that</a:t>
            </a:r>
          </a:p>
          <a:p>
            <a:r>
              <a:rPr lang="en-US" dirty="0"/>
              <a:t>If you hover over the variable column name, you will see a note saying “click here to change labels”. Click on it.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936519-F592-42B5-90E7-71544405D72F}"/>
              </a:ext>
            </a:extLst>
          </p:cNvPr>
          <p:cNvPicPr/>
          <p:nvPr/>
        </p:nvPicPr>
        <p:blipFill rotWithShape="1">
          <a:blip r:embed="rId2"/>
          <a:srcRect r="56410" b="66410"/>
          <a:stretch/>
        </p:blipFill>
        <p:spPr>
          <a:xfrm>
            <a:off x="2880359" y="4343400"/>
            <a:ext cx="3429000" cy="183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56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46D89-BEF7-4015-BC97-7B1CCE0F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E9584-3D3D-4422-AA6A-BD706F685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table it brings up, you can change the “Labels” by clicking on the current label and typing the label you want that number to be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CDBFC-7C7C-4FC6-83E2-BB00BD5F48DA}"/>
              </a:ext>
            </a:extLst>
          </p:cNvPr>
          <p:cNvPicPr/>
          <p:nvPr/>
        </p:nvPicPr>
        <p:blipFill rotWithShape="1">
          <a:blip r:embed="rId2"/>
          <a:srcRect r="53846" b="58205"/>
          <a:stretch/>
        </p:blipFill>
        <p:spPr>
          <a:xfrm>
            <a:off x="861059" y="3124200"/>
            <a:ext cx="3733800" cy="21621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8B256DE-F29C-45A9-B297-246C4CE09761}"/>
              </a:ext>
            </a:extLst>
          </p:cNvPr>
          <p:cNvSpPr txBox="1">
            <a:spLocks/>
          </p:cNvSpPr>
          <p:nvPr/>
        </p:nvSpPr>
        <p:spPr>
          <a:xfrm>
            <a:off x="822959" y="1828800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C76028-E6AF-4C5E-96CC-57D7C7118ADB}"/>
              </a:ext>
            </a:extLst>
          </p:cNvPr>
          <p:cNvPicPr/>
          <p:nvPr/>
        </p:nvPicPr>
        <p:blipFill rotWithShape="1">
          <a:blip r:embed="rId3"/>
          <a:srcRect r="53846" b="58205"/>
          <a:stretch/>
        </p:blipFill>
        <p:spPr>
          <a:xfrm>
            <a:off x="4876800" y="3124199"/>
            <a:ext cx="38862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30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65DA-04B7-4FD8-AC38-E84C1D80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4C3B-6B27-4C5F-B7D9-7F24D175E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Assumption: </a:t>
            </a:r>
          </a:p>
          <a:p>
            <a:pPr lvl="1"/>
            <a:r>
              <a:rPr lang="en-US" dirty="0"/>
              <a:t>You will check for outliers the same way, using the dependent variable</a:t>
            </a:r>
          </a:p>
          <a:p>
            <a:pPr lvl="1"/>
            <a:r>
              <a:rPr lang="en-US" dirty="0"/>
              <a:t>Normality will also be the same, just select the option for “Normality” under “Assumption checks” after you select which </a:t>
            </a:r>
            <a:r>
              <a:rPr lang="en-US" i="1" dirty="0"/>
              <a:t>t</a:t>
            </a:r>
            <a:r>
              <a:rPr lang="en-US" dirty="0"/>
              <a:t> test you are going to run</a:t>
            </a:r>
          </a:p>
          <a:p>
            <a:pPr lvl="1"/>
            <a:r>
              <a:rPr lang="en-US" dirty="0"/>
              <a:t>Something new: we will also select “Equality of Variances” under “Assumption checks” </a:t>
            </a:r>
          </a:p>
          <a:p>
            <a:pPr lvl="2"/>
            <a:r>
              <a:rPr lang="en-US" dirty="0"/>
              <a:t>This will give you results Levene’s test, which tests for the assumption of homogeneity </a:t>
            </a:r>
          </a:p>
        </p:txBody>
      </p:sp>
    </p:spTree>
    <p:extLst>
      <p:ext uri="{BB962C8B-B14F-4D97-AF65-F5344CB8AC3E}">
        <p14:creationId xmlns:p14="http://schemas.microsoft.com/office/powerpoint/2010/main" val="1625740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58F6-2363-4FA4-8394-B462E770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680D2-997A-4E81-9AD9-96F1DA91D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Levene’s test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this test, if </a:t>
            </a:r>
            <a:r>
              <a:rPr lang="en-US" i="1" dirty="0"/>
              <a:t>p</a:t>
            </a:r>
            <a:r>
              <a:rPr lang="en-US" dirty="0"/>
              <a:t> &lt; .05, you would not meet the assumption of homogeneity </a:t>
            </a:r>
          </a:p>
          <a:p>
            <a:pPr lvl="1"/>
            <a:r>
              <a:rPr lang="en-US" dirty="0"/>
              <a:t>If this happens you will have to use a correction for unequal variances (we’ll use the Welch correction)</a:t>
            </a:r>
          </a:p>
          <a:p>
            <a:r>
              <a:rPr lang="en-US" dirty="0"/>
              <a:t>If </a:t>
            </a:r>
            <a:r>
              <a:rPr lang="en-US" i="1" dirty="0"/>
              <a:t>p</a:t>
            </a:r>
            <a:r>
              <a:rPr lang="en-US" dirty="0"/>
              <a:t> &gt; .05, you would meet the assumption</a:t>
            </a:r>
          </a:p>
          <a:p>
            <a:pPr lvl="1"/>
            <a:r>
              <a:rPr lang="en-US" dirty="0"/>
              <a:t>Woohoo!! You can read your output without the correction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B58C7D-91B1-4735-AE75-81BC22661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09800"/>
            <a:ext cx="38957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79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8F18-1246-4FB8-8277-7A7A21E5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74D7-4F10-4B40-B893-08A570AB4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don’t meet the assumption of homogeneity, just select the “Welch” option under “Tests” and you will get a second line of output: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69864C-FE35-4C86-A346-F532DE04A0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0" y="3276600"/>
            <a:ext cx="1905000" cy="1498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BC08D7-9308-4F7F-B816-92E19EFE7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368675"/>
            <a:ext cx="48291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90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639B-DE03-42E2-83D9-3040AF5E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Samples </a:t>
            </a:r>
            <a:r>
              <a:rPr lang="en-US" i="1" dirty="0"/>
              <a:t>t</a:t>
            </a:r>
            <a:r>
              <a:rPr lang="en-US" dirty="0"/>
              <a:t>-Test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compare two means in a between-groups design (i.e., each participant is in only one condition)</a:t>
            </a:r>
          </a:p>
          <a:p>
            <a:pPr lvl="1"/>
            <a:r>
              <a:rPr lang="en-US" dirty="0"/>
              <a:t>Remember that dependent </a:t>
            </a:r>
            <a:r>
              <a:rPr lang="en-US" i="1" dirty="0"/>
              <a:t>t</a:t>
            </a:r>
            <a:r>
              <a:rPr lang="en-US" dirty="0"/>
              <a:t> (paired samples) is a repeated measures or within-groups design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8A03-1E9A-4932-AFE7-D884B1D3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BE9EE-124D-4ADC-AF2D-4E0465DEF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else will be the same… yay!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CF41A5-C4B9-4B99-9F67-E2AD24B55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2449619"/>
            <a:ext cx="51244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75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A1E0F-03AA-431A-A1B0-6AFBC89C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D935-1F48-4574-8080-6EC37C18F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advertisement was more engaging to male viewers (</a:t>
            </a:r>
            <a:r>
              <a:rPr lang="en-US" i="1" dirty="0"/>
              <a:t>M</a:t>
            </a:r>
            <a:r>
              <a:rPr lang="en-US" dirty="0"/>
              <a:t> = 5.56, </a:t>
            </a:r>
            <a:r>
              <a:rPr lang="en-US" i="1" dirty="0"/>
              <a:t>SD</a:t>
            </a:r>
            <a:r>
              <a:rPr lang="en-US" dirty="0"/>
              <a:t> = 0.35) than female viewers (</a:t>
            </a:r>
            <a:r>
              <a:rPr lang="en-US" i="1" dirty="0"/>
              <a:t>M</a:t>
            </a:r>
            <a:r>
              <a:rPr lang="en-US" dirty="0"/>
              <a:t> = 5.30, </a:t>
            </a:r>
            <a:r>
              <a:rPr lang="en-US" i="1" dirty="0"/>
              <a:t>SD</a:t>
            </a:r>
            <a:r>
              <a:rPr lang="en-US" dirty="0"/>
              <a:t> = 0.35), a large and significant difference, </a:t>
            </a:r>
            <a:r>
              <a:rPr lang="en-US" i="1" dirty="0"/>
              <a:t>t</a:t>
            </a:r>
            <a:r>
              <a:rPr lang="en-US" dirty="0"/>
              <a:t>(38) = 2.37, </a:t>
            </a:r>
            <a:r>
              <a:rPr lang="en-US" i="1" dirty="0"/>
              <a:t>p</a:t>
            </a:r>
            <a:r>
              <a:rPr lang="en-US" dirty="0"/>
              <a:t> = .023, </a:t>
            </a:r>
            <a:r>
              <a:rPr lang="en-US" i="1" dirty="0"/>
              <a:t>d</a:t>
            </a:r>
            <a:r>
              <a:rPr lang="en-US" dirty="0"/>
              <a:t> = 0.75.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7AF958-701A-4FEA-92BE-1A4E21462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304" y="2416834"/>
            <a:ext cx="3686175" cy="1628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ACE675-5A4C-439E-B753-3D88944F1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2602572"/>
            <a:ext cx="38100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8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 groups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between groups, your sets of participants’ scores (i.e. group 1 versus group 2) have to be </a:t>
            </a:r>
            <a:r>
              <a:rPr lang="en-US" b="1" dirty="0"/>
              <a:t>independent</a:t>
            </a:r>
          </a:p>
          <a:p>
            <a:pPr lvl="1"/>
            <a:r>
              <a:rPr lang="en-US" dirty="0"/>
              <a:t>Remember independence is the assumption that my scores are completely unrelated to your scores</a:t>
            </a:r>
          </a:p>
        </p:txBody>
      </p:sp>
    </p:spTree>
    <p:extLst>
      <p:ext uri="{BB962C8B-B14F-4D97-AF65-F5344CB8AC3E}">
        <p14:creationId xmlns:p14="http://schemas.microsoft.com/office/powerpoint/2010/main" val="39650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Distributions 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i="1" dirty="0"/>
              <a:t>z </a:t>
            </a:r>
            <a:r>
              <a:rPr lang="en-US" dirty="0"/>
              <a:t>= Distribution of scores</a:t>
            </a:r>
          </a:p>
          <a:p>
            <a:pPr lvl="1"/>
            <a:r>
              <a:rPr lang="en-US" i="1" dirty="0"/>
              <a:t>z</a:t>
            </a:r>
            <a:r>
              <a:rPr lang="en-US" dirty="0"/>
              <a:t> = distribution of means (for samples)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= distribution of means (for samples with estimated standard deviation)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= distribution of mean differences between paired scores (for paired samples with estimated standard deviation)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= distribution of differences between means (for two groups independent </a:t>
            </a:r>
            <a:r>
              <a:rPr lang="en-US" i="1" dirty="0"/>
              <a:t>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239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2D6C-0874-4679-85D3-4B1EB7B7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Distribution of Differences Between Means</a:t>
            </a:r>
          </a:p>
        </p:txBody>
      </p:sp>
      <p:pic>
        <p:nvPicPr>
          <p:cNvPr id="6" name="Picture 2" descr="C:\Documents and Settings\dillerj\Desktop\Stats_Consult\JPGS - low res\CH10\low\Noless_fig_10_01.jpg">
            <a:extLst>
              <a:ext uri="{FF2B5EF4-FFF2-40B4-BE49-F238E27FC236}">
                <a16:creationId xmlns:a16="http://schemas.microsoft.com/office/drawing/2014/main" id="{1C76F7EE-F903-4748-A120-8FFB845284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2286000"/>
            <a:ext cx="8039101" cy="3391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B5770-E273-4EC8-8E5A-A4D480800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Tests &amp; Distributions</a:t>
            </a:r>
          </a:p>
        </p:txBody>
      </p:sp>
      <p:pic>
        <p:nvPicPr>
          <p:cNvPr id="6" name="Picture 1" descr="E:\CH11\NolH2e_tb_11_01.jpg">
            <a:extLst>
              <a:ext uri="{FF2B5EF4-FFF2-40B4-BE49-F238E27FC236}">
                <a16:creationId xmlns:a16="http://schemas.microsoft.com/office/drawing/2014/main" id="{35953A3D-5D0C-4C71-A443-214CD5F5BF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22325" y="2561209"/>
            <a:ext cx="7543800" cy="25928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Standard Deviation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028914"/>
              </p:ext>
            </p:extLst>
          </p:nvPr>
        </p:nvGraphicFramePr>
        <p:xfrm>
          <a:off x="685800" y="2275841"/>
          <a:ext cx="7772400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Standard deviation of distribution of …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(standard error)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Lucida Grande"/>
                          <a:ea typeface="Lucida Grande"/>
                          <a:cs typeface="Lucida Grande"/>
                        </a:rPr>
                        <a:t>σ</a:t>
                      </a:r>
                      <a:r>
                        <a:rPr lang="en-US" b="0" i="0" dirty="0">
                          <a:latin typeface="Lucida Grande"/>
                          <a:ea typeface="Lucida Grande"/>
                          <a:cs typeface="Lucida Grande"/>
                        </a:rPr>
                        <a:t> (population)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Lucida Grande"/>
                          <a:ea typeface="Lucida Grande"/>
                          <a:cs typeface="Lucida Grande"/>
                        </a:rPr>
                        <a:t>σ</a:t>
                      </a:r>
                      <a:r>
                        <a:rPr lang="en-US" b="0" i="0" baseline="-25000" dirty="0" err="1">
                          <a:latin typeface="Lucida Grande"/>
                          <a:ea typeface="Lucida Grande"/>
                          <a:cs typeface="Lucida Grande"/>
                        </a:rPr>
                        <a:t>M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Single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="0" i="0" baseline="-25000" dirty="0" err="1">
                          <a:latin typeface="Lucida Grande"/>
                          <a:ea typeface="Lucida Grande"/>
                          <a:cs typeface="Lucida Grande"/>
                        </a:rPr>
                        <a:t>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Paired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(sample on difference scores)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b="0" i="0" baseline="-25000" dirty="0" err="1">
                          <a:latin typeface="Lucida Grande"/>
                          <a:ea typeface="Lucida Grande"/>
                          <a:cs typeface="Lucida Grande"/>
                        </a:rPr>
                        <a:t>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Independent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s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group 1</a:t>
                      </a:r>
                    </a:p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group 2</a:t>
                      </a:r>
                    </a:p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pooled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 err="1">
                          <a:solidFill>
                            <a:schemeClr val="tx1"/>
                          </a:solidFill>
                        </a:rPr>
                        <a:t>difference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197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Standard Deviation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150778"/>
              </p:ext>
            </p:extLst>
          </p:nvPr>
        </p:nvGraphicFramePr>
        <p:xfrm>
          <a:off x="801688" y="2024063"/>
          <a:ext cx="2792412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066800" imgH="457200" progId="Equation.3">
                  <p:embed/>
                </p:oleObj>
              </mc:Choice>
              <mc:Fallback>
                <p:oleObj name="Equation" r:id="rId4" imgW="1066800" imgH="457200" progId="Equation.3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2024063"/>
                        <a:ext cx="2792412" cy="1196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790712"/>
              </p:ext>
            </p:extLst>
          </p:nvPr>
        </p:nvGraphicFramePr>
        <p:xfrm>
          <a:off x="762000" y="3505200"/>
          <a:ext cx="5021262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1917360" imgH="482400" progId="Equation.3">
                  <p:embed/>
                </p:oleObj>
              </mc:Choice>
              <mc:Fallback>
                <p:oleObj name="Equation" r:id="rId6" imgW="1917360" imgH="482400" progId="Equation.3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505200"/>
                        <a:ext cx="5021262" cy="1262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810170"/>
              </p:ext>
            </p:extLst>
          </p:nvPr>
        </p:nvGraphicFramePr>
        <p:xfrm>
          <a:off x="762000" y="5105400"/>
          <a:ext cx="31591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8" imgW="1206360" imgH="253800" progId="Equation.3">
                  <p:embed/>
                </p:oleObj>
              </mc:Choice>
              <mc:Fallback>
                <p:oleObj name="Equation" r:id="rId8" imgW="1206360" imgH="253800" progId="Equation.3">
                  <p:embed/>
                  <p:pic>
                    <p:nvPicPr>
                      <p:cNvPr id="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105400"/>
                        <a:ext cx="3159125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800600" y="5101768"/>
            <a:ext cx="3991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section is for independent t only</a:t>
            </a:r>
          </a:p>
        </p:txBody>
      </p:sp>
    </p:spTree>
    <p:extLst>
      <p:ext uri="{BB962C8B-B14F-4D97-AF65-F5344CB8AC3E}">
        <p14:creationId xmlns:p14="http://schemas.microsoft.com/office/powerpoint/2010/main" val="3329505346"/>
      </p:ext>
    </p:extLst>
  </p:cSld>
  <p:clrMapOvr>
    <a:masterClrMapping/>
  </p:clrMapOvr>
</p:sld>
</file>

<file path=ppt/theme/theme1.xml><?xml version="1.0" encoding="utf-8"?>
<a:theme xmlns:a="http://schemas.openxmlformats.org/drawingml/2006/main" name="PSY200 Slides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Y200 Slides" id="{C3DD58E6-4501-4DD2-80C2-2EF5B492CEBB}" vid="{A013E9D2-E8AE-447C-BDF4-B8F563ACDD9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PSY200 Slides</Template>
  <TotalTime>1406</TotalTime>
  <Words>1138</Words>
  <Application>Microsoft Office PowerPoint</Application>
  <PresentationFormat>On-screen Show (4:3)</PresentationFormat>
  <Paragraphs>177</Paragraphs>
  <Slides>31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Geneva</vt:lpstr>
      <vt:lpstr>Lucida Grande</vt:lpstr>
      <vt:lpstr>PSY200 Slides</vt:lpstr>
      <vt:lpstr>Equation</vt:lpstr>
      <vt:lpstr>The Independent-Samples t Test</vt:lpstr>
      <vt:lpstr>Quick Test Reminder</vt:lpstr>
      <vt:lpstr>Independent Samples t-Test</vt:lpstr>
      <vt:lpstr>Between groups design</vt:lpstr>
      <vt:lpstr>Quick Distributions Reminder</vt:lpstr>
      <vt:lpstr>Distribution of Differences Between Means</vt:lpstr>
      <vt:lpstr>Hypothesis Tests &amp; Distributions</vt:lpstr>
      <vt:lpstr>Let’s talk about Standard Deviation</vt:lpstr>
      <vt:lpstr>Let’s talk about Standard Deviation</vt:lpstr>
      <vt:lpstr>Let’s talk about test statistics</vt:lpstr>
      <vt:lpstr>Let’s talk about df</vt:lpstr>
      <vt:lpstr>Steps for Calculating Independent Sample t Tests</vt:lpstr>
      <vt:lpstr>Let’s work some examples!</vt:lpstr>
      <vt:lpstr>Assumptions</vt:lpstr>
      <vt:lpstr>Step 2</vt:lpstr>
      <vt:lpstr>Step 2</vt:lpstr>
      <vt:lpstr>Step 3</vt:lpstr>
      <vt:lpstr>Step 4</vt:lpstr>
      <vt:lpstr>Step 4</vt:lpstr>
      <vt:lpstr>Step 5</vt:lpstr>
      <vt:lpstr>Step 6</vt:lpstr>
      <vt:lpstr>Steps for Calculating CIs</vt:lpstr>
      <vt:lpstr>Confidence Interval</vt:lpstr>
      <vt:lpstr>Effect Size</vt:lpstr>
      <vt:lpstr>How to JASP</vt:lpstr>
      <vt:lpstr>How to JASP</vt:lpstr>
      <vt:lpstr>How to JASP</vt:lpstr>
      <vt:lpstr>How to JASP</vt:lpstr>
      <vt:lpstr>How to JASP</vt:lpstr>
      <vt:lpstr>How to JASP</vt:lpstr>
      <vt:lpstr>How to JASP</vt:lpstr>
    </vt:vector>
  </TitlesOfParts>
  <Company>IT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Department</dc:creator>
  <cp:lastModifiedBy>Tabetha Hopke</cp:lastModifiedBy>
  <cp:revision>193</cp:revision>
  <dcterms:created xsi:type="dcterms:W3CDTF">2010-01-19T19:01:20Z</dcterms:created>
  <dcterms:modified xsi:type="dcterms:W3CDTF">2018-08-08T17:56:30Z</dcterms:modified>
</cp:coreProperties>
</file>