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35"/>
  </p:notesMasterIdLst>
  <p:sldIdLst>
    <p:sldId id="256" r:id="rId2"/>
    <p:sldId id="297" r:id="rId3"/>
    <p:sldId id="298" r:id="rId4"/>
    <p:sldId id="303" r:id="rId5"/>
    <p:sldId id="311" r:id="rId6"/>
    <p:sldId id="305" r:id="rId7"/>
    <p:sldId id="306" r:id="rId8"/>
    <p:sldId id="316" r:id="rId9"/>
    <p:sldId id="317" r:id="rId10"/>
    <p:sldId id="318" r:id="rId11"/>
    <p:sldId id="330" r:id="rId12"/>
    <p:sldId id="332" r:id="rId13"/>
    <p:sldId id="333" r:id="rId14"/>
    <p:sldId id="319" r:id="rId15"/>
    <p:sldId id="320" r:id="rId16"/>
    <p:sldId id="321" r:id="rId17"/>
    <p:sldId id="300" r:id="rId18"/>
    <p:sldId id="263" r:id="rId19"/>
    <p:sldId id="337" r:id="rId20"/>
    <p:sldId id="322" r:id="rId21"/>
    <p:sldId id="270" r:id="rId22"/>
    <p:sldId id="323" r:id="rId23"/>
    <p:sldId id="334" r:id="rId24"/>
    <p:sldId id="335" r:id="rId25"/>
    <p:sldId id="336" r:id="rId26"/>
    <p:sldId id="326" r:id="rId27"/>
    <p:sldId id="283" r:id="rId28"/>
    <p:sldId id="327" r:id="rId29"/>
    <p:sldId id="328" r:id="rId30"/>
    <p:sldId id="293" r:id="rId31"/>
    <p:sldId id="329" r:id="rId32"/>
    <p:sldId id="338" r:id="rId33"/>
    <p:sldId id="33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  <a:srgbClr val="5D8866"/>
    <a:srgbClr val="B0E5CF"/>
    <a:srgbClr val="B3DAB0"/>
    <a:srgbClr val="3EBD86"/>
    <a:srgbClr val="113480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89677" autoAdjust="0"/>
  </p:normalViewPr>
  <p:slideViewPr>
    <p:cSldViewPr>
      <p:cViewPr varScale="1">
        <p:scale>
          <a:sx n="74" d="100"/>
          <a:sy n="74" d="100"/>
        </p:scale>
        <p:origin x="17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etha Hopke" userId="5e7e88d54752368c" providerId="LiveId" clId="{B69FBC0F-C8DF-445E-96C2-0ADFC96B4505}"/>
    <pc:docChg chg="undo redo custSel modSld modMainMaster">
      <pc:chgData name="Tabetha Hopke" userId="5e7e88d54752368c" providerId="LiveId" clId="{B69FBC0F-C8DF-445E-96C2-0ADFC96B4505}" dt="2018-07-30T19:59:34.135" v="803" actId="113"/>
      <pc:docMkLst>
        <pc:docMk/>
      </pc:docMkLst>
      <pc:sldChg chg="addSp delSp modSp">
        <pc:chgData name="Tabetha Hopke" userId="5e7e88d54752368c" providerId="LiveId" clId="{B69FBC0F-C8DF-445E-96C2-0ADFC96B4505}" dt="2018-07-30T18:58:03.632" v="15" actId="255"/>
        <pc:sldMkLst>
          <pc:docMk/>
          <pc:sldMk cId="0" sldId="256"/>
        </pc:sldMkLst>
        <pc:spChg chg="add mod">
          <ac:chgData name="Tabetha Hopke" userId="5e7e88d54752368c" providerId="LiveId" clId="{B69FBC0F-C8DF-445E-96C2-0ADFC96B4505}" dt="2018-07-30T18:58:03.632" v="15" actId="255"/>
          <ac:spMkLst>
            <pc:docMk/>
            <pc:sldMk cId="0" sldId="256"/>
            <ac:spMk id="2" creationId="{5A8561BE-EDF0-4CB5-B223-2605F7BC9BF5}"/>
          </ac:spMkLst>
        </pc:spChg>
        <pc:spChg chg="del mod">
          <ac:chgData name="Tabetha Hopke" userId="5e7e88d54752368c" providerId="LiveId" clId="{B69FBC0F-C8DF-445E-96C2-0ADFC96B4505}" dt="2018-07-30T18:57:44.347" v="10" actId="478"/>
          <ac:spMkLst>
            <pc:docMk/>
            <pc:sldMk cId="0" sldId="256"/>
            <ac:spMk id="16385" creationId="{00000000-0000-0000-0000-000000000000}"/>
          </ac:spMkLst>
        </pc:spChg>
        <pc:picChg chg="del">
          <ac:chgData name="Tabetha Hopke" userId="5e7e88d54752368c" providerId="LiveId" clId="{B69FBC0F-C8DF-445E-96C2-0ADFC96B4505}" dt="2018-07-30T18:57:23.286" v="0" actId="478"/>
          <ac:picMkLst>
            <pc:docMk/>
            <pc:sldMk cId="0" sldId="256"/>
            <ac:picMk id="16387" creationId="{00000000-0000-0000-0000-000000000000}"/>
          </ac:picMkLst>
        </pc:picChg>
      </pc:sldChg>
      <pc:sldChg chg="addSp delSp modSp">
        <pc:chgData name="Tabetha Hopke" userId="5e7e88d54752368c" providerId="LiveId" clId="{B69FBC0F-C8DF-445E-96C2-0ADFC96B4505}" dt="2018-07-30T19:23:37.734" v="381" actId="1076"/>
        <pc:sldMkLst>
          <pc:docMk/>
          <pc:sldMk cId="0" sldId="263"/>
        </pc:sldMkLst>
        <pc:spChg chg="add mod">
          <ac:chgData name="Tabetha Hopke" userId="5e7e88d54752368c" providerId="LiveId" clId="{B69FBC0F-C8DF-445E-96C2-0ADFC96B4505}" dt="2018-07-30T19:23:31.843" v="380" actId="1076"/>
          <ac:spMkLst>
            <pc:docMk/>
            <pc:sldMk cId="0" sldId="263"/>
            <ac:spMk id="2" creationId="{6F1F828B-EF51-4301-A11F-67E9B44FE93B}"/>
          </ac:spMkLst>
        </pc:spChg>
        <pc:spChg chg="del mod">
          <ac:chgData name="Tabetha Hopke" userId="5e7e88d54752368c" providerId="LiveId" clId="{B69FBC0F-C8DF-445E-96C2-0ADFC96B4505}" dt="2018-07-30T19:23:27.399" v="378" actId="478"/>
          <ac:spMkLst>
            <pc:docMk/>
            <pc:sldMk cId="0" sldId="263"/>
            <ac:spMk id="4101" creationId="{00000000-0000-0000-0000-000000000000}"/>
          </ac:spMkLst>
        </pc:spChg>
        <pc:graphicFrameChg chg="mod">
          <ac:chgData name="Tabetha Hopke" userId="5e7e88d54752368c" providerId="LiveId" clId="{B69FBC0F-C8DF-445E-96C2-0ADFC96B4505}" dt="2018-07-30T19:23:37.734" v="381" actId="1076"/>
          <ac:graphicFrameMkLst>
            <pc:docMk/>
            <pc:sldMk cId="0" sldId="263"/>
            <ac:graphicFrameMk id="4098" creationId="{00000000-0000-0000-0000-000000000000}"/>
          </ac:graphicFrameMkLst>
        </pc:graphicFrameChg>
      </pc:sldChg>
      <pc:sldChg chg="addSp delSp modSp">
        <pc:chgData name="Tabetha Hopke" userId="5e7e88d54752368c" providerId="LiveId" clId="{B69FBC0F-C8DF-445E-96C2-0ADFC96B4505}" dt="2018-07-30T19:29:55.844" v="586" actId="1076"/>
        <pc:sldMkLst>
          <pc:docMk/>
          <pc:sldMk cId="0" sldId="270"/>
        </pc:sldMkLst>
        <pc:spChg chg="add del mod">
          <ac:chgData name="Tabetha Hopke" userId="5e7e88d54752368c" providerId="LiveId" clId="{B69FBC0F-C8DF-445E-96C2-0ADFC96B4505}" dt="2018-07-30T19:29:39.767" v="583" actId="20577"/>
          <ac:spMkLst>
            <pc:docMk/>
            <pc:sldMk cId="0" sldId="270"/>
            <ac:spMk id="2" creationId="{4061EEF2-0EDE-46A3-B296-187B95281949}"/>
          </ac:spMkLst>
        </pc:spChg>
        <pc:spChg chg="add del mod">
          <ac:chgData name="Tabetha Hopke" userId="5e7e88d54752368c" providerId="LiveId" clId="{B69FBC0F-C8DF-445E-96C2-0ADFC96B4505}" dt="2018-07-30T19:28:11.461" v="501" actId="1076"/>
          <ac:spMkLst>
            <pc:docMk/>
            <pc:sldMk cId="0" sldId="270"/>
            <ac:spMk id="3" creationId="{FD20133F-7E88-4F4A-A40A-1711A02FCE8E}"/>
          </ac:spMkLst>
        </pc:spChg>
        <pc:spChg chg="del mod">
          <ac:chgData name="Tabetha Hopke" userId="5e7e88d54752368c" providerId="LiveId" clId="{B69FBC0F-C8DF-445E-96C2-0ADFC96B4505}" dt="2018-07-30T19:25:38.083" v="402" actId="478"/>
          <ac:spMkLst>
            <pc:docMk/>
            <pc:sldMk cId="0" sldId="270"/>
            <ac:spMk id="60417" creationId="{00000000-0000-0000-0000-000000000000}"/>
          </ac:spMkLst>
        </pc:spChg>
        <pc:picChg chg="add del mod">
          <ac:chgData name="Tabetha Hopke" userId="5e7e88d54752368c" providerId="LiveId" clId="{B69FBC0F-C8DF-445E-96C2-0ADFC96B4505}" dt="2018-07-30T19:29:55.844" v="586" actId="1076"/>
          <ac:picMkLst>
            <pc:docMk/>
            <pc:sldMk cId="0" sldId="270"/>
            <ac:picMk id="6" creationId="{4C5AD2BE-92BA-4378-B8A5-06F2CB292F6F}"/>
          </ac:picMkLst>
        </pc:picChg>
        <pc:picChg chg="del mod">
          <ac:chgData name="Tabetha Hopke" userId="5e7e88d54752368c" providerId="LiveId" clId="{B69FBC0F-C8DF-445E-96C2-0ADFC96B4505}" dt="2018-07-30T19:25:47.682" v="404" actId="1076"/>
          <ac:picMkLst>
            <pc:docMk/>
            <pc:sldMk cId="0" sldId="270"/>
            <ac:picMk id="60418" creationId="{00000000-0000-0000-0000-000000000000}"/>
          </ac:picMkLst>
        </pc:picChg>
      </pc:sldChg>
      <pc:sldChg chg="addSp delSp modSp">
        <pc:chgData name="Tabetha Hopke" userId="5e7e88d54752368c" providerId="LiveId" clId="{B69FBC0F-C8DF-445E-96C2-0ADFC96B4505}" dt="2018-07-30T19:33:22.568" v="696" actId="1076"/>
        <pc:sldMkLst>
          <pc:docMk/>
          <pc:sldMk cId="0" sldId="283"/>
        </pc:sldMkLst>
        <pc:spChg chg="add mod">
          <ac:chgData name="Tabetha Hopke" userId="5e7e88d54752368c" providerId="LiveId" clId="{B69FBC0F-C8DF-445E-96C2-0ADFC96B4505}" dt="2018-07-30T19:33:12" v="693" actId="20577"/>
          <ac:spMkLst>
            <pc:docMk/>
            <pc:sldMk cId="0" sldId="283"/>
            <ac:spMk id="2" creationId="{FDFA0585-3EE5-41EB-A53E-8CC455C138C2}"/>
          </ac:spMkLst>
        </pc:spChg>
        <pc:spChg chg="mod">
          <ac:chgData name="Tabetha Hopke" userId="5e7e88d54752368c" providerId="LiveId" clId="{B69FBC0F-C8DF-445E-96C2-0ADFC96B4505}" dt="2018-07-30T19:32:45.829" v="650" actId="27636"/>
          <ac:spMkLst>
            <pc:docMk/>
            <pc:sldMk cId="0" sldId="283"/>
            <ac:spMk id="6149" creationId="{00000000-0000-0000-0000-000000000000}"/>
          </ac:spMkLst>
        </pc:spChg>
        <pc:graphicFrameChg chg="add mod">
          <ac:chgData name="Tabetha Hopke" userId="5e7e88d54752368c" providerId="LiveId" clId="{B69FBC0F-C8DF-445E-96C2-0ADFC96B4505}" dt="2018-07-30T19:33:22.568" v="696" actId="1076"/>
          <ac:graphicFrameMkLst>
            <pc:docMk/>
            <pc:sldMk cId="0" sldId="283"/>
            <ac:graphicFrameMk id="5" creationId="{CFF9FC7B-2DBA-4D80-B4F3-518A8EDC1EB5}"/>
          </ac:graphicFrameMkLst>
        </pc:graphicFrameChg>
        <pc:graphicFrameChg chg="del mod">
          <ac:chgData name="Tabetha Hopke" userId="5e7e88d54752368c" providerId="LiveId" clId="{B69FBC0F-C8DF-445E-96C2-0ADFC96B4505}" dt="2018-07-30T19:32:57.123" v="653" actId="1076"/>
          <ac:graphicFrameMkLst>
            <pc:docMk/>
            <pc:sldMk cId="0" sldId="283"/>
            <ac:graphicFrameMk id="6146" creationId="{00000000-0000-0000-0000-000000000000}"/>
          </ac:graphicFrameMkLst>
        </pc:graphicFrameChg>
      </pc:sldChg>
      <pc:sldChg chg="addSp delSp modSp">
        <pc:chgData name="Tabetha Hopke" userId="5e7e88d54752368c" providerId="LiveId" clId="{B69FBC0F-C8DF-445E-96C2-0ADFC96B4505}" dt="2018-07-30T19:36:08.356" v="767" actId="20577"/>
        <pc:sldMkLst>
          <pc:docMk/>
          <pc:sldMk cId="0" sldId="293"/>
        </pc:sldMkLst>
        <pc:spChg chg="add mod">
          <ac:chgData name="Tabetha Hopke" userId="5e7e88d54752368c" providerId="LiveId" clId="{B69FBC0F-C8DF-445E-96C2-0ADFC96B4505}" dt="2018-07-30T19:35:42.565" v="760" actId="20577"/>
          <ac:spMkLst>
            <pc:docMk/>
            <pc:sldMk cId="0" sldId="293"/>
            <ac:spMk id="2" creationId="{34AF374A-F3F7-4148-AE6F-833E16EBF4AB}"/>
          </ac:spMkLst>
        </pc:spChg>
        <pc:spChg chg="del mod">
          <ac:chgData name="Tabetha Hopke" userId="5e7e88d54752368c" providerId="LiveId" clId="{B69FBC0F-C8DF-445E-96C2-0ADFC96B4505}" dt="2018-07-30T19:35:40.915" v="759" actId="20577"/>
          <ac:spMkLst>
            <pc:docMk/>
            <pc:sldMk cId="0" sldId="293"/>
            <ac:spMk id="78849" creationId="{00000000-0000-0000-0000-000000000000}"/>
          </ac:spMkLst>
        </pc:spChg>
        <pc:spChg chg="mod">
          <ac:chgData name="Tabetha Hopke" userId="5e7e88d54752368c" providerId="LiveId" clId="{B69FBC0F-C8DF-445E-96C2-0ADFC96B4505}" dt="2018-07-30T19:36:08.356" v="767" actId="20577"/>
          <ac:spMkLst>
            <pc:docMk/>
            <pc:sldMk cId="0" sldId="293"/>
            <ac:spMk id="78850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8:58:58.717" v="41" actId="20577"/>
        <pc:sldMkLst>
          <pc:docMk/>
          <pc:sldMk cId="4285675096" sldId="298"/>
        </pc:sldMkLst>
        <pc:spChg chg="mod">
          <ac:chgData name="Tabetha Hopke" userId="5e7e88d54752368c" providerId="LiveId" clId="{B69FBC0F-C8DF-445E-96C2-0ADFC96B4505}" dt="2018-07-30T18:58:58.717" v="41" actId="20577"/>
          <ac:spMkLst>
            <pc:docMk/>
            <pc:sldMk cId="4285675096" sldId="298"/>
            <ac:spMk id="3" creationId="{00000000-0000-0000-0000-000000000000}"/>
          </ac:spMkLst>
        </pc:spChg>
      </pc:sldChg>
      <pc:sldChg chg="addSp delSp modSp modNotesTx">
        <pc:chgData name="Tabetha Hopke" userId="5e7e88d54752368c" providerId="LiveId" clId="{B69FBC0F-C8DF-445E-96C2-0ADFC96B4505}" dt="2018-07-30T19:59:34.135" v="803" actId="113"/>
        <pc:sldMkLst>
          <pc:docMk/>
          <pc:sldMk cId="2149902858" sldId="300"/>
        </pc:sldMkLst>
        <pc:spChg chg="add mod">
          <ac:chgData name="Tabetha Hopke" userId="5e7e88d54752368c" providerId="LiveId" clId="{B69FBC0F-C8DF-445E-96C2-0ADFC96B4505}" dt="2018-07-30T19:59:22.618" v="801" actId="27636"/>
          <ac:spMkLst>
            <pc:docMk/>
            <pc:sldMk cId="2149902858" sldId="300"/>
            <ac:spMk id="3" creationId="{2C711505-5649-4AE5-9C61-B7A0B4D43A64}"/>
          </ac:spMkLst>
        </pc:spChg>
        <pc:spChg chg="del mod">
          <ac:chgData name="Tabetha Hopke" userId="5e7e88d54752368c" providerId="LiveId" clId="{B69FBC0F-C8DF-445E-96C2-0ADFC96B4505}" dt="2018-07-30T19:19:04.586" v="272" actId="113"/>
          <ac:spMkLst>
            <pc:docMk/>
            <pc:sldMk cId="2149902858" sldId="300"/>
            <ac:spMk id="6" creationId="{00000000-0000-0000-0000-000000000000}"/>
          </ac:spMkLst>
        </pc:spChg>
        <pc:spChg chg="del mod">
          <ac:chgData name="Tabetha Hopke" userId="5e7e88d54752368c" providerId="LiveId" clId="{B69FBC0F-C8DF-445E-96C2-0ADFC96B4505}" dt="2018-07-30T19:20:06.883" v="280" actId="478"/>
          <ac:spMkLst>
            <pc:docMk/>
            <pc:sldMk cId="2149902858" sldId="300"/>
            <ac:spMk id="7" creationId="{00000000-0000-0000-0000-000000000000}"/>
          </ac:spMkLst>
        </pc:spChg>
        <pc:spChg chg="del mod">
          <ac:chgData name="Tabetha Hopke" userId="5e7e88d54752368c" providerId="LiveId" clId="{B69FBC0F-C8DF-445E-96C2-0ADFC96B4505}" dt="2018-07-30T19:19:04.576" v="270" actId="478"/>
          <ac:spMkLst>
            <pc:docMk/>
            <pc:sldMk cId="2149902858" sldId="300"/>
            <ac:spMk id="8" creationId="{00000000-0000-0000-0000-000000000000}"/>
          </ac:spMkLst>
        </pc:spChg>
        <pc:spChg chg="del mod">
          <ac:chgData name="Tabetha Hopke" userId="5e7e88d54752368c" providerId="LiveId" clId="{B69FBC0F-C8DF-445E-96C2-0ADFC96B4505}" dt="2018-07-30T19:20:42.883" v="293" actId="113"/>
          <ac:spMkLst>
            <pc:docMk/>
            <pc:sldMk cId="2149902858" sldId="300"/>
            <ac:spMk id="9" creationId="{00000000-0000-0000-0000-000000000000}"/>
          </ac:spMkLst>
        </pc:spChg>
        <pc:spChg chg="del mod">
          <ac:chgData name="Tabetha Hopke" userId="5e7e88d54752368c" providerId="LiveId" clId="{B69FBC0F-C8DF-445E-96C2-0ADFC96B4505}" dt="2018-07-30T19:20:42.882" v="291" actId="478"/>
          <ac:spMkLst>
            <pc:docMk/>
            <pc:sldMk cId="2149902858" sldId="300"/>
            <ac:spMk id="10" creationId="{00000000-0000-0000-0000-000000000000}"/>
          </ac:spMkLst>
        </pc:spChg>
        <pc:spChg chg="add mod">
          <ac:chgData name="Tabetha Hopke" userId="5e7e88d54752368c" providerId="LiveId" clId="{B69FBC0F-C8DF-445E-96C2-0ADFC96B4505}" dt="2018-07-30T19:59:34.135" v="803" actId="113"/>
          <ac:spMkLst>
            <pc:docMk/>
            <pc:sldMk cId="2149902858" sldId="300"/>
            <ac:spMk id="11" creationId="{A5035E4E-D106-4AA3-8944-D429770BD3A6}"/>
          </ac:spMkLst>
        </pc:spChg>
        <pc:graphicFrameChg chg="mod">
          <ac:chgData name="Tabetha Hopke" userId="5e7e88d54752368c" providerId="LiveId" clId="{B69FBC0F-C8DF-445E-96C2-0ADFC96B4505}" dt="2018-07-30T19:21:10.765" v="296" actId="1076"/>
          <ac:graphicFrameMkLst>
            <pc:docMk/>
            <pc:sldMk cId="2149902858" sldId="300"/>
            <ac:graphicFrameMk id="4" creationId="{00000000-0000-0000-0000-000000000000}"/>
          </ac:graphicFrameMkLst>
        </pc:graphicFrameChg>
        <pc:graphicFrameChg chg="mod">
          <ac:chgData name="Tabetha Hopke" userId="5e7e88d54752368c" providerId="LiveId" clId="{B69FBC0F-C8DF-445E-96C2-0ADFC96B4505}" dt="2018-07-30T19:22:25.803" v="308" actId="14100"/>
          <ac:graphicFrameMkLst>
            <pc:docMk/>
            <pc:sldMk cId="2149902858" sldId="300"/>
            <ac:graphicFrameMk id="5" creationId="{00000000-0000-0000-0000-000000000000}"/>
          </ac:graphicFrameMkLst>
        </pc:graphicFrameChg>
      </pc:sldChg>
      <pc:sldChg chg="addSp delSp modSp">
        <pc:chgData name="Tabetha Hopke" userId="5e7e88d54752368c" providerId="LiveId" clId="{B69FBC0F-C8DF-445E-96C2-0ADFC96B4505}" dt="2018-07-30T19:05:21.826" v="143" actId="15"/>
        <pc:sldMkLst>
          <pc:docMk/>
          <pc:sldMk cId="3632945636" sldId="303"/>
        </pc:sldMkLst>
        <pc:spChg chg="add mod">
          <ac:chgData name="Tabetha Hopke" userId="5e7e88d54752368c" providerId="LiveId" clId="{B69FBC0F-C8DF-445E-96C2-0ADFC96B4505}" dt="2018-07-30T18:59:15.747" v="46" actId="114"/>
          <ac:spMkLst>
            <pc:docMk/>
            <pc:sldMk cId="3632945636" sldId="303"/>
            <ac:spMk id="2" creationId="{4916610A-B140-4E6D-A3BB-1A02F109ECD0}"/>
          </ac:spMkLst>
        </pc:spChg>
        <pc:spChg chg="mod">
          <ac:chgData name="Tabetha Hopke" userId="5e7e88d54752368c" providerId="LiveId" clId="{B69FBC0F-C8DF-445E-96C2-0ADFC96B4505}" dt="2018-07-30T19:05:21.826" v="143" actId="15"/>
          <ac:spMkLst>
            <pc:docMk/>
            <pc:sldMk cId="3632945636" sldId="303"/>
            <ac:spMk id="52225" creationId="{00000000-0000-0000-0000-000000000000}"/>
          </ac:spMkLst>
        </pc:spChg>
        <pc:spChg chg="del mod">
          <ac:chgData name="Tabetha Hopke" userId="5e7e88d54752368c" providerId="LiveId" clId="{B69FBC0F-C8DF-445E-96C2-0ADFC96B4505}" dt="2018-07-30T18:59:07.375" v="43" actId="478"/>
          <ac:spMkLst>
            <pc:docMk/>
            <pc:sldMk cId="3632945636" sldId="303"/>
            <ac:spMk id="52226" creationId="{00000000-0000-0000-0000-000000000000}"/>
          </ac:spMkLst>
        </pc:spChg>
      </pc:sldChg>
      <pc:sldChg chg="addSp delSp modSp">
        <pc:chgData name="Tabetha Hopke" userId="5e7e88d54752368c" providerId="LiveId" clId="{B69FBC0F-C8DF-445E-96C2-0ADFC96B4505}" dt="2018-07-30T19:00:31.948" v="69" actId="113"/>
        <pc:sldMkLst>
          <pc:docMk/>
          <pc:sldMk cId="1823627459" sldId="305"/>
        </pc:sldMkLst>
        <pc:spChg chg="add mod">
          <ac:chgData name="Tabetha Hopke" userId="5e7e88d54752368c" providerId="LiveId" clId="{B69FBC0F-C8DF-445E-96C2-0ADFC96B4505}" dt="2018-07-30T19:00:31.948" v="69" actId="113"/>
          <ac:spMkLst>
            <pc:docMk/>
            <pc:sldMk cId="1823627459" sldId="305"/>
            <ac:spMk id="2" creationId="{A54AFA00-9EC4-4C6A-8DC7-D560804976FE}"/>
          </ac:spMkLst>
        </pc:spChg>
        <pc:spChg chg="del mod">
          <ac:chgData name="Tabetha Hopke" userId="5e7e88d54752368c" providerId="LiveId" clId="{B69FBC0F-C8DF-445E-96C2-0ADFC96B4505}" dt="2018-07-30T19:00:30.026" v="68" actId="113"/>
          <ac:spMkLst>
            <pc:docMk/>
            <pc:sldMk cId="1823627459" sldId="305"/>
            <ac:spMk id="56321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01:39.554" v="75" actId="115"/>
        <pc:sldMkLst>
          <pc:docMk/>
          <pc:sldMk cId="3281973702" sldId="306"/>
        </pc:sldMkLst>
        <pc:spChg chg="mod">
          <ac:chgData name="Tabetha Hopke" userId="5e7e88d54752368c" providerId="LiveId" clId="{B69FBC0F-C8DF-445E-96C2-0ADFC96B4505}" dt="2018-07-30T19:01:39.554" v="75" actId="115"/>
          <ac:spMkLst>
            <pc:docMk/>
            <pc:sldMk cId="3281973702" sldId="306"/>
            <ac:spMk id="3" creationId="{00000000-0000-0000-0000-000000000000}"/>
          </ac:spMkLst>
        </pc:spChg>
      </pc:sldChg>
      <pc:sldChg chg="addSp delSp modSp">
        <pc:chgData name="Tabetha Hopke" userId="5e7e88d54752368c" providerId="LiveId" clId="{B69FBC0F-C8DF-445E-96C2-0ADFC96B4505}" dt="2018-07-30T19:00:17.433" v="66" actId="113"/>
        <pc:sldMkLst>
          <pc:docMk/>
          <pc:sldMk cId="2150289191" sldId="311"/>
        </pc:sldMkLst>
        <pc:spChg chg="add mod">
          <ac:chgData name="Tabetha Hopke" userId="5e7e88d54752368c" providerId="LiveId" clId="{B69FBC0F-C8DF-445E-96C2-0ADFC96B4505}" dt="2018-07-30T19:00:11.823" v="64" actId="27636"/>
          <ac:spMkLst>
            <pc:docMk/>
            <pc:sldMk cId="2150289191" sldId="311"/>
            <ac:spMk id="2" creationId="{F843B6FB-EB6A-46FC-8B37-A93D62297455}"/>
          </ac:spMkLst>
        </pc:spChg>
        <pc:spChg chg="add del mod">
          <ac:chgData name="Tabetha Hopke" userId="5e7e88d54752368c" providerId="LiveId" clId="{B69FBC0F-C8DF-445E-96C2-0ADFC96B4505}" dt="2018-07-30T19:00:17.433" v="66" actId="113"/>
          <ac:spMkLst>
            <pc:docMk/>
            <pc:sldMk cId="2150289191" sldId="311"/>
            <ac:spMk id="3" creationId="{F653B82D-F76D-4852-B3FD-74E5CB163947}"/>
          </ac:spMkLst>
        </pc:spChg>
        <pc:spChg chg="del mod">
          <ac:chgData name="Tabetha Hopke" userId="5e7e88d54752368c" providerId="LiveId" clId="{B69FBC0F-C8DF-445E-96C2-0ADFC96B4505}" dt="2018-07-30T19:00:01.414" v="50" actId="478"/>
          <ac:spMkLst>
            <pc:docMk/>
            <pc:sldMk cId="2150289191" sldId="311"/>
            <ac:spMk id="54273" creationId="{00000000-0000-0000-0000-000000000000}"/>
          </ac:spMkLst>
        </pc:spChg>
        <pc:picChg chg="add">
          <ac:chgData name="Tabetha Hopke" userId="5e7e88d54752368c" providerId="LiveId" clId="{B69FBC0F-C8DF-445E-96C2-0ADFC96B4505}" dt="2018-07-30T19:00:17.433" v="66" actId="113"/>
          <ac:picMkLst>
            <pc:docMk/>
            <pc:sldMk cId="2150289191" sldId="311"/>
            <ac:picMk id="6" creationId="{A75381A0-6156-4823-851C-4095018DA8F0}"/>
          </ac:picMkLst>
        </pc:picChg>
        <pc:picChg chg="del mod">
          <ac:chgData name="Tabetha Hopke" userId="5e7e88d54752368c" providerId="LiveId" clId="{B69FBC0F-C8DF-445E-96C2-0ADFC96B4505}" dt="2018-07-30T19:00:15.777" v="65" actId="113"/>
          <ac:picMkLst>
            <pc:docMk/>
            <pc:sldMk cId="2150289191" sldId="311"/>
            <ac:picMk id="54274" creationId="{00000000-0000-0000-0000-000000000000}"/>
          </ac:picMkLst>
        </pc:picChg>
      </pc:sldChg>
      <pc:sldChg chg="modSp">
        <pc:chgData name="Tabetha Hopke" userId="5e7e88d54752368c" providerId="LiveId" clId="{B69FBC0F-C8DF-445E-96C2-0ADFC96B4505}" dt="2018-07-30T19:57:48.330" v="781" actId="207"/>
        <pc:sldMkLst>
          <pc:docMk/>
          <pc:sldMk cId="1410895885" sldId="316"/>
        </pc:sldMkLst>
        <pc:spChg chg="mod">
          <ac:chgData name="Tabetha Hopke" userId="5e7e88d54752368c" providerId="LiveId" clId="{B69FBC0F-C8DF-445E-96C2-0ADFC96B4505}" dt="2018-07-30T19:03:11.327" v="76" actId="27636"/>
          <ac:spMkLst>
            <pc:docMk/>
            <pc:sldMk cId="1410895885" sldId="316"/>
            <ac:spMk id="58369" creationId="{00000000-0000-0000-0000-000000000000}"/>
          </ac:spMkLst>
        </pc:spChg>
        <pc:spChg chg="mod">
          <ac:chgData name="Tabetha Hopke" userId="5e7e88d54752368c" providerId="LiveId" clId="{B69FBC0F-C8DF-445E-96C2-0ADFC96B4505}" dt="2018-07-30T19:57:48.330" v="781" actId="207"/>
          <ac:spMkLst>
            <pc:docMk/>
            <pc:sldMk cId="1410895885" sldId="316"/>
            <ac:spMk id="58370" creationId="{00000000-0000-0000-0000-000000000000}"/>
          </ac:spMkLst>
        </pc:spChg>
      </pc:sldChg>
      <pc:sldChg chg="addSp modSp">
        <pc:chgData name="Tabetha Hopke" userId="5e7e88d54752368c" providerId="LiveId" clId="{B69FBC0F-C8DF-445E-96C2-0ADFC96B4505}" dt="2018-07-30T19:55:43.108" v="774" actId="207"/>
        <pc:sldMkLst>
          <pc:docMk/>
          <pc:sldMk cId="282839733" sldId="317"/>
        </pc:sldMkLst>
        <pc:spChg chg="add mod">
          <ac:chgData name="Tabetha Hopke" userId="5e7e88d54752368c" providerId="LiveId" clId="{B69FBC0F-C8DF-445E-96C2-0ADFC96B4505}" dt="2018-07-30T19:55:43.108" v="774" actId="207"/>
          <ac:spMkLst>
            <pc:docMk/>
            <pc:sldMk cId="282839733" sldId="317"/>
            <ac:spMk id="2" creationId="{2EEB12E6-8F82-41D7-BD0E-0A77BF4C7AB0}"/>
          </ac:spMkLst>
        </pc:spChg>
        <pc:spChg chg="mod">
          <ac:chgData name="Tabetha Hopke" userId="5e7e88d54752368c" providerId="LiveId" clId="{B69FBC0F-C8DF-445E-96C2-0ADFC96B4505}" dt="2018-07-30T19:07:10.419" v="170" actId="20577"/>
          <ac:spMkLst>
            <pc:docMk/>
            <pc:sldMk cId="282839733" sldId="317"/>
            <ac:spMk id="62465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08:29.311" v="184" actId="20577"/>
        <pc:sldMkLst>
          <pc:docMk/>
          <pc:sldMk cId="2174043473" sldId="319"/>
        </pc:sldMkLst>
        <pc:spChg chg="mod">
          <ac:chgData name="Tabetha Hopke" userId="5e7e88d54752368c" providerId="LiveId" clId="{B69FBC0F-C8DF-445E-96C2-0ADFC96B4505}" dt="2018-07-30T19:08:29.311" v="184" actId="20577"/>
          <ac:spMkLst>
            <pc:docMk/>
            <pc:sldMk cId="2174043473" sldId="319"/>
            <ac:spMk id="2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18:10.106" v="262" actId="20577"/>
        <pc:sldMkLst>
          <pc:docMk/>
          <pc:sldMk cId="3417713140" sldId="320"/>
        </pc:sldMkLst>
        <pc:spChg chg="mod">
          <ac:chgData name="Tabetha Hopke" userId="5e7e88d54752368c" providerId="LiveId" clId="{B69FBC0F-C8DF-445E-96C2-0ADFC96B4505}" dt="2018-07-30T19:18:10.106" v="262" actId="20577"/>
          <ac:spMkLst>
            <pc:docMk/>
            <pc:sldMk cId="3417713140" sldId="320"/>
            <ac:spMk id="3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18:27.192" v="263" actId="114"/>
        <pc:sldMkLst>
          <pc:docMk/>
          <pc:sldMk cId="4130823208" sldId="321"/>
        </pc:sldMkLst>
        <pc:spChg chg="mod">
          <ac:chgData name="Tabetha Hopke" userId="5e7e88d54752368c" providerId="LiveId" clId="{B69FBC0F-C8DF-445E-96C2-0ADFC96B4505}" dt="2018-07-30T19:18:27.192" v="263" actId="114"/>
          <ac:spMkLst>
            <pc:docMk/>
            <pc:sldMk cId="4130823208" sldId="321"/>
            <ac:spMk id="3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27:54.791" v="483" actId="20577"/>
        <pc:sldMkLst>
          <pc:docMk/>
          <pc:sldMk cId="3307736757" sldId="322"/>
        </pc:sldMkLst>
        <pc:spChg chg="mod">
          <ac:chgData name="Tabetha Hopke" userId="5e7e88d54752368c" providerId="LiveId" clId="{B69FBC0F-C8DF-445E-96C2-0ADFC96B4505}" dt="2018-07-30T19:27:54.791" v="483" actId="20577"/>
          <ac:spMkLst>
            <pc:docMk/>
            <pc:sldMk cId="3307736757" sldId="322"/>
            <ac:spMk id="3" creationId="{00000000-0000-0000-0000-000000000000}"/>
          </ac:spMkLst>
        </pc:spChg>
      </pc:sldChg>
      <pc:sldChg chg="modNotesTx">
        <pc:chgData name="Tabetha Hopke" userId="5e7e88d54752368c" providerId="LiveId" clId="{B69FBC0F-C8DF-445E-96C2-0ADFC96B4505}" dt="2018-07-30T19:31:14.025" v="646" actId="114"/>
        <pc:sldMkLst>
          <pc:docMk/>
          <pc:sldMk cId="1176146041" sldId="323"/>
        </pc:sldMkLst>
      </pc:sldChg>
      <pc:sldChg chg="modSp">
        <pc:chgData name="Tabetha Hopke" userId="5e7e88d54752368c" providerId="LiveId" clId="{B69FBC0F-C8DF-445E-96C2-0ADFC96B4505}" dt="2018-07-30T19:32:28.876" v="649" actId="20577"/>
        <pc:sldMkLst>
          <pc:docMk/>
          <pc:sldMk cId="1152651357" sldId="326"/>
        </pc:sldMkLst>
        <pc:spChg chg="mod">
          <ac:chgData name="Tabetha Hopke" userId="5e7e88d54752368c" providerId="LiveId" clId="{B69FBC0F-C8DF-445E-96C2-0ADFC96B4505}" dt="2018-07-30T19:32:28.876" v="649" actId="20577"/>
          <ac:spMkLst>
            <pc:docMk/>
            <pc:sldMk cId="1152651357" sldId="326"/>
            <ac:spMk id="3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34:43.411" v="716" actId="20577"/>
        <pc:sldMkLst>
          <pc:docMk/>
          <pc:sldMk cId="1011661018" sldId="327"/>
        </pc:sldMkLst>
        <pc:spChg chg="mod">
          <ac:chgData name="Tabetha Hopke" userId="5e7e88d54752368c" providerId="LiveId" clId="{B69FBC0F-C8DF-445E-96C2-0ADFC96B4505}" dt="2018-07-30T19:34:43.411" v="716" actId="20577"/>
          <ac:spMkLst>
            <pc:docMk/>
            <pc:sldMk cId="1011661018" sldId="327"/>
            <ac:spMk id="3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35:31.674" v="757" actId="20577"/>
        <pc:sldMkLst>
          <pc:docMk/>
          <pc:sldMk cId="1284795313" sldId="328"/>
        </pc:sldMkLst>
        <pc:spChg chg="mod">
          <ac:chgData name="Tabetha Hopke" userId="5e7e88d54752368c" providerId="LiveId" clId="{B69FBC0F-C8DF-445E-96C2-0ADFC96B4505}" dt="2018-07-30T19:35:31.674" v="757" actId="20577"/>
          <ac:spMkLst>
            <pc:docMk/>
            <pc:sldMk cId="1284795313" sldId="328"/>
            <ac:spMk id="3" creationId="{00000000-0000-0000-0000-000000000000}"/>
          </ac:spMkLst>
        </pc:spChg>
      </pc:sldChg>
      <pc:sldMasterChg chg="modSp modSldLayout">
        <pc:chgData name="Tabetha Hopke" userId="5e7e88d54752368c" providerId="LiveId" clId="{B69FBC0F-C8DF-445E-96C2-0ADFC96B4505}" dt="2018-07-30T19:57:00.049" v="780" actId="255"/>
        <pc:sldMasterMkLst>
          <pc:docMk/>
          <pc:sldMasterMk cId="2656702968" sldId="2147483663"/>
        </pc:sldMasterMkLst>
        <pc:spChg chg="mod">
          <ac:chgData name="Tabetha Hopke" userId="5e7e88d54752368c" providerId="LiveId" clId="{B69FBC0F-C8DF-445E-96C2-0ADFC96B4505}" dt="2018-07-30T19:56:34.417" v="778" actId="255"/>
          <ac:spMkLst>
            <pc:docMk/>
            <pc:sldMasterMk cId="2656702968" sldId="2147483663"/>
            <ac:spMk id="3" creationId="{00000000-0000-0000-0000-000000000000}"/>
          </ac:spMkLst>
        </pc:spChg>
        <pc:sldLayoutChg chg="modSp">
          <pc:chgData name="Tabetha Hopke" userId="5e7e88d54752368c" providerId="LiveId" clId="{B69FBC0F-C8DF-445E-96C2-0ADFC96B4505}" dt="2018-07-30T19:56:46.686" v="779" actId="255"/>
          <pc:sldLayoutMkLst>
            <pc:docMk/>
            <pc:sldMasterMk cId="2656702968" sldId="2147483663"/>
            <pc:sldLayoutMk cId="488042464" sldId="2147483664"/>
          </pc:sldLayoutMkLst>
          <pc:spChg chg="mod">
            <ac:chgData name="Tabetha Hopke" userId="5e7e88d54752368c" providerId="LiveId" clId="{B69FBC0F-C8DF-445E-96C2-0ADFC96B4505}" dt="2018-07-30T19:56:46.686" v="779" actId="255"/>
            <ac:spMkLst>
              <pc:docMk/>
              <pc:sldMasterMk cId="2656702968" sldId="2147483663"/>
              <pc:sldLayoutMk cId="488042464" sldId="2147483664"/>
              <ac:spMk id="2" creationId="{00000000-0000-0000-0000-000000000000}"/>
            </ac:spMkLst>
          </pc:spChg>
        </pc:sldLayoutChg>
        <pc:sldLayoutChg chg="modSp">
          <pc:chgData name="Tabetha Hopke" userId="5e7e88d54752368c" providerId="LiveId" clId="{B69FBC0F-C8DF-445E-96C2-0ADFC96B4505}" dt="2018-07-30T19:57:00.049" v="780" actId="255"/>
          <pc:sldLayoutMkLst>
            <pc:docMk/>
            <pc:sldMasterMk cId="2656702968" sldId="2147483663"/>
            <pc:sldLayoutMk cId="3453630580" sldId="2147483666"/>
          </pc:sldLayoutMkLst>
          <pc:spChg chg="mod">
            <ac:chgData name="Tabetha Hopke" userId="5e7e88d54752368c" providerId="LiveId" clId="{B69FBC0F-C8DF-445E-96C2-0ADFC96B4505}" dt="2018-07-30T19:57:00.049" v="780" actId="255"/>
            <ac:spMkLst>
              <pc:docMk/>
              <pc:sldMasterMk cId="2656702968" sldId="2147483663"/>
              <pc:sldLayoutMk cId="3453630580" sldId="2147483666"/>
              <ac:spMk id="2" creationId="{00000000-0000-0000-0000-000000000000}"/>
            </ac:spMkLst>
          </pc:spChg>
        </pc:sldLayoutChg>
      </pc:sldMasterChg>
    </pc:docChg>
  </pc:docChgLst>
  <pc:docChgLst>
    <pc:chgData name="Tabetha Hopke" userId="5e7e88d54752368c" providerId="LiveId" clId="{6AF47CA9-FC11-4CA1-90AF-68AE9540EB25}"/>
    <pc:docChg chg="undo custSel addSld delSld modSld sldOrd modMainMaster">
      <pc:chgData name="Tabetha Hopke" userId="5e7e88d54752368c" providerId="LiveId" clId="{6AF47CA9-FC11-4CA1-90AF-68AE9540EB25}" dt="2018-08-08T16:50:44.790" v="4484" actId="313"/>
      <pc:docMkLst>
        <pc:docMk/>
      </pc:docMkLst>
      <pc:sldChg chg="modSp modNotesTx">
        <pc:chgData name="Tabetha Hopke" userId="5e7e88d54752368c" providerId="LiveId" clId="{6AF47CA9-FC11-4CA1-90AF-68AE9540EB25}" dt="2018-07-31T20:18:38.013" v="211" actId="114"/>
        <pc:sldMkLst>
          <pc:docMk/>
          <pc:sldMk cId="0" sldId="263"/>
        </pc:sldMkLst>
        <pc:spChg chg="mod">
          <ac:chgData name="Tabetha Hopke" userId="5e7e88d54752368c" providerId="LiveId" clId="{6AF47CA9-FC11-4CA1-90AF-68AE9540EB25}" dt="2018-07-31T19:01:26.509" v="37" actId="114"/>
          <ac:spMkLst>
            <pc:docMk/>
            <pc:sldMk cId="0" sldId="263"/>
            <ac:spMk id="2" creationId="{6F1F828B-EF51-4301-A11F-67E9B44FE93B}"/>
          </ac:spMkLst>
        </pc:spChg>
      </pc:sldChg>
      <pc:sldChg chg="ord">
        <pc:chgData name="Tabetha Hopke" userId="5e7e88d54752368c" providerId="LiveId" clId="{6AF47CA9-FC11-4CA1-90AF-68AE9540EB25}" dt="2018-08-08T16:01:54.517" v="3963" actId="1076"/>
        <pc:sldMkLst>
          <pc:docMk/>
          <pc:sldMk cId="0" sldId="293"/>
        </pc:sldMkLst>
      </pc:sldChg>
      <pc:sldChg chg="modSp modNotesTx">
        <pc:chgData name="Tabetha Hopke" userId="5e7e88d54752368c" providerId="LiveId" clId="{6AF47CA9-FC11-4CA1-90AF-68AE9540EB25}" dt="2018-07-31T20:53:20.442" v="249" actId="20577"/>
        <pc:sldMkLst>
          <pc:docMk/>
          <pc:sldMk cId="2149902858" sldId="300"/>
        </pc:sldMkLst>
        <pc:spChg chg="mod">
          <ac:chgData name="Tabetha Hopke" userId="5e7e88d54752368c" providerId="LiveId" clId="{6AF47CA9-FC11-4CA1-90AF-68AE9540EB25}" dt="2018-07-31T20:17:43.152" v="188" actId="20577"/>
          <ac:spMkLst>
            <pc:docMk/>
            <pc:sldMk cId="2149902858" sldId="300"/>
            <ac:spMk id="3" creationId="{2C711505-5649-4AE5-9C61-B7A0B4D43A64}"/>
          </ac:spMkLst>
        </pc:spChg>
        <pc:graphicFrameChg chg="mod">
          <ac:chgData name="Tabetha Hopke" userId="5e7e88d54752368c" providerId="LiveId" clId="{6AF47CA9-FC11-4CA1-90AF-68AE9540EB25}" dt="2018-07-31T18:57:29.903" v="35" actId="1076"/>
          <ac:graphicFrameMkLst>
            <pc:docMk/>
            <pc:sldMk cId="2149902858" sldId="300"/>
            <ac:graphicFrameMk id="4" creationId="{00000000-0000-0000-0000-000000000000}"/>
          </ac:graphicFrameMkLst>
        </pc:graphicFrameChg>
        <pc:graphicFrameChg chg="mod">
          <ac:chgData name="Tabetha Hopke" userId="5e7e88d54752368c" providerId="LiveId" clId="{6AF47CA9-FC11-4CA1-90AF-68AE9540EB25}" dt="2018-07-31T18:57:15.199" v="31" actId="1076"/>
          <ac:graphicFrameMkLst>
            <pc:docMk/>
            <pc:sldMk cId="2149902858" sldId="300"/>
            <ac:graphicFrameMk id="5" creationId="{00000000-0000-0000-0000-000000000000}"/>
          </ac:graphicFrameMkLst>
        </pc:graphicFrameChg>
      </pc:sldChg>
      <pc:sldChg chg="modSp">
        <pc:chgData name="Tabetha Hopke" userId="5e7e88d54752368c" providerId="LiveId" clId="{6AF47CA9-FC11-4CA1-90AF-68AE9540EB25}" dt="2018-07-31T20:16:56.406" v="182" actId="207"/>
        <pc:sldMkLst>
          <pc:docMk/>
          <pc:sldMk cId="3632945636" sldId="303"/>
        </pc:sldMkLst>
        <pc:spChg chg="mod">
          <ac:chgData name="Tabetha Hopke" userId="5e7e88d54752368c" providerId="LiveId" clId="{6AF47CA9-FC11-4CA1-90AF-68AE9540EB25}" dt="2018-07-31T20:16:56.406" v="182" actId="207"/>
          <ac:spMkLst>
            <pc:docMk/>
            <pc:sldMk cId="3632945636" sldId="303"/>
            <ac:spMk id="52225" creationId="{00000000-0000-0000-0000-000000000000}"/>
          </ac:spMkLst>
        </pc:spChg>
      </pc:sldChg>
      <pc:sldChg chg="modSp">
        <pc:chgData name="Tabetha Hopke" userId="5e7e88d54752368c" providerId="LiveId" clId="{6AF47CA9-FC11-4CA1-90AF-68AE9540EB25}" dt="2018-07-31T18:46:07.143" v="2" actId="115"/>
        <pc:sldMkLst>
          <pc:docMk/>
          <pc:sldMk cId="3281973702" sldId="306"/>
        </pc:sldMkLst>
        <pc:spChg chg="mod">
          <ac:chgData name="Tabetha Hopke" userId="5e7e88d54752368c" providerId="LiveId" clId="{6AF47CA9-FC11-4CA1-90AF-68AE9540EB25}" dt="2018-07-31T18:46:07.143" v="2" actId="115"/>
          <ac:spMkLst>
            <pc:docMk/>
            <pc:sldMk cId="3281973702" sldId="306"/>
            <ac:spMk id="3" creationId="{00000000-0000-0000-0000-000000000000}"/>
          </ac:spMkLst>
        </pc:spChg>
      </pc:sldChg>
      <pc:sldChg chg="modSp">
        <pc:chgData name="Tabetha Hopke" userId="5e7e88d54752368c" providerId="LiveId" clId="{6AF47CA9-FC11-4CA1-90AF-68AE9540EB25}" dt="2018-07-31T18:45:47.384" v="0" actId="114"/>
        <pc:sldMkLst>
          <pc:docMk/>
          <pc:sldMk cId="2150289191" sldId="311"/>
        </pc:sldMkLst>
        <pc:spChg chg="mod">
          <ac:chgData name="Tabetha Hopke" userId="5e7e88d54752368c" providerId="LiveId" clId="{6AF47CA9-FC11-4CA1-90AF-68AE9540EB25}" dt="2018-07-31T18:45:47.384" v="0" actId="114"/>
          <ac:spMkLst>
            <pc:docMk/>
            <pc:sldMk cId="2150289191" sldId="311"/>
            <ac:spMk id="2" creationId="{F843B6FB-EB6A-46FC-8B37-A93D62297455}"/>
          </ac:spMkLst>
        </pc:spChg>
      </pc:sldChg>
      <pc:sldChg chg="modSp del">
        <pc:chgData name="Tabetha Hopke" userId="5e7e88d54752368c" providerId="LiveId" clId="{6AF47CA9-FC11-4CA1-90AF-68AE9540EB25}" dt="2018-08-08T11:43:19.167" v="1643" actId="2696"/>
        <pc:sldMkLst>
          <pc:docMk/>
          <pc:sldMk cId="3876640845" sldId="313"/>
        </pc:sldMkLst>
        <pc:spChg chg="mod">
          <ac:chgData name="Tabetha Hopke" userId="5e7e88d54752368c" providerId="LiveId" clId="{6AF47CA9-FC11-4CA1-90AF-68AE9540EB25}" dt="2018-07-31T19:05:43.742" v="143" actId="20577"/>
          <ac:spMkLst>
            <pc:docMk/>
            <pc:sldMk cId="3876640845" sldId="313"/>
            <ac:spMk id="2" creationId="{00000000-0000-0000-0000-000000000000}"/>
          </ac:spMkLst>
        </pc:spChg>
        <pc:spChg chg="mod">
          <ac:chgData name="Tabetha Hopke" userId="5e7e88d54752368c" providerId="LiveId" clId="{6AF47CA9-FC11-4CA1-90AF-68AE9540EB25}" dt="2018-07-31T19:05:20.360" v="117" actId="20577"/>
          <ac:spMkLst>
            <pc:docMk/>
            <pc:sldMk cId="3876640845" sldId="313"/>
            <ac:spMk id="3" creationId="{00000000-0000-0000-0000-000000000000}"/>
          </ac:spMkLst>
        </pc:spChg>
      </pc:sldChg>
      <pc:sldChg chg="modSp">
        <pc:chgData name="Tabetha Hopke" userId="5e7e88d54752368c" providerId="LiveId" clId="{6AF47CA9-FC11-4CA1-90AF-68AE9540EB25}" dt="2018-08-08T10:47:37.690" v="250" actId="15"/>
        <pc:sldMkLst>
          <pc:docMk/>
          <pc:sldMk cId="282839733" sldId="317"/>
        </pc:sldMkLst>
        <pc:spChg chg="mod">
          <ac:chgData name="Tabetha Hopke" userId="5e7e88d54752368c" providerId="LiveId" clId="{6AF47CA9-FC11-4CA1-90AF-68AE9540EB25}" dt="2018-08-08T10:47:37.690" v="250" actId="15"/>
          <ac:spMkLst>
            <pc:docMk/>
            <pc:sldMk cId="282839733" sldId="317"/>
            <ac:spMk id="62465" creationId="{00000000-0000-0000-0000-000000000000}"/>
          </ac:spMkLst>
        </pc:spChg>
      </pc:sldChg>
      <pc:sldChg chg="modSp">
        <pc:chgData name="Tabetha Hopke" userId="5e7e88d54752368c" providerId="LiveId" clId="{6AF47CA9-FC11-4CA1-90AF-68AE9540EB25}" dt="2018-08-08T11:14:34.595" v="697" actId="20577"/>
        <pc:sldMkLst>
          <pc:docMk/>
          <pc:sldMk cId="826437145" sldId="318"/>
        </pc:sldMkLst>
        <pc:spChg chg="mod">
          <ac:chgData name="Tabetha Hopke" userId="5e7e88d54752368c" providerId="LiveId" clId="{6AF47CA9-FC11-4CA1-90AF-68AE9540EB25}" dt="2018-08-08T11:14:34.595" v="697" actId="20577"/>
          <ac:spMkLst>
            <pc:docMk/>
            <pc:sldMk cId="826437145" sldId="318"/>
            <ac:spMk id="3" creationId="{00000000-0000-0000-0000-000000000000}"/>
          </ac:spMkLst>
        </pc:spChg>
      </pc:sldChg>
      <pc:sldChg chg="modSp">
        <pc:chgData name="Tabetha Hopke" userId="5e7e88d54752368c" providerId="LiveId" clId="{6AF47CA9-FC11-4CA1-90AF-68AE9540EB25}" dt="2018-08-08T11:02:03.110" v="420" actId="20577"/>
        <pc:sldMkLst>
          <pc:docMk/>
          <pc:sldMk cId="3417713140" sldId="320"/>
        </pc:sldMkLst>
        <pc:spChg chg="mod">
          <ac:chgData name="Tabetha Hopke" userId="5e7e88d54752368c" providerId="LiveId" clId="{6AF47CA9-FC11-4CA1-90AF-68AE9540EB25}" dt="2018-08-08T11:02:03.110" v="420" actId="20577"/>
          <ac:spMkLst>
            <pc:docMk/>
            <pc:sldMk cId="3417713140" sldId="320"/>
            <ac:spMk id="3" creationId="{00000000-0000-0000-0000-000000000000}"/>
          </ac:spMkLst>
        </pc:spChg>
      </pc:sldChg>
      <pc:sldChg chg="modSp">
        <pc:chgData name="Tabetha Hopke" userId="5e7e88d54752368c" providerId="LiveId" clId="{6AF47CA9-FC11-4CA1-90AF-68AE9540EB25}" dt="2018-08-08T16:33:25.889" v="4475" actId="20577"/>
        <pc:sldMkLst>
          <pc:docMk/>
          <pc:sldMk cId="3307736757" sldId="322"/>
        </pc:sldMkLst>
        <pc:spChg chg="mod">
          <ac:chgData name="Tabetha Hopke" userId="5e7e88d54752368c" providerId="LiveId" clId="{6AF47CA9-FC11-4CA1-90AF-68AE9540EB25}" dt="2018-08-08T16:33:25.889" v="4475" actId="20577"/>
          <ac:spMkLst>
            <pc:docMk/>
            <pc:sldMk cId="3307736757" sldId="322"/>
            <ac:spMk id="3" creationId="{00000000-0000-0000-0000-000000000000}"/>
          </ac:spMkLst>
        </pc:spChg>
      </pc:sldChg>
      <pc:sldChg chg="modSp modNotesTx">
        <pc:chgData name="Tabetha Hopke" userId="5e7e88d54752368c" providerId="LiveId" clId="{6AF47CA9-FC11-4CA1-90AF-68AE9540EB25}" dt="2018-08-08T16:33:15.159" v="4463" actId="20577"/>
        <pc:sldMkLst>
          <pc:docMk/>
          <pc:sldMk cId="1176146041" sldId="323"/>
        </pc:sldMkLst>
        <pc:spChg chg="mod">
          <ac:chgData name="Tabetha Hopke" userId="5e7e88d54752368c" providerId="LiveId" clId="{6AF47CA9-FC11-4CA1-90AF-68AE9540EB25}" dt="2018-08-08T16:33:15.159" v="4463" actId="20577"/>
          <ac:spMkLst>
            <pc:docMk/>
            <pc:sldMk cId="1176146041" sldId="323"/>
            <ac:spMk id="3" creationId="{00000000-0000-0000-0000-000000000000}"/>
          </ac:spMkLst>
        </pc:spChg>
      </pc:sldChg>
      <pc:sldChg chg="addSp delSp modSp del">
        <pc:chgData name="Tabetha Hopke" userId="5e7e88d54752368c" providerId="LiveId" clId="{6AF47CA9-FC11-4CA1-90AF-68AE9540EB25}" dt="2018-08-08T11:50:28.529" v="1646" actId="2696"/>
        <pc:sldMkLst>
          <pc:docMk/>
          <pc:sldMk cId="952873866" sldId="324"/>
        </pc:sldMkLst>
        <pc:spChg chg="mod">
          <ac:chgData name="Tabetha Hopke" userId="5e7e88d54752368c" providerId="LiveId" clId="{6AF47CA9-FC11-4CA1-90AF-68AE9540EB25}" dt="2018-08-08T10:51:51.965" v="271" actId="20577"/>
          <ac:spMkLst>
            <pc:docMk/>
            <pc:sldMk cId="952873866" sldId="324"/>
            <ac:spMk id="2" creationId="{00000000-0000-0000-0000-000000000000}"/>
          </ac:spMkLst>
        </pc:spChg>
        <pc:spChg chg="mod">
          <ac:chgData name="Tabetha Hopke" userId="5e7e88d54752368c" providerId="LiveId" clId="{6AF47CA9-FC11-4CA1-90AF-68AE9540EB25}" dt="2018-08-08T10:51:32.753" v="260" actId="20577"/>
          <ac:spMkLst>
            <pc:docMk/>
            <pc:sldMk cId="952873866" sldId="324"/>
            <ac:spMk id="3" creationId="{00000000-0000-0000-0000-000000000000}"/>
          </ac:spMkLst>
        </pc:spChg>
        <pc:graphicFrameChg chg="add del mod">
          <ac:chgData name="Tabetha Hopke" userId="5e7e88d54752368c" providerId="LiveId" clId="{6AF47CA9-FC11-4CA1-90AF-68AE9540EB25}" dt="2018-08-08T10:51:35.112" v="262" actId="478"/>
          <ac:graphicFrameMkLst>
            <pc:docMk/>
            <pc:sldMk cId="952873866" sldId="324"/>
            <ac:graphicFrameMk id="4" creationId="{3F44B118-72AF-4484-A6D2-46FCCFFC674A}"/>
          </ac:graphicFrameMkLst>
        </pc:graphicFrameChg>
      </pc:sldChg>
      <pc:sldChg chg="del">
        <pc:chgData name="Tabetha Hopke" userId="5e7e88d54752368c" providerId="LiveId" clId="{6AF47CA9-FC11-4CA1-90AF-68AE9540EB25}" dt="2018-08-08T11:49:54.378" v="1644" actId="2696"/>
        <pc:sldMkLst>
          <pc:docMk/>
          <pc:sldMk cId="3651249269" sldId="325"/>
        </pc:sldMkLst>
      </pc:sldChg>
      <pc:sldChg chg="modSp ord">
        <pc:chgData name="Tabetha Hopke" userId="5e7e88d54752368c" providerId="LiveId" clId="{6AF47CA9-FC11-4CA1-90AF-68AE9540EB25}" dt="2018-08-08T16:08:27.706" v="3990" actId="20577"/>
        <pc:sldMkLst>
          <pc:docMk/>
          <pc:sldMk cId="1011661018" sldId="327"/>
        </pc:sldMkLst>
        <pc:spChg chg="mod">
          <ac:chgData name="Tabetha Hopke" userId="5e7e88d54752368c" providerId="LiveId" clId="{6AF47CA9-FC11-4CA1-90AF-68AE9540EB25}" dt="2018-08-08T16:08:27.706" v="3990" actId="20577"/>
          <ac:spMkLst>
            <pc:docMk/>
            <pc:sldMk cId="1011661018" sldId="327"/>
            <ac:spMk id="3" creationId="{00000000-0000-0000-0000-000000000000}"/>
          </ac:spMkLst>
        </pc:spChg>
      </pc:sldChg>
      <pc:sldChg chg="modSp ord modNotesTx">
        <pc:chgData name="Tabetha Hopke" userId="5e7e88d54752368c" providerId="LiveId" clId="{6AF47CA9-FC11-4CA1-90AF-68AE9540EB25}" dt="2018-08-08T16:08:11.956" v="3989" actId="114"/>
        <pc:sldMkLst>
          <pc:docMk/>
          <pc:sldMk cId="1284795313" sldId="328"/>
        </pc:sldMkLst>
        <pc:spChg chg="mod">
          <ac:chgData name="Tabetha Hopke" userId="5e7e88d54752368c" providerId="LiveId" clId="{6AF47CA9-FC11-4CA1-90AF-68AE9540EB25}" dt="2018-08-08T16:08:11.956" v="3989" actId="114"/>
          <ac:spMkLst>
            <pc:docMk/>
            <pc:sldMk cId="1284795313" sldId="328"/>
            <ac:spMk id="3" creationId="{00000000-0000-0000-0000-000000000000}"/>
          </ac:spMkLst>
        </pc:spChg>
      </pc:sldChg>
      <pc:sldChg chg="addSp delSp modSp add modNotesTx">
        <pc:chgData name="Tabetha Hopke" userId="5e7e88d54752368c" providerId="LiveId" clId="{6AF47CA9-FC11-4CA1-90AF-68AE9540EB25}" dt="2018-08-08T16:17:02.441" v="4432" actId="20577"/>
        <pc:sldMkLst>
          <pc:docMk/>
          <pc:sldMk cId="1899103140" sldId="329"/>
        </pc:sldMkLst>
        <pc:spChg chg="mod">
          <ac:chgData name="Tabetha Hopke" userId="5e7e88d54752368c" providerId="LiveId" clId="{6AF47CA9-FC11-4CA1-90AF-68AE9540EB25}" dt="2018-08-08T11:04:19.083" v="432" actId="20577"/>
          <ac:spMkLst>
            <pc:docMk/>
            <pc:sldMk cId="1899103140" sldId="329"/>
            <ac:spMk id="2" creationId="{2ABB5607-6CAD-4BF9-AE7C-822F6619C90B}"/>
          </ac:spMkLst>
        </pc:spChg>
        <pc:spChg chg="del">
          <ac:chgData name="Tabetha Hopke" userId="5e7e88d54752368c" providerId="LiveId" clId="{6AF47CA9-FC11-4CA1-90AF-68AE9540EB25}" dt="2018-08-08T15:55:56.972" v="3537" actId="20577"/>
          <ac:spMkLst>
            <pc:docMk/>
            <pc:sldMk cId="1899103140" sldId="329"/>
            <ac:spMk id="3" creationId="{569BA540-6D31-4076-9E5C-7C4F8EA59784}"/>
          </ac:spMkLst>
        </pc:spChg>
        <pc:spChg chg="add mod">
          <ac:chgData name="Tabetha Hopke" userId="5e7e88d54752368c" providerId="LiveId" clId="{6AF47CA9-FC11-4CA1-90AF-68AE9540EB25}" dt="2018-08-08T16:17:02.441" v="4432" actId="20577"/>
          <ac:spMkLst>
            <pc:docMk/>
            <pc:sldMk cId="1899103140" sldId="329"/>
            <ac:spMk id="5" creationId="{FB53D088-31F2-4F0B-BB4E-0EE3D5680031}"/>
          </ac:spMkLst>
        </pc:spChg>
        <pc:picChg chg="add mod">
          <ac:chgData name="Tabetha Hopke" userId="5e7e88d54752368c" providerId="LiveId" clId="{6AF47CA9-FC11-4CA1-90AF-68AE9540EB25}" dt="2018-08-08T16:09:27.989" v="3996" actId="1076"/>
          <ac:picMkLst>
            <pc:docMk/>
            <pc:sldMk cId="1899103140" sldId="329"/>
            <ac:picMk id="3" creationId="{1542BB86-30A2-442C-A6A9-7EA43E7DB62A}"/>
          </ac:picMkLst>
        </pc:picChg>
        <pc:picChg chg="add del mod modCrop">
          <ac:chgData name="Tabetha Hopke" userId="5e7e88d54752368c" providerId="LiveId" clId="{6AF47CA9-FC11-4CA1-90AF-68AE9540EB25}" dt="2018-08-08T15:56:18.025" v="3542" actId="20577"/>
          <ac:picMkLst>
            <pc:docMk/>
            <pc:sldMk cId="1899103140" sldId="329"/>
            <ac:picMk id="4" creationId="{D9301843-7D05-417A-90B4-3732975FA5E9}"/>
          </ac:picMkLst>
        </pc:picChg>
        <pc:picChg chg="add del mod">
          <ac:chgData name="Tabetha Hopke" userId="5e7e88d54752368c" providerId="LiveId" clId="{6AF47CA9-FC11-4CA1-90AF-68AE9540EB25}" dt="2018-08-08T16:09:12.034" v="3991" actId="478"/>
          <ac:picMkLst>
            <pc:docMk/>
            <pc:sldMk cId="1899103140" sldId="329"/>
            <ac:picMk id="6" creationId="{41B36F44-B1E3-4297-8A8F-2842B2EE7745}"/>
          </ac:picMkLst>
        </pc:picChg>
      </pc:sldChg>
      <pc:sldChg chg="addSp modSp add ord">
        <pc:chgData name="Tabetha Hopke" userId="5e7e88d54752368c" providerId="LiveId" clId="{6AF47CA9-FC11-4CA1-90AF-68AE9540EB25}" dt="2018-08-08T11:21:11.537" v="1135" actId="1076"/>
        <pc:sldMkLst>
          <pc:docMk/>
          <pc:sldMk cId="264072522" sldId="330"/>
        </pc:sldMkLst>
        <pc:spChg chg="mod">
          <ac:chgData name="Tabetha Hopke" userId="5e7e88d54752368c" providerId="LiveId" clId="{6AF47CA9-FC11-4CA1-90AF-68AE9540EB25}" dt="2018-08-08T11:13:28.395" v="567" actId="20577"/>
          <ac:spMkLst>
            <pc:docMk/>
            <pc:sldMk cId="264072522" sldId="330"/>
            <ac:spMk id="2" creationId="{4FFF6797-D177-46AC-9D43-FF3CAFB7D66D}"/>
          </ac:spMkLst>
        </pc:spChg>
        <pc:spChg chg="mod">
          <ac:chgData name="Tabetha Hopke" userId="5e7e88d54752368c" providerId="LiveId" clId="{6AF47CA9-FC11-4CA1-90AF-68AE9540EB25}" dt="2018-08-08T11:21:00.461" v="1133" actId="20577"/>
          <ac:spMkLst>
            <pc:docMk/>
            <pc:sldMk cId="264072522" sldId="330"/>
            <ac:spMk id="3" creationId="{4D8366BE-A0AE-48B6-8A53-9526F1CFFE7E}"/>
          </ac:spMkLst>
        </pc:spChg>
        <pc:picChg chg="add mod">
          <ac:chgData name="Tabetha Hopke" userId="5e7e88d54752368c" providerId="LiveId" clId="{6AF47CA9-FC11-4CA1-90AF-68AE9540EB25}" dt="2018-08-08T11:21:11.537" v="1135" actId="1076"/>
          <ac:picMkLst>
            <pc:docMk/>
            <pc:sldMk cId="264072522" sldId="330"/>
            <ac:picMk id="4" creationId="{0B1654C5-7ADE-426C-895C-A6809EB684DE}"/>
          </ac:picMkLst>
        </pc:picChg>
      </pc:sldChg>
      <pc:sldChg chg="modSp add del">
        <pc:chgData name="Tabetha Hopke" userId="5e7e88d54752368c" providerId="LiveId" clId="{6AF47CA9-FC11-4CA1-90AF-68AE9540EB25}" dt="2018-08-08T11:26:52.152" v="1257" actId="2696"/>
        <pc:sldMkLst>
          <pc:docMk/>
          <pc:sldMk cId="2033167057" sldId="331"/>
        </pc:sldMkLst>
        <pc:spChg chg="mod">
          <ac:chgData name="Tabetha Hopke" userId="5e7e88d54752368c" providerId="LiveId" clId="{6AF47CA9-FC11-4CA1-90AF-68AE9540EB25}" dt="2018-08-08T11:15:09.375" v="718" actId="20577"/>
          <ac:spMkLst>
            <pc:docMk/>
            <pc:sldMk cId="2033167057" sldId="331"/>
            <ac:spMk id="2" creationId="{3F2BB978-E303-4924-9E22-67E3E8044358}"/>
          </ac:spMkLst>
        </pc:spChg>
        <pc:spChg chg="mod">
          <ac:chgData name="Tabetha Hopke" userId="5e7e88d54752368c" providerId="LiveId" clId="{6AF47CA9-FC11-4CA1-90AF-68AE9540EB25}" dt="2018-08-08T11:25:44.344" v="1171" actId="20577"/>
          <ac:spMkLst>
            <pc:docMk/>
            <pc:sldMk cId="2033167057" sldId="331"/>
            <ac:spMk id="3" creationId="{06E0BB0D-1C04-428E-9624-294234C8E452}"/>
          </ac:spMkLst>
        </pc:spChg>
      </pc:sldChg>
      <pc:sldChg chg="addSp modSp add">
        <pc:chgData name="Tabetha Hopke" userId="5e7e88d54752368c" providerId="LiveId" clId="{6AF47CA9-FC11-4CA1-90AF-68AE9540EB25}" dt="2018-08-08T11:35:50.084" v="1534" actId="1076"/>
        <pc:sldMkLst>
          <pc:docMk/>
          <pc:sldMk cId="3836479174" sldId="332"/>
        </pc:sldMkLst>
        <pc:spChg chg="mod">
          <ac:chgData name="Tabetha Hopke" userId="5e7e88d54752368c" providerId="LiveId" clId="{6AF47CA9-FC11-4CA1-90AF-68AE9540EB25}" dt="2018-08-08T11:21:28.967" v="1137" actId="1076"/>
          <ac:spMkLst>
            <pc:docMk/>
            <pc:sldMk cId="3836479174" sldId="332"/>
            <ac:spMk id="2" creationId="{ED271F18-BA53-441E-ADDF-EB36D4416AE7}"/>
          </ac:spMkLst>
        </pc:spChg>
        <pc:spChg chg="mod">
          <ac:chgData name="Tabetha Hopke" userId="5e7e88d54752368c" providerId="LiveId" clId="{6AF47CA9-FC11-4CA1-90AF-68AE9540EB25}" dt="2018-08-08T11:35:25.190" v="1532" actId="313"/>
          <ac:spMkLst>
            <pc:docMk/>
            <pc:sldMk cId="3836479174" sldId="332"/>
            <ac:spMk id="3" creationId="{82C9B825-4A12-4313-8D34-BDD5A4C9DF55}"/>
          </ac:spMkLst>
        </pc:spChg>
        <pc:picChg chg="add mod">
          <ac:chgData name="Tabetha Hopke" userId="5e7e88d54752368c" providerId="LiveId" clId="{6AF47CA9-FC11-4CA1-90AF-68AE9540EB25}" dt="2018-08-08T11:35:50.084" v="1534" actId="1076"/>
          <ac:picMkLst>
            <pc:docMk/>
            <pc:sldMk cId="3836479174" sldId="332"/>
            <ac:picMk id="4" creationId="{6695FE1A-80F0-44C0-8974-3D027BB30C77}"/>
          </ac:picMkLst>
        </pc:picChg>
      </pc:sldChg>
      <pc:sldChg chg="addSp delSp modSp add modNotesTx">
        <pc:chgData name="Tabetha Hopke" userId="5e7e88d54752368c" providerId="LiveId" clId="{6AF47CA9-FC11-4CA1-90AF-68AE9540EB25}" dt="2018-08-08T11:41:05.976" v="1642" actId="20577"/>
        <pc:sldMkLst>
          <pc:docMk/>
          <pc:sldMk cId="3375920490" sldId="333"/>
        </pc:sldMkLst>
        <pc:spChg chg="del mod">
          <ac:chgData name="Tabetha Hopke" userId="5e7e88d54752368c" providerId="LiveId" clId="{6AF47CA9-FC11-4CA1-90AF-68AE9540EB25}" dt="2018-08-08T11:36:49.086" v="1538" actId="20577"/>
          <ac:spMkLst>
            <pc:docMk/>
            <pc:sldMk cId="3375920490" sldId="333"/>
            <ac:spMk id="3" creationId="{82C9B825-4A12-4313-8D34-BDD5A4C9DF55}"/>
          </ac:spMkLst>
        </pc:spChg>
        <pc:spChg chg="add del mod">
          <ac:chgData name="Tabetha Hopke" userId="5e7e88d54752368c" providerId="LiveId" clId="{6AF47CA9-FC11-4CA1-90AF-68AE9540EB25}" dt="2018-08-08T11:40:36.924" v="1601" actId="20577"/>
          <ac:spMkLst>
            <pc:docMk/>
            <pc:sldMk cId="3375920490" sldId="333"/>
            <ac:spMk id="7" creationId="{BE9C527A-7D86-4090-BAB4-58C8CF1FDB2C}"/>
          </ac:spMkLst>
        </pc:spChg>
        <pc:picChg chg="del">
          <ac:chgData name="Tabetha Hopke" userId="5e7e88d54752368c" providerId="LiveId" clId="{6AF47CA9-FC11-4CA1-90AF-68AE9540EB25}" dt="2018-08-08T11:36:09.604" v="1536" actId="478"/>
          <ac:picMkLst>
            <pc:docMk/>
            <pc:sldMk cId="3375920490" sldId="333"/>
            <ac:picMk id="4" creationId="{6695FE1A-80F0-44C0-8974-3D027BB30C77}"/>
          </ac:picMkLst>
        </pc:picChg>
        <pc:picChg chg="add del mod">
          <ac:chgData name="Tabetha Hopke" userId="5e7e88d54752368c" providerId="LiveId" clId="{6AF47CA9-FC11-4CA1-90AF-68AE9540EB25}" dt="2018-08-08T11:40:34.120" v="1600" actId="478"/>
          <ac:picMkLst>
            <pc:docMk/>
            <pc:sldMk cId="3375920490" sldId="333"/>
            <ac:picMk id="5" creationId="{29A2F4F3-35AC-4BA9-9A8C-96244D148A64}"/>
          </ac:picMkLst>
        </pc:picChg>
        <pc:picChg chg="add mod">
          <ac:chgData name="Tabetha Hopke" userId="5e7e88d54752368c" providerId="LiveId" clId="{6AF47CA9-FC11-4CA1-90AF-68AE9540EB25}" dt="2018-08-08T11:40:39.438" v="1602" actId="1076"/>
          <ac:picMkLst>
            <pc:docMk/>
            <pc:sldMk cId="3375920490" sldId="333"/>
            <ac:picMk id="8" creationId="{06B08677-9500-4562-B88C-CA698C06D58E}"/>
          </ac:picMkLst>
        </pc:picChg>
      </pc:sldChg>
      <pc:sldChg chg="addSp delSp modSp add modNotesTx">
        <pc:chgData name="Tabetha Hopke" userId="5e7e88d54752368c" providerId="LiveId" clId="{6AF47CA9-FC11-4CA1-90AF-68AE9540EB25}" dt="2018-08-08T16:32:43.489" v="4457" actId="1076"/>
        <pc:sldMkLst>
          <pc:docMk/>
          <pc:sldMk cId="141736489" sldId="334"/>
        </pc:sldMkLst>
        <pc:spChg chg="mod">
          <ac:chgData name="Tabetha Hopke" userId="5e7e88d54752368c" providerId="LiveId" clId="{6AF47CA9-FC11-4CA1-90AF-68AE9540EB25}" dt="2018-08-08T11:53:11.259" v="1706" actId="20577"/>
          <ac:spMkLst>
            <pc:docMk/>
            <pc:sldMk cId="141736489" sldId="334"/>
            <ac:spMk id="2" creationId="{E33A10D4-2CD0-4D1A-93F3-D46B27858BC5}"/>
          </ac:spMkLst>
        </pc:spChg>
        <pc:spChg chg="mod">
          <ac:chgData name="Tabetha Hopke" userId="5e7e88d54752368c" providerId="LiveId" clId="{6AF47CA9-FC11-4CA1-90AF-68AE9540EB25}" dt="2018-08-08T15:42:17.920" v="2906" actId="1076"/>
          <ac:spMkLst>
            <pc:docMk/>
            <pc:sldMk cId="141736489" sldId="334"/>
            <ac:spMk id="3" creationId="{9AABAB63-EA9D-4665-8C35-75392069C90E}"/>
          </ac:spMkLst>
        </pc:spChg>
        <pc:spChg chg="add mod">
          <ac:chgData name="Tabetha Hopke" userId="5e7e88d54752368c" providerId="LiveId" clId="{6AF47CA9-FC11-4CA1-90AF-68AE9540EB25}" dt="2018-08-08T15:42:54.735" v="2911" actId="1076"/>
          <ac:spMkLst>
            <pc:docMk/>
            <pc:sldMk cId="141736489" sldId="334"/>
            <ac:spMk id="7" creationId="{1211A7C9-8F0D-4E42-A0E1-4C49BD81F958}"/>
          </ac:spMkLst>
        </pc:spChg>
        <pc:picChg chg="add mod">
          <ac:chgData name="Tabetha Hopke" userId="5e7e88d54752368c" providerId="LiveId" clId="{6AF47CA9-FC11-4CA1-90AF-68AE9540EB25}" dt="2018-08-08T16:32:43.489" v="4457" actId="1076"/>
          <ac:picMkLst>
            <pc:docMk/>
            <pc:sldMk cId="141736489" sldId="334"/>
            <ac:picMk id="4" creationId="{D8C2AB7B-CB4C-43B6-BA26-78B104541040}"/>
          </ac:picMkLst>
        </pc:picChg>
        <pc:picChg chg="add del mod">
          <ac:chgData name="Tabetha Hopke" userId="5e7e88d54752368c" providerId="LiveId" clId="{6AF47CA9-FC11-4CA1-90AF-68AE9540EB25}" dt="2018-08-08T15:41:40.534" v="2895" actId="478"/>
          <ac:picMkLst>
            <pc:docMk/>
            <pc:sldMk cId="141736489" sldId="334"/>
            <ac:picMk id="5" creationId="{5289C222-80F3-4A7C-8869-D46F8426ABB4}"/>
          </ac:picMkLst>
        </pc:picChg>
        <pc:picChg chg="add mod modCrop">
          <ac:chgData name="Tabetha Hopke" userId="5e7e88d54752368c" providerId="LiveId" clId="{6AF47CA9-FC11-4CA1-90AF-68AE9540EB25}" dt="2018-08-08T16:32:39.110" v="4456" actId="1076"/>
          <ac:picMkLst>
            <pc:docMk/>
            <pc:sldMk cId="141736489" sldId="334"/>
            <ac:picMk id="6" creationId="{4A4299D1-0B8D-4A81-8BFA-C044BC5A3E83}"/>
          </ac:picMkLst>
        </pc:picChg>
      </pc:sldChg>
      <pc:sldChg chg="addSp delSp modSp add">
        <pc:chgData name="Tabetha Hopke" userId="5e7e88d54752368c" providerId="LiveId" clId="{6AF47CA9-FC11-4CA1-90AF-68AE9540EB25}" dt="2018-08-08T15:43:41.130" v="2920" actId="1076"/>
        <pc:sldMkLst>
          <pc:docMk/>
          <pc:sldMk cId="1983077318" sldId="335"/>
        </pc:sldMkLst>
        <pc:spChg chg="mod">
          <ac:chgData name="Tabetha Hopke" userId="5e7e88d54752368c" providerId="LiveId" clId="{6AF47CA9-FC11-4CA1-90AF-68AE9540EB25}" dt="2018-08-08T12:06:56.561" v="2234" actId="20577"/>
          <ac:spMkLst>
            <pc:docMk/>
            <pc:sldMk cId="1983077318" sldId="335"/>
            <ac:spMk id="3" creationId="{9AABAB63-EA9D-4665-8C35-75392069C90E}"/>
          </ac:spMkLst>
        </pc:spChg>
        <pc:spChg chg="add del">
          <ac:chgData name="Tabetha Hopke" userId="5e7e88d54752368c" providerId="LiveId" clId="{6AF47CA9-FC11-4CA1-90AF-68AE9540EB25}" dt="2018-08-08T11:56:59.322" v="1807" actId="1076"/>
          <ac:spMkLst>
            <pc:docMk/>
            <pc:sldMk cId="1983077318" sldId="335"/>
            <ac:spMk id="5" creationId="{3C3C561F-2482-41C8-A027-0C17F5EB72CA}"/>
          </ac:spMkLst>
        </pc:spChg>
        <pc:spChg chg="add del">
          <ac:chgData name="Tabetha Hopke" userId="5e7e88d54752368c" providerId="LiveId" clId="{6AF47CA9-FC11-4CA1-90AF-68AE9540EB25}" dt="2018-08-08T11:56:59.322" v="1807" actId="1076"/>
          <ac:spMkLst>
            <pc:docMk/>
            <pc:sldMk cId="1983077318" sldId="335"/>
            <ac:spMk id="6" creationId="{E88E3A0E-FBA5-49DF-B39A-BA7EF3DB6FE7}"/>
          </ac:spMkLst>
        </pc:spChg>
        <pc:spChg chg="add del">
          <ac:chgData name="Tabetha Hopke" userId="5e7e88d54752368c" providerId="LiveId" clId="{6AF47CA9-FC11-4CA1-90AF-68AE9540EB25}" dt="2018-08-08T11:56:59.322" v="1807" actId="1076"/>
          <ac:spMkLst>
            <pc:docMk/>
            <pc:sldMk cId="1983077318" sldId="335"/>
            <ac:spMk id="7" creationId="{ADB5F6E5-4BAD-4DAD-9044-7DC8F38B6A38}"/>
          </ac:spMkLst>
        </pc:spChg>
        <pc:spChg chg="add mod">
          <ac:chgData name="Tabetha Hopke" userId="5e7e88d54752368c" providerId="LiveId" clId="{6AF47CA9-FC11-4CA1-90AF-68AE9540EB25}" dt="2018-08-08T12:07:03.234" v="2236" actId="1076"/>
          <ac:spMkLst>
            <pc:docMk/>
            <pc:sldMk cId="1983077318" sldId="335"/>
            <ac:spMk id="12" creationId="{2A165310-0463-4826-BA01-48CA87B5A57B}"/>
          </ac:spMkLst>
        </pc:spChg>
        <pc:spChg chg="add mod">
          <ac:chgData name="Tabetha Hopke" userId="5e7e88d54752368c" providerId="LiveId" clId="{6AF47CA9-FC11-4CA1-90AF-68AE9540EB25}" dt="2018-08-08T15:43:41.130" v="2920" actId="1076"/>
          <ac:spMkLst>
            <pc:docMk/>
            <pc:sldMk cId="1983077318" sldId="335"/>
            <ac:spMk id="14" creationId="{A8118AB3-6596-4BB7-B87B-1519C079D64E}"/>
          </ac:spMkLst>
        </pc:spChg>
        <pc:picChg chg="del mod">
          <ac:chgData name="Tabetha Hopke" userId="5e7e88d54752368c" providerId="LiveId" clId="{6AF47CA9-FC11-4CA1-90AF-68AE9540EB25}" dt="2018-08-08T11:55:59.947" v="1804" actId="478"/>
          <ac:picMkLst>
            <pc:docMk/>
            <pc:sldMk cId="1983077318" sldId="335"/>
            <ac:picMk id="4" creationId="{D8C2AB7B-CB4C-43B6-BA26-78B104541040}"/>
          </ac:picMkLst>
        </pc:picChg>
        <pc:picChg chg="add del mod">
          <ac:chgData name="Tabetha Hopke" userId="5e7e88d54752368c" providerId="LiveId" clId="{6AF47CA9-FC11-4CA1-90AF-68AE9540EB25}" dt="2018-08-08T15:43:04.700" v="2912" actId="478"/>
          <ac:picMkLst>
            <pc:docMk/>
            <pc:sldMk cId="1983077318" sldId="335"/>
            <ac:picMk id="10" creationId="{D5E861B9-8E23-4741-AE58-492C22F385ED}"/>
          </ac:picMkLst>
        </pc:picChg>
        <pc:picChg chg="add mod">
          <ac:chgData name="Tabetha Hopke" userId="5e7e88d54752368c" providerId="LiveId" clId="{6AF47CA9-FC11-4CA1-90AF-68AE9540EB25}" dt="2018-08-08T12:06:59.578" v="2235" actId="1076"/>
          <ac:picMkLst>
            <pc:docMk/>
            <pc:sldMk cId="1983077318" sldId="335"/>
            <ac:picMk id="11" creationId="{F81F5402-DE4C-4B5C-9E6B-D95585CE195E}"/>
          </ac:picMkLst>
        </pc:picChg>
        <pc:picChg chg="add mod">
          <ac:chgData name="Tabetha Hopke" userId="5e7e88d54752368c" providerId="LiveId" clId="{6AF47CA9-FC11-4CA1-90AF-68AE9540EB25}" dt="2018-08-08T15:43:27.557" v="2918" actId="1076"/>
          <ac:picMkLst>
            <pc:docMk/>
            <pc:sldMk cId="1983077318" sldId="335"/>
            <ac:picMk id="13" creationId="{07F8C535-68B0-4E7B-8BC9-FCCAB8D6F3AF}"/>
          </ac:picMkLst>
        </pc:picChg>
        <pc:picChg chg="add del">
          <ac:chgData name="Tabetha Hopke" userId="5e7e88d54752368c" providerId="LiveId" clId="{6AF47CA9-FC11-4CA1-90AF-68AE9540EB25}" dt="2018-08-08T11:56:59.322" v="1807" actId="1076"/>
          <ac:picMkLst>
            <pc:docMk/>
            <pc:sldMk cId="1983077318" sldId="335"/>
            <ac:picMk id="5121" creationId="{0C05B726-1311-412A-AE89-B4F6335635DC}"/>
          </ac:picMkLst>
        </pc:picChg>
        <pc:picChg chg="add del">
          <ac:chgData name="Tabetha Hopke" userId="5e7e88d54752368c" providerId="LiveId" clId="{6AF47CA9-FC11-4CA1-90AF-68AE9540EB25}" dt="2018-08-08T11:56:59.322" v="1807" actId="1076"/>
          <ac:picMkLst>
            <pc:docMk/>
            <pc:sldMk cId="1983077318" sldId="335"/>
            <ac:picMk id="5122" creationId="{F787520F-DA81-4BC8-B902-F322079FE27E}"/>
          </ac:picMkLst>
        </pc:picChg>
      </pc:sldChg>
      <pc:sldChg chg="addSp delSp modSp add modNotesTx">
        <pc:chgData name="Tabetha Hopke" userId="5e7e88d54752368c" providerId="LiveId" clId="{6AF47CA9-FC11-4CA1-90AF-68AE9540EB25}" dt="2018-08-08T15:49:03.563" v="3304" actId="20577"/>
        <pc:sldMkLst>
          <pc:docMk/>
          <pc:sldMk cId="917270577" sldId="336"/>
        </pc:sldMkLst>
        <pc:spChg chg="mod">
          <ac:chgData name="Tabetha Hopke" userId="5e7e88d54752368c" providerId="LiveId" clId="{6AF47CA9-FC11-4CA1-90AF-68AE9540EB25}" dt="2018-08-08T12:08:38.759" v="2239" actId="20577"/>
          <ac:spMkLst>
            <pc:docMk/>
            <pc:sldMk cId="917270577" sldId="336"/>
            <ac:spMk id="2" creationId="{A63E1069-128D-4A90-AC0B-191F99273C3F}"/>
          </ac:spMkLst>
        </pc:spChg>
        <pc:spChg chg="mod">
          <ac:chgData name="Tabetha Hopke" userId="5e7e88d54752368c" providerId="LiveId" clId="{6AF47CA9-FC11-4CA1-90AF-68AE9540EB25}" dt="2018-08-08T15:45:09.649" v="2938" actId="27636"/>
          <ac:spMkLst>
            <pc:docMk/>
            <pc:sldMk cId="917270577" sldId="336"/>
            <ac:spMk id="3" creationId="{96EEBBE8-5A09-481D-97EB-9021ACE891B5}"/>
          </ac:spMkLst>
        </pc:spChg>
        <pc:spChg chg="add mod ord">
          <ac:chgData name="Tabetha Hopke" userId="5e7e88d54752368c" providerId="LiveId" clId="{6AF47CA9-FC11-4CA1-90AF-68AE9540EB25}" dt="2018-08-08T15:44:44.854" v="2932" actId="1076"/>
          <ac:spMkLst>
            <pc:docMk/>
            <pc:sldMk cId="917270577" sldId="336"/>
            <ac:spMk id="5" creationId="{F5BD1334-89EB-4AAA-9C80-6B6867842034}"/>
          </ac:spMkLst>
        </pc:spChg>
        <pc:spChg chg="add del">
          <ac:chgData name="Tabetha Hopke" userId="5e7e88d54752368c" providerId="LiveId" clId="{6AF47CA9-FC11-4CA1-90AF-68AE9540EB25}" dt="2018-08-08T15:35:50.907" v="2517" actId="20577"/>
          <ac:spMkLst>
            <pc:docMk/>
            <pc:sldMk cId="917270577" sldId="336"/>
            <ac:spMk id="8" creationId="{2BA637EB-0688-4A13-AE25-2B477CD8F2BE}"/>
          </ac:spMkLst>
        </pc:spChg>
        <pc:spChg chg="add mod">
          <ac:chgData name="Tabetha Hopke" userId="5e7e88d54752368c" providerId="LiveId" clId="{6AF47CA9-FC11-4CA1-90AF-68AE9540EB25}" dt="2018-08-08T15:48:13.905" v="3266" actId="1076"/>
          <ac:spMkLst>
            <pc:docMk/>
            <pc:sldMk cId="917270577" sldId="336"/>
            <ac:spMk id="12" creationId="{5F5356B5-1BC3-45D3-92DE-F5ECA8E580F3}"/>
          </ac:spMkLst>
        </pc:spChg>
        <pc:spChg chg="add mod">
          <ac:chgData name="Tabetha Hopke" userId="5e7e88d54752368c" providerId="LiveId" clId="{6AF47CA9-FC11-4CA1-90AF-68AE9540EB25}" dt="2018-08-08T15:49:03.563" v="3304" actId="20577"/>
          <ac:spMkLst>
            <pc:docMk/>
            <pc:sldMk cId="917270577" sldId="336"/>
            <ac:spMk id="13" creationId="{F9DAD693-B411-496E-8F7F-92999B7B195A}"/>
          </ac:spMkLst>
        </pc:spChg>
        <pc:graphicFrameChg chg="add del">
          <ac:chgData name="Tabetha Hopke" userId="5e7e88d54752368c" providerId="LiveId" clId="{6AF47CA9-FC11-4CA1-90AF-68AE9540EB25}" dt="2018-08-08T15:35:50.907" v="2517" actId="20577"/>
          <ac:graphicFrameMkLst>
            <pc:docMk/>
            <pc:sldMk cId="917270577" sldId="336"/>
            <ac:graphicFrameMk id="7" creationId="{275C1B34-7138-4033-9F17-C8CF73336EF1}"/>
          </ac:graphicFrameMkLst>
        </pc:graphicFrameChg>
        <pc:graphicFrameChg chg="add del">
          <ac:chgData name="Tabetha Hopke" userId="5e7e88d54752368c" providerId="LiveId" clId="{6AF47CA9-FC11-4CA1-90AF-68AE9540EB25}" dt="2018-08-08T15:36:07.741" v="2521" actId="20577"/>
          <ac:graphicFrameMkLst>
            <pc:docMk/>
            <pc:sldMk cId="917270577" sldId="336"/>
            <ac:graphicFrameMk id="9" creationId="{F0E88321-0EA9-45F2-B56A-4FB46696D6FD}"/>
          </ac:graphicFrameMkLst>
        </pc:graphicFrameChg>
        <pc:picChg chg="add del mod">
          <ac:chgData name="Tabetha Hopke" userId="5e7e88d54752368c" providerId="LiveId" clId="{6AF47CA9-FC11-4CA1-90AF-68AE9540EB25}" dt="2018-08-08T15:34:48.813" v="2509" actId="478"/>
          <ac:picMkLst>
            <pc:docMk/>
            <pc:sldMk cId="917270577" sldId="336"/>
            <ac:picMk id="4" creationId="{C10D10AC-0CF5-484B-A303-407C804E31D8}"/>
          </ac:picMkLst>
        </pc:picChg>
        <pc:picChg chg="add del mod">
          <ac:chgData name="Tabetha Hopke" userId="5e7e88d54752368c" providerId="LiveId" clId="{6AF47CA9-FC11-4CA1-90AF-68AE9540EB25}" dt="2018-08-08T15:36:34.802" v="2527" actId="478"/>
          <ac:picMkLst>
            <pc:docMk/>
            <pc:sldMk cId="917270577" sldId="336"/>
            <ac:picMk id="6" creationId="{112F0FC1-7B7F-4E83-82F1-534147C5219B}"/>
          </ac:picMkLst>
        </pc:picChg>
        <pc:picChg chg="add mod modCrop">
          <ac:chgData name="Tabetha Hopke" userId="5e7e88d54752368c" providerId="LiveId" clId="{6AF47CA9-FC11-4CA1-90AF-68AE9540EB25}" dt="2018-08-08T15:44:55.140" v="2935" actId="1076"/>
          <ac:picMkLst>
            <pc:docMk/>
            <pc:sldMk cId="917270577" sldId="336"/>
            <ac:picMk id="10" creationId="{B888CE0D-DAD6-48A0-81C7-0063B7A0CDCC}"/>
          </ac:picMkLst>
        </pc:picChg>
        <pc:picChg chg="add del mod modCrop">
          <ac:chgData name="Tabetha Hopke" userId="5e7e88d54752368c" providerId="LiveId" clId="{6AF47CA9-FC11-4CA1-90AF-68AE9540EB25}" dt="2018-08-08T15:44:41.935" v="2931" actId="1076"/>
          <ac:picMkLst>
            <pc:docMk/>
            <pc:sldMk cId="917270577" sldId="336"/>
            <ac:picMk id="11" creationId="{5AEF4FE5-7223-46A9-AED8-9A87555D674D}"/>
          </ac:picMkLst>
        </pc:picChg>
      </pc:sldChg>
      <pc:sldChg chg="addSp modSp add">
        <pc:chgData name="Tabetha Hopke" userId="5e7e88d54752368c" providerId="LiveId" clId="{6AF47CA9-FC11-4CA1-90AF-68AE9540EB25}" dt="2018-08-08T16:50:44.790" v="4484" actId="313"/>
        <pc:sldMkLst>
          <pc:docMk/>
          <pc:sldMk cId="3419715744" sldId="337"/>
        </pc:sldMkLst>
        <pc:spChg chg="mod">
          <ac:chgData name="Tabetha Hopke" userId="5e7e88d54752368c" providerId="LiveId" clId="{6AF47CA9-FC11-4CA1-90AF-68AE9540EB25}" dt="2018-08-08T15:27:57.433" v="2262" actId="20577"/>
          <ac:spMkLst>
            <pc:docMk/>
            <pc:sldMk cId="3419715744" sldId="337"/>
            <ac:spMk id="2" creationId="{6E50A13E-7F48-46F3-A4EC-016A72A3AFF2}"/>
          </ac:spMkLst>
        </pc:spChg>
        <pc:spChg chg="mod">
          <ac:chgData name="Tabetha Hopke" userId="5e7e88d54752368c" providerId="LiveId" clId="{6AF47CA9-FC11-4CA1-90AF-68AE9540EB25}" dt="2018-08-08T16:50:44.790" v="4484" actId="313"/>
          <ac:spMkLst>
            <pc:docMk/>
            <pc:sldMk cId="3419715744" sldId="337"/>
            <ac:spMk id="3" creationId="{6901A659-B4E8-4EBE-8676-96B8F050B191}"/>
          </ac:spMkLst>
        </pc:spChg>
        <pc:picChg chg="add mod">
          <ac:chgData name="Tabetha Hopke" userId="5e7e88d54752368c" providerId="LiveId" clId="{6AF47CA9-FC11-4CA1-90AF-68AE9540EB25}" dt="2018-08-08T15:29:10.221" v="2342" actId="1076"/>
          <ac:picMkLst>
            <pc:docMk/>
            <pc:sldMk cId="3419715744" sldId="337"/>
            <ac:picMk id="4" creationId="{EAEF58C9-5A57-46E2-A4B7-3A851E550210}"/>
          </ac:picMkLst>
        </pc:picChg>
      </pc:sldChg>
      <pc:sldChg chg="modSp add del">
        <pc:chgData name="Tabetha Hopke" userId="5e7e88d54752368c" providerId="LiveId" clId="{6AF47CA9-FC11-4CA1-90AF-68AE9540EB25}" dt="2018-08-08T15:51:02.581" v="3318" actId="2696"/>
        <pc:sldMkLst>
          <pc:docMk/>
          <pc:sldMk cId="614107193" sldId="338"/>
        </pc:sldMkLst>
        <pc:spChg chg="mod">
          <ac:chgData name="Tabetha Hopke" userId="5e7e88d54752368c" providerId="LiveId" clId="{6AF47CA9-FC11-4CA1-90AF-68AE9540EB25}" dt="2018-08-08T15:50:47.384" v="3317" actId="20577"/>
          <ac:spMkLst>
            <pc:docMk/>
            <pc:sldMk cId="614107193" sldId="338"/>
            <ac:spMk id="2" creationId="{A374CE21-A3EE-403C-9985-91EF79F15D1A}"/>
          </ac:spMkLst>
        </pc:spChg>
      </pc:sldChg>
      <pc:sldChg chg="modSp add del">
        <pc:chgData name="Tabetha Hopke" userId="5e7e88d54752368c" providerId="LiveId" clId="{6AF47CA9-FC11-4CA1-90AF-68AE9540EB25}" dt="2018-08-08T15:53:16.519" v="3433" actId="2696"/>
        <pc:sldMkLst>
          <pc:docMk/>
          <pc:sldMk cId="2517223608" sldId="338"/>
        </pc:sldMkLst>
        <pc:spChg chg="mod">
          <ac:chgData name="Tabetha Hopke" userId="5e7e88d54752368c" providerId="LiveId" clId="{6AF47CA9-FC11-4CA1-90AF-68AE9540EB25}" dt="2018-08-08T15:51:12.305" v="3330" actId="20577"/>
          <ac:spMkLst>
            <pc:docMk/>
            <pc:sldMk cId="2517223608" sldId="338"/>
            <ac:spMk id="2" creationId="{70788A5D-9A58-475D-916B-2CD6D6E4C2FD}"/>
          </ac:spMkLst>
        </pc:spChg>
        <pc:spChg chg="mod">
          <ac:chgData name="Tabetha Hopke" userId="5e7e88d54752368c" providerId="LiveId" clId="{6AF47CA9-FC11-4CA1-90AF-68AE9540EB25}" dt="2018-08-08T15:53:09.695" v="3432" actId="20577"/>
          <ac:spMkLst>
            <pc:docMk/>
            <pc:sldMk cId="2517223608" sldId="338"/>
            <ac:spMk id="3" creationId="{8A2B57A2-7E6A-4ACD-9B31-BE9B09C7FFC9}"/>
          </ac:spMkLst>
        </pc:spChg>
      </pc:sldChg>
      <pc:sldChg chg="addSp delSp modSp add">
        <pc:chgData name="Tabetha Hopke" userId="5e7e88d54752368c" providerId="LiveId" clId="{6AF47CA9-FC11-4CA1-90AF-68AE9540EB25}" dt="2018-08-08T16:15:55.329" v="4335" actId="20577"/>
        <pc:sldMkLst>
          <pc:docMk/>
          <pc:sldMk cId="2637084610" sldId="338"/>
        </pc:sldMkLst>
        <pc:spChg chg="mod">
          <ac:chgData name="Tabetha Hopke" userId="5e7e88d54752368c" providerId="LiveId" clId="{6AF47CA9-FC11-4CA1-90AF-68AE9540EB25}" dt="2018-08-08T16:09:59.701" v="4023" actId="20577"/>
          <ac:spMkLst>
            <pc:docMk/>
            <pc:sldMk cId="2637084610" sldId="338"/>
            <ac:spMk id="2" creationId="{6A1C89DC-3605-44DE-923B-4B8F131B6D6E}"/>
          </ac:spMkLst>
        </pc:spChg>
        <pc:spChg chg="mod">
          <ac:chgData name="Tabetha Hopke" userId="5e7e88d54752368c" providerId="LiveId" clId="{6AF47CA9-FC11-4CA1-90AF-68AE9540EB25}" dt="2018-08-08T16:15:55.329" v="4335" actId="20577"/>
          <ac:spMkLst>
            <pc:docMk/>
            <pc:sldMk cId="2637084610" sldId="338"/>
            <ac:spMk id="3" creationId="{5D641DD0-0D1A-4C35-8931-3CA8D43C57D9}"/>
          </ac:spMkLst>
        </pc:spChg>
        <pc:picChg chg="add mod">
          <ac:chgData name="Tabetha Hopke" userId="5e7e88d54752368c" providerId="LiveId" clId="{6AF47CA9-FC11-4CA1-90AF-68AE9540EB25}" dt="2018-08-08T16:12:39.164" v="4156" actId="1076"/>
          <ac:picMkLst>
            <pc:docMk/>
            <pc:sldMk cId="2637084610" sldId="338"/>
            <ac:picMk id="4" creationId="{B008979E-6AD3-4F4C-A14C-153575F65313}"/>
          </ac:picMkLst>
        </pc:picChg>
        <pc:picChg chg="add del mod">
          <ac:chgData name="Tabetha Hopke" userId="5e7e88d54752368c" providerId="LiveId" clId="{6AF47CA9-FC11-4CA1-90AF-68AE9540EB25}" dt="2018-08-08T16:13:39.214" v="4159" actId="20577"/>
          <ac:picMkLst>
            <pc:docMk/>
            <pc:sldMk cId="2637084610" sldId="338"/>
            <ac:picMk id="5" creationId="{07AB0DD3-9530-40CB-B274-CE4B75603E8E}"/>
          </ac:picMkLst>
        </pc:picChg>
        <pc:picChg chg="add mod">
          <ac:chgData name="Tabetha Hopke" userId="5e7e88d54752368c" providerId="LiveId" clId="{6AF47CA9-FC11-4CA1-90AF-68AE9540EB25}" dt="2018-08-08T16:15:51.667" v="4333" actId="1076"/>
          <ac:picMkLst>
            <pc:docMk/>
            <pc:sldMk cId="2637084610" sldId="338"/>
            <ac:picMk id="6" creationId="{4F35222E-7E5C-4E25-9F1F-3658BBBF0BC0}"/>
          </ac:picMkLst>
        </pc:picChg>
      </pc:sldChg>
      <pc:sldChg chg="modSp add del">
        <pc:chgData name="Tabetha Hopke" userId="5e7e88d54752368c" providerId="LiveId" clId="{6AF47CA9-FC11-4CA1-90AF-68AE9540EB25}" dt="2018-08-08T15:50:17.156" v="3305" actId="2696"/>
        <pc:sldMkLst>
          <pc:docMk/>
          <pc:sldMk cId="4039511038" sldId="338"/>
        </pc:sldMkLst>
        <pc:spChg chg="mod">
          <ac:chgData name="Tabetha Hopke" userId="5e7e88d54752368c" providerId="LiveId" clId="{6AF47CA9-FC11-4CA1-90AF-68AE9540EB25}" dt="2018-08-08T15:33:58.149" v="2508" actId="20577"/>
          <ac:spMkLst>
            <pc:docMk/>
            <pc:sldMk cId="4039511038" sldId="338"/>
            <ac:spMk id="2" creationId="{BEA16117-A544-4F8D-826F-8670A1045B58}"/>
          </ac:spMkLst>
        </pc:spChg>
      </pc:sldChg>
      <pc:sldChg chg="addSp modSp add">
        <pc:chgData name="Tabetha Hopke" userId="5e7e88d54752368c" providerId="LiveId" clId="{6AF47CA9-FC11-4CA1-90AF-68AE9540EB25}" dt="2018-08-08T16:19:04.590" v="4440" actId="1076"/>
        <pc:sldMkLst>
          <pc:docMk/>
          <pc:sldMk cId="2677582296" sldId="339"/>
        </pc:sldMkLst>
        <pc:spChg chg="mod">
          <ac:chgData name="Tabetha Hopke" userId="5e7e88d54752368c" providerId="LiveId" clId="{6AF47CA9-FC11-4CA1-90AF-68AE9540EB25}" dt="2018-08-08T16:13:48.028" v="4171" actId="20577"/>
          <ac:spMkLst>
            <pc:docMk/>
            <pc:sldMk cId="2677582296" sldId="339"/>
            <ac:spMk id="2" creationId="{1E7EEB88-2BA4-4A87-8265-3BD73A69D64D}"/>
          </ac:spMkLst>
        </pc:spChg>
        <pc:spChg chg="mod">
          <ac:chgData name="Tabetha Hopke" userId="5e7e88d54752368c" providerId="LiveId" clId="{6AF47CA9-FC11-4CA1-90AF-68AE9540EB25}" dt="2018-08-08T16:19:00.969" v="4439" actId="20577"/>
          <ac:spMkLst>
            <pc:docMk/>
            <pc:sldMk cId="2677582296" sldId="339"/>
            <ac:spMk id="3" creationId="{B51252C6-E58B-489D-B9A1-429C302C4DC5}"/>
          </ac:spMkLst>
        </pc:spChg>
        <pc:picChg chg="add mod">
          <ac:chgData name="Tabetha Hopke" userId="5e7e88d54752368c" providerId="LiveId" clId="{6AF47CA9-FC11-4CA1-90AF-68AE9540EB25}" dt="2018-08-08T16:19:04.590" v="4440" actId="1076"/>
          <ac:picMkLst>
            <pc:docMk/>
            <pc:sldMk cId="2677582296" sldId="339"/>
            <ac:picMk id="4" creationId="{620B38E7-CCE8-47A8-AB30-CECF111CDFA5}"/>
          </ac:picMkLst>
        </pc:picChg>
      </pc:sldChg>
      <pc:sldMasterChg chg="modSldLayout">
        <pc:chgData name="Tabetha Hopke" userId="5e7e88d54752368c" providerId="LiveId" clId="{6AF47CA9-FC11-4CA1-90AF-68AE9540EB25}" dt="2018-07-31T20:15:58.652" v="181" actId="207"/>
        <pc:sldMasterMkLst>
          <pc:docMk/>
          <pc:sldMasterMk cId="2656702968" sldId="2147483663"/>
        </pc:sldMasterMkLst>
        <pc:sldLayoutChg chg="modSp">
          <pc:chgData name="Tabetha Hopke" userId="5e7e88d54752368c" providerId="LiveId" clId="{6AF47CA9-FC11-4CA1-90AF-68AE9540EB25}" dt="2018-07-31T20:15:42.779" v="180" actId="207"/>
          <pc:sldLayoutMkLst>
            <pc:docMk/>
            <pc:sldMasterMk cId="2656702968" sldId="2147483663"/>
            <pc:sldLayoutMk cId="2737364816" sldId="2147483665"/>
          </pc:sldLayoutMkLst>
          <pc:spChg chg="mod">
            <ac:chgData name="Tabetha Hopke" userId="5e7e88d54752368c" providerId="LiveId" clId="{6AF47CA9-FC11-4CA1-90AF-68AE9540EB25}" dt="2018-07-31T20:15:42.779" v="180" actId="207"/>
            <ac:spMkLst>
              <pc:docMk/>
              <pc:sldMasterMk cId="2656702968" sldId="2147483663"/>
              <pc:sldLayoutMk cId="2737364816" sldId="2147483665"/>
              <ac:spMk id="3" creationId="{00000000-0000-0000-0000-000000000000}"/>
            </ac:spMkLst>
          </pc:spChg>
        </pc:sldLayoutChg>
        <pc:sldLayoutChg chg="modSp">
          <pc:chgData name="Tabetha Hopke" userId="5e7e88d54752368c" providerId="LiveId" clId="{6AF47CA9-FC11-4CA1-90AF-68AE9540EB25}" dt="2018-07-31T20:15:58.652" v="181" actId="207"/>
          <pc:sldLayoutMkLst>
            <pc:docMk/>
            <pc:sldMasterMk cId="2656702968" sldId="2147483663"/>
            <pc:sldLayoutMk cId="2418781899" sldId="2147483667"/>
          </pc:sldLayoutMkLst>
          <pc:spChg chg="mod">
            <ac:chgData name="Tabetha Hopke" userId="5e7e88d54752368c" providerId="LiveId" clId="{6AF47CA9-FC11-4CA1-90AF-68AE9540EB25}" dt="2018-07-31T20:15:58.652" v="181" actId="207"/>
            <ac:spMkLst>
              <pc:docMk/>
              <pc:sldMasterMk cId="2656702968" sldId="2147483663"/>
              <pc:sldLayoutMk cId="2418781899" sldId="2147483667"/>
              <ac:spMk id="3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01229EF6-C3AB-4830-BB90-696EFB00E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8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6190F-3391-4A1B-B968-43E7B4F8556A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999846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i="1" dirty="0">
                <a:latin typeface="Lucida Grande"/>
                <a:ea typeface="Geneva"/>
                <a:cs typeface="Geneva"/>
              </a:rPr>
              <a:t>S</a:t>
            </a:r>
            <a:r>
              <a:rPr lang="en-US" i="1" baseline="-25000" dirty="0">
                <a:latin typeface="Lucida Grande"/>
                <a:ea typeface="Geneva"/>
                <a:cs typeface="Geneva"/>
              </a:rPr>
              <a:t>M</a:t>
            </a:r>
            <a:r>
              <a:rPr lang="en-US" i="1" dirty="0">
                <a:latin typeface="Lucida Grande"/>
                <a:ea typeface="Geneva"/>
                <a:cs typeface="Geneva"/>
              </a:rPr>
              <a:t> = SE</a:t>
            </a:r>
          </a:p>
          <a:p>
            <a:r>
              <a:rPr lang="en-US" i="1" dirty="0">
                <a:latin typeface="Lucida Grande"/>
                <a:ea typeface="Geneva"/>
                <a:cs typeface="Geneva"/>
              </a:rPr>
              <a:t>s = SD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01D74-D3E6-4138-8AB2-61F21389CDB5}" type="slidenum">
              <a:rPr lang="en-US" smtClean="0">
                <a:latin typeface="Lucida Grande"/>
                <a:ea typeface="Geneva"/>
                <a:cs typeface="Geneva"/>
              </a:rPr>
              <a:pPr/>
              <a:t>18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9996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AED5E-68E3-4E6C-8B7A-0064624C4083}" type="slidenum">
              <a:rPr lang="en-US" smtClean="0">
                <a:latin typeface="Lucida Grande"/>
                <a:ea typeface="Geneva"/>
                <a:cs typeface="Geneva"/>
              </a:rPr>
              <a:pPr/>
              <a:t>21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428495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en-US" i="1" baseline="-25000" dirty="0"/>
              <a:t>M</a:t>
            </a:r>
            <a:r>
              <a:rPr lang="en-US" dirty="0"/>
              <a:t>  = standard error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29EF6-C3AB-4830-BB90-696EFB00E3C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6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**if you don’t change the Test value from zero your results will be wrong!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29EF6-C3AB-4830-BB90-696EFB00E3C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3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29EF6-C3AB-4830-BB90-696EFB00E3C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29EF6-C3AB-4830-BB90-696EFB00E3C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6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43708-7CF1-4567-9076-61829E0B76AD}" type="slidenum">
              <a:rPr lang="en-US" smtClean="0">
                <a:latin typeface="Lucida Grande"/>
                <a:ea typeface="Geneva"/>
                <a:cs typeface="Geneva"/>
              </a:rPr>
              <a:pPr/>
              <a:t>27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944507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??? Mean or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29EF6-C3AB-4830-BB90-696EFB00E3C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7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??? Mean or mean difference?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29EF6-C3AB-4830-BB90-696EFB00E3C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993C-EABD-40D6-B6C1-10613C60DDFC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84140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0E81B-F04D-40AA-B92E-AD985314A041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91357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19290-9058-4610-B095-BCDB3D3893ED}" type="slidenum">
              <a:rPr lang="en-US" smtClean="0">
                <a:latin typeface="Lucida Grande"/>
                <a:ea typeface="Geneva"/>
                <a:cs typeface="Geneva"/>
              </a:rPr>
              <a:pPr/>
              <a:t>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54846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FFDB8-88E2-4970-B266-E48FC43CD486}" type="slidenum">
              <a:rPr lang="en-US" smtClean="0">
                <a:latin typeface="Lucida Grande"/>
                <a:ea typeface="Geneva"/>
                <a:cs typeface="Geneva"/>
              </a:rPr>
              <a:pPr/>
              <a:t>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99757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3F035-BF83-4DD2-801B-8A8C541F0B26}" type="slidenum">
              <a:rPr lang="en-US" smtClean="0">
                <a:latin typeface="Lucida Grande"/>
                <a:ea typeface="Geneva"/>
                <a:cs typeface="Geneva"/>
              </a:rPr>
              <a:pPr/>
              <a:t>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12348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29EF6-C3AB-4830-BB90-696EFB00E3C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5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were outliers, they would be outside of the top or bottom lines and labeled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29EF6-C3AB-4830-BB90-696EFB00E3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N-1 is how we account for getting at least one person wrong </a:t>
            </a:r>
          </a:p>
          <a:p>
            <a:r>
              <a:rPr lang="en-US" dirty="0"/>
              <a:t>SD = standard deviation </a:t>
            </a:r>
          </a:p>
          <a:p>
            <a:r>
              <a:rPr lang="en-US" dirty="0"/>
              <a:t>s = standard deviation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29EF6-C3AB-4830-BB90-696EFB00E3C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2E0F1-19EF-4C8D-A1B2-DE4CD3513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4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AC72F-EE31-440F-AE84-110BA84F0F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C91CC-4CB7-48CA-BF41-6764654853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2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84CC0-1C2F-4FFC-B222-66A8B1722D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12055-6E48-499F-922A-FA29A730D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3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AE23F-BE92-4C25-962F-BF88497E2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FE8A4-D834-4815-90B3-BBB860B484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DBA15-AFD0-4AB0-A693-8F9EDFCF5F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0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F1FA9-92CF-4E8B-9084-BB705EEE1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7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9F2080-3BA4-4BE7-A36D-BE4923563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397EA-CB6D-41C6-A4D7-EA6BCFF1B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D86FC8-8286-48C0-8D7D-CDD7F202A2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0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voxEYmQHN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61BE-EDF0-4CB5-B223-2605F7BC9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Single-Sample</a:t>
            </a:r>
            <a:br>
              <a:rPr lang="en-US" sz="6600" dirty="0"/>
            </a:br>
            <a:r>
              <a:rPr lang="en-US" sz="6600" dirty="0"/>
              <a:t> </a:t>
            </a:r>
            <a:r>
              <a:rPr lang="en-US" sz="6600" i="1" dirty="0"/>
              <a:t>t</a:t>
            </a:r>
            <a:r>
              <a:rPr lang="en-US" sz="6600" dirty="0"/>
              <a:t> Test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DV is scale</a:t>
            </a:r>
          </a:p>
          <a:p>
            <a:pPr lvl="1"/>
            <a:r>
              <a:rPr lang="en-US" dirty="0"/>
              <a:t>Random selection </a:t>
            </a:r>
            <a:r>
              <a:rPr lang="en-US" dirty="0">
                <a:sym typeface="Wingdings"/>
              </a:rPr>
              <a:t> random assignment?</a:t>
            </a:r>
          </a:p>
          <a:p>
            <a:pPr lvl="1"/>
            <a:r>
              <a:rPr lang="en-US" dirty="0">
                <a:sym typeface="Wingdings"/>
              </a:rPr>
              <a:t>Outliers? </a:t>
            </a:r>
          </a:p>
          <a:p>
            <a:pPr lvl="2"/>
            <a:r>
              <a:rPr lang="en-US" dirty="0">
                <a:sym typeface="Wingdings"/>
              </a:rPr>
              <a:t>We will check for this using </a:t>
            </a:r>
            <a:r>
              <a:rPr lang="en-US" dirty="0" err="1">
                <a:sym typeface="Wingdings"/>
              </a:rPr>
              <a:t>JASP</a:t>
            </a:r>
            <a:r>
              <a:rPr lang="en-US" dirty="0">
                <a:sym typeface="Wingdings"/>
              </a:rPr>
              <a:t> before running the test</a:t>
            </a:r>
          </a:p>
          <a:p>
            <a:pPr lvl="1"/>
            <a:r>
              <a:rPr lang="en-US" dirty="0">
                <a:sym typeface="Wingdings"/>
              </a:rPr>
              <a:t>Normal? (okay if it’s not normal since we’re using a robust test as long as </a:t>
            </a:r>
            <a:r>
              <a:rPr lang="en-US" i="1" dirty="0">
                <a:sym typeface="Wingdings"/>
              </a:rPr>
              <a:t>N</a:t>
            </a:r>
            <a:r>
              <a:rPr lang="en-US" dirty="0">
                <a:sym typeface="Wingdings"/>
              </a:rPr>
              <a:t> &gt; 30)</a:t>
            </a:r>
          </a:p>
          <a:p>
            <a:pPr lvl="2"/>
            <a:r>
              <a:rPr lang="en-US" dirty="0">
                <a:sym typeface="Wingdings"/>
              </a:rPr>
              <a:t>We will check for this using </a:t>
            </a:r>
            <a:r>
              <a:rPr lang="en-US" dirty="0" err="1">
                <a:sym typeface="Wingdings"/>
              </a:rPr>
              <a:t>JASP</a:t>
            </a:r>
            <a:r>
              <a:rPr lang="en-US" dirty="0">
                <a:sym typeface="Wingdings"/>
              </a:rPr>
              <a:t> which running the </a:t>
            </a:r>
            <a:r>
              <a:rPr lang="en-US" i="1" dirty="0">
                <a:sym typeface="Wingdings"/>
              </a:rPr>
              <a:t>t</a:t>
            </a:r>
            <a:r>
              <a:rPr lang="en-US" dirty="0">
                <a:sym typeface="Wingdings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8264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6797-D177-46AC-9D43-FF3CAFB7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r>
              <a:rPr lang="en-US" dirty="0"/>
              <a:t>: Checking for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66BE-A0AE-48B6-8A53-9526F1CFF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“single sample t data” from blackboard</a:t>
            </a:r>
          </a:p>
          <a:p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Open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Computer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Browse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Find your “single sample t data” file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654C5-7ADE-426C-895C-A6809EB684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9729" y="3124200"/>
            <a:ext cx="5844541" cy="29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F18-BA53-441E-ADDF-EB36D441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r>
              <a:rPr lang="en-US" dirty="0"/>
              <a:t>: Checking for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B825-4A12-4313-8D34-BDD5A4C9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distribution plot</a:t>
            </a:r>
          </a:p>
          <a:p>
            <a:pPr lvl="1"/>
            <a:r>
              <a:rPr lang="en-US" dirty="0"/>
              <a:t>Does it look like a bell curve? </a:t>
            </a:r>
          </a:p>
          <a:p>
            <a:r>
              <a:rPr lang="en-US" dirty="0"/>
              <a:t>Make a box plot and label outliers</a:t>
            </a:r>
          </a:p>
          <a:p>
            <a:pPr lvl="1"/>
            <a:r>
              <a:rPr lang="en-US" dirty="0" err="1"/>
              <a:t>Descriptives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Descriptive Statistics  Plots  select “Distribution plots” and “Boxplots”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Under Boxplots select “Label Outliers” and “Jitter Element”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5FE1A-80F0-44C0-8974-3D027BB3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91000"/>
            <a:ext cx="2895600" cy="209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7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F18-BA53-441E-ADDF-EB36D441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r>
              <a:rPr lang="en-US" dirty="0"/>
              <a:t>: Checking for Outliers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B08677-9500-4562-B88C-CA698C06D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7333" y="1981200"/>
            <a:ext cx="561505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2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the sample and the population</a:t>
            </a:r>
          </a:p>
          <a:p>
            <a:r>
              <a:rPr lang="en-US" dirty="0"/>
              <a:t>Pick a null and research</a:t>
            </a:r>
          </a:p>
          <a:p>
            <a:pPr lvl="1"/>
            <a:r>
              <a:rPr lang="en-US" dirty="0"/>
              <a:t>Remember the combinations are:</a:t>
            </a:r>
          </a:p>
          <a:p>
            <a:pPr lvl="2"/>
            <a:r>
              <a:rPr lang="en-US" dirty="0"/>
              <a:t>Greater</a:t>
            </a:r>
          </a:p>
          <a:p>
            <a:pPr lvl="2"/>
            <a:r>
              <a:rPr lang="en-US" dirty="0"/>
              <a:t>Lesser</a:t>
            </a:r>
          </a:p>
          <a:p>
            <a:pPr lvl="2"/>
            <a:r>
              <a:rPr lang="en-US" dirty="0"/>
              <a:t>Two Tailed = Different</a:t>
            </a:r>
          </a:p>
        </p:txBody>
      </p:sp>
    </p:spTree>
    <p:extLst>
      <p:ext uri="{BB962C8B-B14F-4D97-AF65-F5344CB8AC3E}">
        <p14:creationId xmlns:p14="http://schemas.microsoft.com/office/powerpoint/2010/main" val="217404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Label:</a:t>
            </a:r>
          </a:p>
          <a:p>
            <a:pPr lvl="1"/>
            <a:r>
              <a:rPr lang="en-US" dirty="0"/>
              <a:t>Sample mean (</a:t>
            </a:r>
            <a:r>
              <a:rPr lang="en-US" i="1" dirty="0"/>
              <a:t>M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Sample standard deviation (</a:t>
            </a:r>
            <a:r>
              <a:rPr lang="en-US" i="1" dirty="0"/>
              <a:t>SD)</a:t>
            </a:r>
          </a:p>
          <a:p>
            <a:pPr lvl="1"/>
            <a:r>
              <a:rPr lang="en-US" dirty="0"/>
              <a:t>Sample standard error (</a:t>
            </a:r>
            <a:r>
              <a:rPr lang="en-US" i="1" dirty="0"/>
              <a:t>SE </a:t>
            </a:r>
            <a:r>
              <a:rPr lang="en-US" dirty="0"/>
              <a:t>or</a:t>
            </a:r>
            <a:r>
              <a:rPr lang="en-US" i="1" dirty="0"/>
              <a:t> S</a:t>
            </a:r>
            <a:r>
              <a:rPr lang="en-US" i="1" baseline="-25000" dirty="0"/>
              <a:t>M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Sample size (</a:t>
            </a:r>
            <a:r>
              <a:rPr lang="en-US" i="1" dirty="0"/>
              <a:t>N)</a:t>
            </a:r>
            <a:endParaRPr lang="en-US" dirty="0"/>
          </a:p>
          <a:p>
            <a:pPr lvl="1"/>
            <a:r>
              <a:rPr lang="en-US" dirty="0"/>
              <a:t>Population mean (</a:t>
            </a:r>
            <a:r>
              <a:rPr lang="el-GR" dirty="0"/>
              <a:t>μ</a:t>
            </a:r>
            <a:r>
              <a:rPr lang="en-US" i="1" baseline="-25000" dirty="0"/>
              <a:t>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771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Something new:</a:t>
            </a:r>
          </a:p>
          <a:p>
            <a:pPr lvl="1" eaLnBrk="1" hangingPunct="1"/>
            <a:r>
              <a:rPr lang="en-US" dirty="0"/>
              <a:t>Degrees of freedom </a:t>
            </a:r>
          </a:p>
          <a:p>
            <a:pPr lvl="1" eaLnBrk="1" hangingPunct="1">
              <a:buNone/>
            </a:pPr>
            <a:r>
              <a:rPr lang="en-US" i="1" dirty="0"/>
              <a:t>		</a:t>
            </a:r>
            <a:r>
              <a:rPr lang="en-US" i="1" dirty="0" err="1"/>
              <a:t>df</a:t>
            </a:r>
            <a:r>
              <a:rPr lang="en-US" dirty="0"/>
              <a:t>  = </a:t>
            </a:r>
            <a:r>
              <a:rPr lang="en-US" i="1" dirty="0"/>
              <a:t>N </a:t>
            </a:r>
            <a:r>
              <a:rPr lang="en-US" dirty="0"/>
              <a:t>- 1 where </a:t>
            </a:r>
            <a:r>
              <a:rPr lang="en-US" i="1" dirty="0"/>
              <a:t>N</a:t>
            </a:r>
            <a:r>
              <a:rPr lang="en-US" dirty="0"/>
              <a:t> is sample size</a:t>
            </a:r>
          </a:p>
          <a:p>
            <a:pPr eaLnBrk="1" hangingPunct="1"/>
            <a:r>
              <a:rPr lang="en-US" dirty="0"/>
              <a:t>This number is used in two ways:</a:t>
            </a:r>
          </a:p>
          <a:p>
            <a:pPr lvl="1" eaLnBrk="1" hangingPunct="1"/>
            <a:r>
              <a:rPr lang="en-US" dirty="0"/>
              <a:t>Estimation of </a:t>
            </a:r>
            <a:r>
              <a:rPr lang="en-US" i="1" dirty="0"/>
              <a:t>SD</a:t>
            </a:r>
          </a:p>
          <a:p>
            <a:pPr lvl="1" eaLnBrk="1" hangingPunct="1"/>
            <a:r>
              <a:rPr lang="en-US" dirty="0"/>
              <a:t>Calculating the cut off score</a:t>
            </a:r>
          </a:p>
        </p:txBody>
      </p:sp>
    </p:spTree>
    <p:extLst>
      <p:ext uri="{BB962C8B-B14F-4D97-AF65-F5344CB8AC3E}">
        <p14:creationId xmlns:p14="http://schemas.microsoft.com/office/powerpoint/2010/main" val="413082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1505-5649-4AE5-9C61-B7A0B4D43A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Standard Deviation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did before but…</a:t>
            </a:r>
          </a:p>
          <a:p>
            <a:r>
              <a:rPr lang="en-US" dirty="0"/>
              <a:t>Biased estimate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035E4E-D106-4AA3-8944-D429770BD3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Population Standard Deviation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New formula…</a:t>
            </a:r>
          </a:p>
          <a:p>
            <a:r>
              <a:rPr lang="en-US" dirty="0"/>
              <a:t>**Unbiased estimate</a:t>
            </a:r>
          </a:p>
          <a:p>
            <a:r>
              <a:rPr lang="en-US" dirty="0"/>
              <a:t>Based on some error</a:t>
            </a:r>
          </a:p>
          <a:p>
            <a:r>
              <a:rPr lang="en-US" b="1" dirty="0"/>
              <a:t>Use me!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171382"/>
              </p:ext>
            </p:extLst>
          </p:nvPr>
        </p:nvGraphicFramePr>
        <p:xfrm>
          <a:off x="1066800" y="2895601"/>
          <a:ext cx="2606581" cy="96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307880" imgH="482400" progId="Equation.3">
                  <p:embed/>
                </p:oleObj>
              </mc:Choice>
              <mc:Fallback>
                <p:oleObj name="Equation" r:id="rId4" imgW="1307880" imgH="4824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1"/>
                        <a:ext cx="2606581" cy="96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536619"/>
              </p:ext>
            </p:extLst>
          </p:nvPr>
        </p:nvGraphicFramePr>
        <p:xfrm>
          <a:off x="4926028" y="2707031"/>
          <a:ext cx="2676631" cy="115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180800" imgH="507960" progId="Equation.3">
                  <p:embed/>
                </p:oleObj>
              </mc:Choice>
              <mc:Fallback>
                <p:oleObj name="Equation" r:id="rId6" imgW="1180800" imgH="50796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28" y="2707031"/>
                        <a:ext cx="2676631" cy="1150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90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828B-EF51-4301-A11F-67E9B44F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Standard Error for the </a:t>
            </a:r>
            <a:r>
              <a:rPr lang="en-US" i="1" dirty="0"/>
              <a:t>t</a:t>
            </a:r>
            <a:r>
              <a:rPr lang="en-US" dirty="0"/>
              <a:t> Statistic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the standard error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327397"/>
              </p:ext>
            </p:extLst>
          </p:nvPr>
        </p:nvGraphicFramePr>
        <p:xfrm>
          <a:off x="3371850" y="2667000"/>
          <a:ext cx="2400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660240" imgH="419040" progId="Equation.3">
                  <p:embed/>
                </p:oleObj>
              </mc:Choice>
              <mc:Fallback>
                <p:oleObj name="Equation" r:id="rId4" imgW="660240" imgH="41904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667000"/>
                        <a:ext cx="24003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A13E-7F48-46F3-A4EC-016A72A3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 in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A659-B4E8-4EBE-8676-96B8F050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running </a:t>
            </a:r>
            <a:r>
              <a:rPr lang="en-US" dirty="0" err="1"/>
              <a:t>descriptives</a:t>
            </a:r>
            <a:r>
              <a:rPr lang="en-US" dirty="0"/>
              <a:t> just select “S.E. mean” under Statistics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F58C9-5A57-46E2-A4B7-3A851E55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2649644"/>
            <a:ext cx="51911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1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we do not have the population standard deviation, </a:t>
            </a:r>
            <a:r>
              <a:rPr lang="el-GR" dirty="0"/>
              <a:t>σ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Very common!</a:t>
            </a:r>
          </a:p>
          <a:p>
            <a:r>
              <a:rPr lang="en-US" dirty="0"/>
              <a:t>So 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151906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 err="1"/>
              <a:t>df</a:t>
            </a:r>
            <a:r>
              <a:rPr lang="en-US" dirty="0"/>
              <a:t> to find the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baseline="-25000" dirty="0"/>
              <a:t> </a:t>
            </a:r>
            <a:r>
              <a:rPr lang="en-US" dirty="0"/>
              <a:t>score</a:t>
            </a:r>
          </a:p>
          <a:p>
            <a:pPr lvl="1"/>
            <a:r>
              <a:rPr lang="en-US" dirty="0"/>
              <a:t>Alpha (</a:t>
            </a:r>
            <a:r>
              <a:rPr lang="en-US" i="1" dirty="0"/>
              <a:t>p</a:t>
            </a:r>
            <a:r>
              <a:rPr lang="en-US" dirty="0"/>
              <a:t>) is usually set at .05 or .01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3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EEF2-0EDE-46A3-B296-187B9528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more conservative, a one- or two-tailed test? </a:t>
            </a:r>
          </a:p>
        </p:txBody>
      </p:sp>
      <p:pic>
        <p:nvPicPr>
          <p:cNvPr id="6" name="Picture 2" descr="C:\Documents and Settings\dillerj\Desktop\Stats_Consult\JPGS - low res\CH09\low\NOLESS_TB09-01.jpg">
            <a:extLst>
              <a:ext uri="{FF2B5EF4-FFF2-40B4-BE49-F238E27FC236}">
                <a16:creationId xmlns:a16="http://schemas.microsoft.com/office/drawing/2014/main" id="{4C5AD2BE-92BA-4378-B8A5-06F2CB292F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90808" y="1981200"/>
            <a:ext cx="8008104" cy="369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baseline="-25000" dirty="0"/>
              <a:t>actual</a:t>
            </a:r>
            <a:r>
              <a:rPr lang="en-US" dirty="0"/>
              <a:t> statistic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882292"/>
              </p:ext>
            </p:extLst>
          </p:nvPr>
        </p:nvGraphicFramePr>
        <p:xfrm>
          <a:off x="2895600" y="2743200"/>
          <a:ext cx="31988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863280" imgH="431640" progId="Equation.3">
                  <p:embed/>
                </p:oleObj>
              </mc:Choice>
              <mc:Fallback>
                <p:oleObj name="Equation" r:id="rId4" imgW="863280" imgH="43164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319881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146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10D4-2CD0-4D1A-93F3-D46B2785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AB63-EA9D-4665-8C35-75392069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28800"/>
            <a:ext cx="7543801" cy="4023360"/>
          </a:xfrm>
        </p:spPr>
        <p:txBody>
          <a:bodyPr/>
          <a:lstStyle/>
          <a:p>
            <a:r>
              <a:rPr lang="en-US" dirty="0"/>
              <a:t>Select the variable you are testing</a:t>
            </a:r>
          </a:p>
          <a:p>
            <a:r>
              <a:rPr lang="en-US" dirty="0"/>
              <a:t>T-tests </a:t>
            </a:r>
            <a:r>
              <a:rPr lang="en-US" dirty="0">
                <a:sym typeface="Wingdings" panose="05000000000000000000" pitchFamily="2" charset="2"/>
              </a:rPr>
              <a:t> One Sample T-Test</a:t>
            </a:r>
          </a:p>
          <a:p>
            <a:r>
              <a:rPr lang="en-US" dirty="0">
                <a:sym typeface="Wingdings" panose="05000000000000000000" pitchFamily="2" charset="2"/>
              </a:rPr>
              <a:t>Change the “Test value” to the population mean (</a:t>
            </a:r>
            <a:r>
              <a:rPr lang="el-GR" dirty="0">
                <a:sym typeface="Wingdings" panose="05000000000000000000" pitchFamily="2" charset="2"/>
              </a:rPr>
              <a:t>μ</a:t>
            </a:r>
            <a:r>
              <a:rPr lang="en-US" i="1" baseline="-25000" dirty="0">
                <a:sym typeface="Wingdings" panose="05000000000000000000" pitchFamily="2" charset="2"/>
              </a:rPr>
              <a:t>M</a:t>
            </a:r>
            <a:r>
              <a:rPr lang="en-US" dirty="0">
                <a:sym typeface="Wingdings" panose="05000000000000000000" pitchFamily="2" charset="2"/>
              </a:rPr>
              <a:t>)**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2AB7B-CB4C-43B6-BA26-78B1045410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8047" y="3505200"/>
            <a:ext cx="3924300" cy="185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299D1-0B8D-4A81-8BFA-C044BC5A3E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29" b="28901"/>
          <a:stretch/>
        </p:blipFill>
        <p:spPr>
          <a:xfrm>
            <a:off x="6019800" y="3276600"/>
            <a:ext cx="2070440" cy="288494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211A7C9-8F0D-4E42-A0E1-4C49BD81F958}"/>
              </a:ext>
            </a:extLst>
          </p:cNvPr>
          <p:cNvSpPr/>
          <p:nvPr/>
        </p:nvSpPr>
        <p:spPr>
          <a:xfrm rot="13994829">
            <a:off x="5307331" y="4613046"/>
            <a:ext cx="601980" cy="832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10D4-2CD0-4D1A-93F3-D46B2785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AB63-EA9D-4665-8C35-75392069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28800"/>
            <a:ext cx="7543801" cy="4023360"/>
          </a:xfrm>
        </p:spPr>
        <p:txBody>
          <a:bodyPr/>
          <a:lstStyle/>
          <a:p>
            <a:r>
              <a:rPr lang="en-US" dirty="0"/>
              <a:t>Under “Hypothesis” pick the type of test you decided on (two-tailed/non-directional or one-tailed/directional)</a:t>
            </a:r>
          </a:p>
          <a:p>
            <a:r>
              <a:rPr lang="en-US" dirty="0"/>
              <a:t>We are going to do a two-tailed test, so we are testing if our sample is different from the population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1F5402-DE4C-4B5C-9E6B-D95585CE19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0" y="3778111"/>
            <a:ext cx="3962400" cy="19177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A165310-0463-4826-BA01-48CA87B5A57B}"/>
              </a:ext>
            </a:extLst>
          </p:cNvPr>
          <p:cNvSpPr/>
          <p:nvPr/>
        </p:nvSpPr>
        <p:spPr>
          <a:xfrm rot="7551075">
            <a:off x="7471410" y="5279452"/>
            <a:ext cx="601980" cy="832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F8C535-68B0-4E7B-8BC9-FCCAB8D6F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29" b="28901"/>
          <a:stretch/>
        </p:blipFill>
        <p:spPr>
          <a:xfrm>
            <a:off x="1172542" y="3336780"/>
            <a:ext cx="2043098" cy="284685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8118AB3-6596-4BB7-B87B-1519C079D64E}"/>
              </a:ext>
            </a:extLst>
          </p:cNvPr>
          <p:cNvSpPr/>
          <p:nvPr/>
        </p:nvSpPr>
        <p:spPr>
          <a:xfrm rot="13994829">
            <a:off x="456650" y="5295782"/>
            <a:ext cx="601980" cy="832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1069-128D-4A90-AC0B-191F992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BBE8-5A09-481D-97EB-9021ACE8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if you meet the assumption of normality, select the “Normality” box under “Assumption Checks”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88CE0D-DAD6-48A0-81C7-0063B7A0C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47"/>
          <a:stretch/>
        </p:blipFill>
        <p:spPr>
          <a:xfrm>
            <a:off x="3733800" y="2743200"/>
            <a:ext cx="4745340" cy="1177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EF4FE5-7223-46A9-AED8-9A87555D67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453" r="59070"/>
          <a:stretch/>
        </p:blipFill>
        <p:spPr>
          <a:xfrm>
            <a:off x="1027397" y="2676854"/>
            <a:ext cx="2325403" cy="319224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F5BD1334-89EB-4AAA-9C80-6B6867842034}"/>
              </a:ext>
            </a:extLst>
          </p:cNvPr>
          <p:cNvSpPr/>
          <p:nvPr/>
        </p:nvSpPr>
        <p:spPr>
          <a:xfrm rot="13994829">
            <a:off x="408906" y="5194576"/>
            <a:ext cx="601980" cy="832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F5356B5-1BC3-45D3-92DE-F5ECA8E580F3}"/>
              </a:ext>
            </a:extLst>
          </p:cNvPr>
          <p:cNvSpPr/>
          <p:nvPr/>
        </p:nvSpPr>
        <p:spPr>
          <a:xfrm rot="7992206">
            <a:off x="8270208" y="3612562"/>
            <a:ext cx="601980" cy="832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AD693-B411-496E-8F7F-92999B7B195A}"/>
              </a:ext>
            </a:extLst>
          </p:cNvPr>
          <p:cNvSpPr txBox="1"/>
          <p:nvPr/>
        </p:nvSpPr>
        <p:spPr>
          <a:xfrm>
            <a:off x="3557238" y="4169165"/>
            <a:ext cx="4745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Shapiro-Wilk test </a:t>
            </a:r>
            <a:r>
              <a:rPr lang="en-US" sz="2400" i="1" dirty="0"/>
              <a:t>p </a:t>
            </a:r>
            <a:r>
              <a:rPr lang="en-US" sz="2400" dirty="0"/>
              <a:t>&lt; .05, your data does not meet normality</a:t>
            </a:r>
          </a:p>
          <a:p>
            <a:endParaRPr lang="en-US" sz="2400" dirty="0"/>
          </a:p>
          <a:p>
            <a:r>
              <a:rPr lang="en-US" sz="2400" dirty="0"/>
              <a:t>Is this okay? Why? </a:t>
            </a:r>
          </a:p>
        </p:txBody>
      </p:sp>
    </p:spTree>
    <p:extLst>
      <p:ext uri="{BB962C8B-B14F-4D97-AF65-F5344CB8AC3E}">
        <p14:creationId xmlns:p14="http://schemas.microsoft.com/office/powerpoint/2010/main" val="917270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to reject or fail to reject the null hypothesis</a:t>
            </a:r>
          </a:p>
          <a:p>
            <a:r>
              <a:rPr lang="en-US" dirty="0"/>
              <a:t>Beyond hypothesis testing:</a:t>
            </a:r>
          </a:p>
          <a:p>
            <a:pPr lvl="1"/>
            <a:r>
              <a:rPr lang="en-US" dirty="0"/>
              <a:t>Calculate effect size</a:t>
            </a:r>
          </a:p>
          <a:p>
            <a:pPr lvl="1"/>
            <a:r>
              <a:rPr lang="en-US" dirty="0"/>
              <a:t>Calculate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1152651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Calculating Effect size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FA0585-3EE5-41EB-A53E-8CC455C1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this the same way we have been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FF9FC7B-2DBA-4D80-B4F3-518A8EDC1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0618"/>
              </p:ext>
            </p:extLst>
          </p:nvPr>
        </p:nvGraphicFramePr>
        <p:xfrm>
          <a:off x="3124200" y="2971800"/>
          <a:ext cx="2895600" cy="1402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812520" imgH="393480" progId="Equation.3">
                  <p:embed/>
                </p:oleObj>
              </mc:Choice>
              <mc:Fallback>
                <p:oleObj name="Equation" r:id="rId4" imgW="812520" imgH="393480" progId="Equation.3">
                  <p:embed/>
                  <p:pic>
                    <p:nvPicPr>
                      <p:cNvPr id="5" name="Content Placeholder 3">
                        <a:extLst>
                          <a:ext uri="{FF2B5EF4-FFF2-40B4-BE49-F238E27FC236}">
                            <a16:creationId xmlns:a16="http://schemas.microsoft.com/office/drawing/2014/main" id="{CFF9FC7B-2DBA-4D80-B4F3-518A8EDC1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71800"/>
                        <a:ext cx="2895600" cy="1402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usually discussing two-tailed confidence intervals</a:t>
            </a:r>
          </a:p>
          <a:p>
            <a:pPr lvl="1"/>
            <a:r>
              <a:rPr lang="en-US" dirty="0"/>
              <a:t>You can do one tailed confidence intervals but they are not very common</a:t>
            </a:r>
          </a:p>
          <a:p>
            <a:r>
              <a:rPr lang="en-US" dirty="0"/>
              <a:t>They are calculated in the same way as </a:t>
            </a:r>
            <a:r>
              <a:rPr lang="en-US" i="1" dirty="0"/>
              <a:t>z</a:t>
            </a:r>
            <a:r>
              <a:rPr lang="en-US" dirty="0"/>
              <a:t>-tests but with a </a:t>
            </a:r>
            <a:r>
              <a:rPr lang="en-US" i="1" dirty="0"/>
              <a:t>t</a:t>
            </a:r>
            <a:r>
              <a:rPr lang="en-US" dirty="0"/>
              <a:t>-critical instead of </a:t>
            </a:r>
            <a:r>
              <a:rPr lang="en-US" i="1" dirty="0"/>
              <a:t>z</a:t>
            </a:r>
            <a:r>
              <a:rPr lang="en-US" dirty="0"/>
              <a:t>-critical</a:t>
            </a:r>
          </a:p>
        </p:txBody>
      </p:sp>
    </p:spTree>
    <p:extLst>
      <p:ext uri="{BB962C8B-B14F-4D97-AF65-F5344CB8AC3E}">
        <p14:creationId xmlns:p14="http://schemas.microsoft.com/office/powerpoint/2010/main" val="1011661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limit = </a:t>
            </a:r>
            <a:r>
              <a:rPr lang="en-US" i="1" dirty="0" err="1"/>
              <a:t>M</a:t>
            </a:r>
            <a:r>
              <a:rPr lang="en-US" baseline="-25000" dirty="0" err="1"/>
              <a:t>sample</a:t>
            </a:r>
            <a:r>
              <a:rPr lang="en-US" dirty="0"/>
              <a:t> –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</a:t>
            </a:r>
            <a:r>
              <a:rPr lang="en-US" i="1" dirty="0"/>
              <a:t>SE</a:t>
            </a:r>
          </a:p>
          <a:p>
            <a:r>
              <a:rPr lang="en-US" dirty="0"/>
              <a:t>Upper limit = </a:t>
            </a:r>
            <a:r>
              <a:rPr lang="en-US" i="1" dirty="0" err="1"/>
              <a:t>M</a:t>
            </a:r>
            <a:r>
              <a:rPr lang="en-US" baseline="-25000" dirty="0" err="1"/>
              <a:t>sample</a:t>
            </a:r>
            <a:r>
              <a:rPr lang="en-US" dirty="0"/>
              <a:t> +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</a:t>
            </a:r>
            <a:r>
              <a:rPr lang="en-US" i="1" dirty="0"/>
              <a:t>SE</a:t>
            </a:r>
          </a:p>
        </p:txBody>
      </p:sp>
    </p:spTree>
    <p:extLst>
      <p:ext uri="{BB962C8B-B14F-4D97-AF65-F5344CB8AC3E}">
        <p14:creationId xmlns:p14="http://schemas.microsoft.com/office/powerpoint/2010/main" val="128479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dirty="0"/>
              <a:t> distribution is used when we do not know the population information</a:t>
            </a:r>
          </a:p>
          <a:p>
            <a:pPr lvl="1"/>
            <a:r>
              <a:rPr lang="en-US" dirty="0"/>
              <a:t>For this we use the sample to estimate the population information</a:t>
            </a:r>
          </a:p>
          <a:p>
            <a:pPr lvl="1"/>
            <a:r>
              <a:rPr lang="en-US" dirty="0"/>
              <a:t>Because we are using the sample, the </a:t>
            </a:r>
            <a:r>
              <a:rPr lang="en-US" i="1" dirty="0"/>
              <a:t>t</a:t>
            </a:r>
            <a:r>
              <a:rPr lang="en-US" dirty="0"/>
              <a:t> distribution changes based on that sample</a:t>
            </a:r>
          </a:p>
        </p:txBody>
      </p:sp>
    </p:spTree>
    <p:extLst>
      <p:ext uri="{BB962C8B-B14F-4D97-AF65-F5344CB8AC3E}">
        <p14:creationId xmlns:p14="http://schemas.microsoft.com/office/powerpoint/2010/main" val="4285675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374A-F3F7-4148-AE6F-833E16EB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Confidence Interval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were to sample </a:t>
            </a:r>
            <a:r>
              <a:rPr lang="en-US" i="1" dirty="0"/>
              <a:t>N</a:t>
            </a:r>
            <a:r>
              <a:rPr lang="en-US" dirty="0"/>
              <a:t> students from the same population over and over, the 95% confidence interval would include the population mean 95% of the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5607-6CAD-4BF9-AE7C-822F6619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3D088-31F2-4F0B-BB4E-0EE3D568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023360"/>
          </a:xfrm>
        </p:spPr>
        <p:txBody>
          <a:bodyPr/>
          <a:lstStyle/>
          <a:p>
            <a:r>
              <a:rPr lang="en-US" dirty="0"/>
              <a:t>Select “Effect size” to get your Cohen’s </a:t>
            </a:r>
            <a:r>
              <a:rPr lang="en-US" i="1" dirty="0"/>
              <a:t>d </a:t>
            </a:r>
            <a:r>
              <a:rPr lang="en-US" dirty="0"/>
              <a:t>value</a:t>
            </a:r>
          </a:p>
          <a:p>
            <a:r>
              <a:rPr lang="en-US" dirty="0"/>
              <a:t>Select “</a:t>
            </a:r>
            <a:r>
              <a:rPr lang="en-US" dirty="0" err="1"/>
              <a:t>Descriptives</a:t>
            </a:r>
            <a:r>
              <a:rPr lang="en-US" dirty="0"/>
              <a:t>” to get your sample </a:t>
            </a:r>
            <a:r>
              <a:rPr lang="en-US" i="1" dirty="0"/>
              <a:t>M, SD, </a:t>
            </a:r>
            <a:r>
              <a:rPr lang="en-US" dirty="0"/>
              <a:t>and </a:t>
            </a:r>
            <a:r>
              <a:rPr lang="en-US" i="1" dirty="0"/>
              <a:t>SE</a:t>
            </a:r>
          </a:p>
          <a:p>
            <a:pPr lvl="1"/>
            <a:r>
              <a:rPr lang="en-US" dirty="0"/>
              <a:t>This will be useful to calculate the CIs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2BB86-30A2-442C-A6A9-7EA43E7DB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444115"/>
            <a:ext cx="3152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03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89DC-3605-44DE-923B-4B8F131B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1DD0-0D1A-4C35-8931-3CA8D43C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this, you should have enough information in your output to interpret your </a:t>
            </a:r>
            <a:r>
              <a:rPr lang="en-US" i="1" dirty="0"/>
              <a:t>t</a:t>
            </a:r>
            <a:r>
              <a:rPr lang="en-US" dirty="0"/>
              <a:t> test and calculate the CIs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8979E-6AD3-4F4C-A14C-153575F6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743200"/>
            <a:ext cx="6628015" cy="213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5222E-7E5C-4E25-9F1F-3658BBBF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879968"/>
            <a:ext cx="2852478" cy="13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84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EB88-2BA4-4A87-8265-3BD73A69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52C6-E58B-489D-B9A1-429C302C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decided that we have a significant difference, now how big is our effect?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Here’s how you would write this in APA: </a:t>
            </a:r>
          </a:p>
          <a:p>
            <a:pPr lvl="1"/>
            <a:r>
              <a:rPr lang="en-US" dirty="0"/>
              <a:t>The participants rated their privacy concerns as significantly different than the population, </a:t>
            </a:r>
            <a:r>
              <a:rPr lang="en-US" i="1" dirty="0"/>
              <a:t>t</a:t>
            </a:r>
            <a:r>
              <a:rPr lang="en-US" dirty="0"/>
              <a:t>(39) = 3.52, </a:t>
            </a:r>
            <a:r>
              <a:rPr lang="en-US" i="1" dirty="0"/>
              <a:t>p</a:t>
            </a:r>
            <a:r>
              <a:rPr lang="en-US" dirty="0"/>
              <a:t> = .001, </a:t>
            </a:r>
            <a:r>
              <a:rPr lang="en-US" i="1" dirty="0"/>
              <a:t>d</a:t>
            </a:r>
            <a:r>
              <a:rPr lang="en-US" dirty="0"/>
              <a:t> = 0.56.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B38E7-CCE8-47A8-AB30-CECF111C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95600"/>
            <a:ext cx="3648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610A-B140-4E6D-A3BB-1A02F109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dirty="0"/>
              <a:t> Statistic</a:t>
            </a:r>
          </a:p>
        </p:txBody>
      </p:sp>
      <p:sp>
        <p:nvSpPr>
          <p:cNvPr id="522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sample size increases:</a:t>
            </a:r>
          </a:p>
          <a:p>
            <a:pPr lvl="1" eaLnBrk="1" hangingPunct="1"/>
            <a:r>
              <a:rPr lang="en-US" i="1" dirty="0"/>
              <a:t>s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 err="1"/>
              <a:t>sd</a:t>
            </a:r>
            <a:r>
              <a:rPr lang="en-US" i="1" dirty="0"/>
              <a:t> </a:t>
            </a:r>
            <a:r>
              <a:rPr lang="en-US" dirty="0"/>
              <a:t>(the spread of </a:t>
            </a:r>
            <a:r>
              <a:rPr lang="en-US" i="1" dirty="0"/>
              <a:t>t</a:t>
            </a:r>
            <a:r>
              <a:rPr lang="en-US" dirty="0"/>
              <a:t>) </a:t>
            </a:r>
            <a:r>
              <a:rPr lang="en-US" dirty="0">
                <a:sym typeface="Wingdings"/>
              </a:rPr>
              <a:t> </a:t>
            </a:r>
            <a:r>
              <a:rPr lang="el-GR" dirty="0"/>
              <a:t>σ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Therefore, </a:t>
            </a:r>
            <a:r>
              <a:rPr lang="en-US" i="1" dirty="0"/>
              <a:t>t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become more equal</a:t>
            </a:r>
          </a:p>
          <a:p>
            <a:pPr lvl="1" eaLnBrk="1" hangingPunct="1"/>
            <a:r>
              <a:rPr lang="en-US" dirty="0"/>
              <a:t>Distribution Bunnies again if you need a reminder!</a:t>
            </a:r>
          </a:p>
          <a:p>
            <a:pPr lvl="2"/>
            <a:r>
              <a:rPr lang="en-US" dirty="0">
                <a:hlinkClick r:id="rId3"/>
              </a:rPr>
              <a:t>https://youtu.be/jvoxEYmQHNM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dirty="0"/>
              <a:t> distributions</a:t>
            </a:r>
          </a:p>
          <a:p>
            <a:pPr lvl="1" eaLnBrk="1" hangingPunct="1"/>
            <a:r>
              <a:rPr lang="en-US" dirty="0"/>
              <a:t>Distributions of differences between means</a:t>
            </a:r>
          </a:p>
        </p:txBody>
      </p:sp>
    </p:spTree>
    <p:extLst>
      <p:ext uri="{BB962C8B-B14F-4D97-AF65-F5344CB8AC3E}">
        <p14:creationId xmlns:p14="http://schemas.microsoft.com/office/powerpoint/2010/main" val="363294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B6FB-EB6A-46FC-8B37-A93D6229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Wider and Flatter </a:t>
            </a:r>
            <a:r>
              <a:rPr lang="en-US" i="1" dirty="0"/>
              <a:t>t</a:t>
            </a:r>
            <a:r>
              <a:rPr lang="en-US" dirty="0"/>
              <a:t> Distributions</a:t>
            </a:r>
          </a:p>
        </p:txBody>
      </p:sp>
      <p:pic>
        <p:nvPicPr>
          <p:cNvPr id="6" name="Picture 6" descr="Noless_fig_09_01">
            <a:extLst>
              <a:ext uri="{FF2B5EF4-FFF2-40B4-BE49-F238E27FC236}">
                <a16:creationId xmlns:a16="http://schemas.microsoft.com/office/drawing/2014/main" id="{A75381A0-6156-4823-851C-4095018DA8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22325" y="2266355"/>
            <a:ext cx="7543800" cy="318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028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FA00-9EC4-4C6A-8DC7-D5608049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Learning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would you use a </a:t>
            </a:r>
            <a:r>
              <a:rPr lang="en-US" i="1" dirty="0">
                <a:solidFill>
                  <a:schemeClr val="tx1"/>
                </a:solidFill>
              </a:rPr>
              <a:t>z </a:t>
            </a:r>
            <a:r>
              <a:rPr lang="en-US" dirty="0">
                <a:solidFill>
                  <a:schemeClr val="tx1"/>
                </a:solidFill>
              </a:rPr>
              <a:t>test?</a:t>
            </a:r>
          </a:p>
          <a:p>
            <a:r>
              <a:rPr lang="en-US" dirty="0">
                <a:solidFill>
                  <a:schemeClr val="tx1"/>
                </a:solidFill>
              </a:rPr>
              <a:t>When would you use a </a:t>
            </a:r>
            <a:r>
              <a:rPr lang="en-US" i="1" dirty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test? </a:t>
            </a:r>
          </a:p>
        </p:txBody>
      </p:sp>
    </p:spTree>
    <p:extLst>
      <p:ext uri="{BB962C8B-B14F-4D97-AF65-F5344CB8AC3E}">
        <p14:creationId xmlns:p14="http://schemas.microsoft.com/office/powerpoint/2010/main" val="182362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i="1" dirty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sample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One sample (group of people), population mean to compare against</a:t>
            </a:r>
          </a:p>
          <a:p>
            <a:r>
              <a:rPr lang="en-US" dirty="0"/>
              <a:t>Dependent sample </a:t>
            </a:r>
            <a:r>
              <a:rPr lang="en-US" i="1" dirty="0"/>
              <a:t>t</a:t>
            </a:r>
          </a:p>
          <a:p>
            <a:pPr lvl="1"/>
            <a:r>
              <a:rPr lang="en-US" b="1" dirty="0"/>
              <a:t>One sample tested twice </a:t>
            </a:r>
            <a:r>
              <a:rPr lang="en-US" dirty="0"/>
              <a:t>to compare those two scores</a:t>
            </a:r>
          </a:p>
          <a:p>
            <a:r>
              <a:rPr lang="en-US" dirty="0"/>
              <a:t>Independent sample </a:t>
            </a:r>
            <a:r>
              <a:rPr lang="en-US" i="1" dirty="0"/>
              <a:t>t</a:t>
            </a:r>
          </a:p>
          <a:p>
            <a:pPr lvl="1"/>
            <a:r>
              <a:rPr lang="en-US" b="1" dirty="0"/>
              <a:t>Two samples </a:t>
            </a:r>
            <a:r>
              <a:rPr lang="en-US" dirty="0"/>
              <a:t>to compare those two groups</a:t>
            </a:r>
          </a:p>
        </p:txBody>
      </p:sp>
    </p:spTree>
    <p:extLst>
      <p:ext uri="{BB962C8B-B14F-4D97-AF65-F5344CB8AC3E}">
        <p14:creationId xmlns:p14="http://schemas.microsoft.com/office/powerpoint/2010/main" val="328197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Hypothesis Tests: The Single Sample </a:t>
            </a:r>
            <a:r>
              <a:rPr lang="en-US" i="1" dirty="0"/>
              <a:t>t </a:t>
            </a:r>
            <a:r>
              <a:rPr lang="en-US" dirty="0"/>
              <a:t>Test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single sample </a:t>
            </a:r>
            <a:r>
              <a:rPr lang="en-US" i="1" dirty="0"/>
              <a:t>t </a:t>
            </a:r>
            <a:r>
              <a:rPr lang="en-US" dirty="0"/>
              <a:t>test </a:t>
            </a:r>
          </a:p>
          <a:p>
            <a:pPr lvl="1" eaLnBrk="1" hangingPunct="1"/>
            <a:r>
              <a:rPr lang="en-US" dirty="0"/>
              <a:t>When we know the population mean, but not the standard deviation</a:t>
            </a:r>
          </a:p>
          <a:p>
            <a:pPr lvl="1" eaLnBrk="1" hangingPunct="1"/>
            <a:r>
              <a:rPr lang="en-US" dirty="0"/>
              <a:t>So, we will use the sample to estimate SD</a:t>
            </a:r>
          </a:p>
          <a:p>
            <a:pPr lvl="1" eaLnBrk="1" hangingPunct="1"/>
            <a:r>
              <a:rPr lang="en-US" dirty="0"/>
              <a:t>But that means we have to use the sample to estimate cut off scores too, since the distribution spread is not set</a:t>
            </a:r>
          </a:p>
        </p:txBody>
      </p:sp>
    </p:spTree>
    <p:extLst>
      <p:ext uri="{BB962C8B-B14F-4D97-AF65-F5344CB8AC3E}">
        <p14:creationId xmlns:p14="http://schemas.microsoft.com/office/powerpoint/2010/main" val="141089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12E6-8F82-41D7-BD0E-0A77BF4C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i="1" dirty="0"/>
              <a:t> t</a:t>
            </a:r>
            <a:r>
              <a:rPr lang="en-US" dirty="0"/>
              <a:t> test: The six steps of hypothesis testing</a:t>
            </a:r>
          </a:p>
        </p:txBody>
      </p:sp>
      <p:sp>
        <p:nvSpPr>
          <p:cNvPr id="624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1. Identify population, distributions, assumptions</a:t>
            </a:r>
          </a:p>
          <a:p>
            <a:pPr marL="201168" lvl="1" indent="0">
              <a:buNone/>
            </a:pPr>
            <a:r>
              <a:rPr lang="en-US" dirty="0"/>
              <a:t>2. State the hypotheses</a:t>
            </a:r>
          </a:p>
          <a:p>
            <a:pPr marL="201168" lvl="1" indent="0">
              <a:buNone/>
            </a:pPr>
            <a:r>
              <a:rPr lang="en-US" dirty="0"/>
              <a:t>3. Characteristics of the comparison distribution</a:t>
            </a:r>
          </a:p>
          <a:p>
            <a:pPr marL="201168" lvl="1" indent="0">
              <a:buNone/>
            </a:pPr>
            <a:r>
              <a:rPr lang="en-US" dirty="0"/>
              <a:t>4. Identify critical values </a:t>
            </a:r>
          </a:p>
          <a:p>
            <a:pPr lvl="2"/>
            <a:r>
              <a:rPr lang="en-US" i="1" dirty="0" err="1"/>
              <a:t>df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-1</a:t>
            </a:r>
          </a:p>
          <a:p>
            <a:pPr marL="201168" lvl="1" indent="0">
              <a:buNone/>
            </a:pPr>
            <a:r>
              <a:rPr lang="en-US" dirty="0"/>
              <a:t>5. Calculate</a:t>
            </a:r>
          </a:p>
          <a:p>
            <a:pPr marL="201168" lvl="1" indent="0">
              <a:buNone/>
            </a:pPr>
            <a:r>
              <a:rPr lang="en-US" dirty="0"/>
              <a:t>6. Decide</a:t>
            </a:r>
          </a:p>
        </p:txBody>
      </p:sp>
    </p:spTree>
    <p:extLst>
      <p:ext uri="{BB962C8B-B14F-4D97-AF65-F5344CB8AC3E}">
        <p14:creationId xmlns:p14="http://schemas.microsoft.com/office/powerpoint/2010/main" val="282839733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1757</TotalTime>
  <Words>1077</Words>
  <Application>Microsoft Office PowerPoint</Application>
  <PresentationFormat>On-screen Show (4:3)</PresentationFormat>
  <Paragraphs>185</Paragraphs>
  <Slides>33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Geneva</vt:lpstr>
      <vt:lpstr>Lucida Grande</vt:lpstr>
      <vt:lpstr>Wingdings</vt:lpstr>
      <vt:lpstr>PSY200 Slides</vt:lpstr>
      <vt:lpstr>Equation</vt:lpstr>
      <vt:lpstr>The Single-Sample  t Test</vt:lpstr>
      <vt:lpstr>t distributions</vt:lpstr>
      <vt:lpstr>t distributions</vt:lpstr>
      <vt:lpstr>The t Statistic</vt:lpstr>
      <vt:lpstr>Wider and Flatter t Distributions</vt:lpstr>
      <vt:lpstr>Check Your Learning</vt:lpstr>
      <vt:lpstr>Types of t</vt:lpstr>
      <vt:lpstr>Hypothesis Tests: The Single Sample t Test</vt:lpstr>
      <vt:lpstr>The t test: The six steps of hypothesis testing</vt:lpstr>
      <vt:lpstr>Hypothesis Testing: Step 1</vt:lpstr>
      <vt:lpstr>How to JASP: Checking for Outliers</vt:lpstr>
      <vt:lpstr>How to JASP: Checking for Outliers</vt:lpstr>
      <vt:lpstr>How to JASP: Checking for Outliers</vt:lpstr>
      <vt:lpstr>Hypothesis Testing: Step 2</vt:lpstr>
      <vt:lpstr>Hypothesis Testing: Step 3</vt:lpstr>
      <vt:lpstr>Hypothesis Testing: Step 3</vt:lpstr>
      <vt:lpstr>t distributions</vt:lpstr>
      <vt:lpstr>Calculating Standard Error for the t Statistic</vt:lpstr>
      <vt:lpstr>Calculating SE in JASP</vt:lpstr>
      <vt:lpstr>Hypothesis Testing: Step 4</vt:lpstr>
      <vt:lpstr>Which is more conservative, a one- or two-tailed test? </vt:lpstr>
      <vt:lpstr>Hypothesis Testing: Step 5</vt:lpstr>
      <vt:lpstr>How to JASP</vt:lpstr>
      <vt:lpstr>How to JASP</vt:lpstr>
      <vt:lpstr>How to JASP</vt:lpstr>
      <vt:lpstr>Hypothesis Testing: Step 6</vt:lpstr>
      <vt:lpstr>Calculating Effect size</vt:lpstr>
      <vt:lpstr>Confidence Interval</vt:lpstr>
      <vt:lpstr>Confidence Interval</vt:lpstr>
      <vt:lpstr>Interpretation of Confidence Interval</vt:lpstr>
      <vt:lpstr>How to JASP</vt:lpstr>
      <vt:lpstr>How to JASP</vt:lpstr>
      <vt:lpstr>How to JASP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193</cp:revision>
  <dcterms:created xsi:type="dcterms:W3CDTF">2010-01-19T19:01:20Z</dcterms:created>
  <dcterms:modified xsi:type="dcterms:W3CDTF">2018-08-08T16:51:02Z</dcterms:modified>
</cp:coreProperties>
</file>