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84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2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wanted to know if the American League or National League had better pitching – many people believe the NL has stronger pitching (which means lower scores). Are they correct at the p &lt; .01 criterion?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4381500"/>
            <a:ext cx="679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is part of the R file, run the first two lines of code </a:t>
            </a:r>
            <a:r>
              <a:rPr lang="en-US" smtClean="0"/>
              <a:t>to get it set up.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0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while back, MSU considering changing their mascot to be more ferocious. Students rated their preference of mascot on a 1 to 5 scale. Did they prefer the new mascot?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i="1" dirty="0"/>
              <a:t>p </a:t>
            </a:r>
            <a:r>
              <a:rPr lang="en-US" dirty="0"/>
              <a:t>&lt; .05 criterion.</a:t>
            </a:r>
            <a:r>
              <a:rPr lang="en-US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>Data is built into the R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7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3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8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52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2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067879"/>
              </p:ext>
            </p:extLst>
          </p:nvPr>
        </p:nvGraphicFramePr>
        <p:xfrm>
          <a:off x="457200" y="1417638"/>
          <a:ext cx="8229600" cy="385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50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smtClean="0"/>
                        <a:t>Spooled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Sdifference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30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spooled = </a:t>
            </a:r>
            <a:r>
              <a:rPr lang="en-US" dirty="0" err="1"/>
              <a:t>sqrt</a:t>
            </a:r>
            <a:r>
              <a:rPr lang="en-US" dirty="0"/>
              <a:t>( ((n1-1)*sd1^2 + (n2-1)*sd2^2) / (n1+n2 - 2))</a:t>
            </a:r>
          </a:p>
          <a:p>
            <a:r>
              <a:rPr lang="en-US" dirty="0" err="1"/>
              <a:t>sdifference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((spooled^2/n1 + spooled^2/n2))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4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8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186</Words>
  <Application>Microsoft Macintosh PowerPoint</Application>
  <PresentationFormat>On-screen Show (4:3)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Arial</vt:lpstr>
      <vt:lpstr>Office Theme</vt:lpstr>
      <vt:lpstr>Example 1</vt:lpstr>
      <vt:lpstr>Step 1</vt:lpstr>
      <vt:lpstr>Step 2</vt:lpstr>
      <vt:lpstr>Step 3</vt:lpstr>
      <vt:lpstr>Formulas</vt:lpstr>
      <vt:lpstr>Step 4</vt:lpstr>
      <vt:lpstr>Step 5</vt:lpstr>
      <vt:lpstr>Step 6</vt:lpstr>
      <vt:lpstr>Confidence Interval</vt:lpstr>
      <vt:lpstr>Effect Size</vt:lpstr>
      <vt:lpstr>Example 2</vt:lpstr>
      <vt:lpstr>Step 1</vt:lpstr>
      <vt:lpstr>Step 2</vt:lpstr>
      <vt:lpstr>Step 3</vt:lpstr>
      <vt:lpstr>Step 4</vt:lpstr>
      <vt:lpstr>Step 5</vt:lpstr>
      <vt:lpstr>Step 6</vt:lpstr>
      <vt:lpstr>Confidence Interval</vt:lpstr>
      <vt:lpstr>Effect Size</vt:lpstr>
    </vt:vector>
  </TitlesOfParts>
  <Company>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1</dc:title>
  <dc:creator>Erin Buchanan</dc:creator>
  <cp:lastModifiedBy>Erin M. Buchanan</cp:lastModifiedBy>
  <cp:revision>15</cp:revision>
  <dcterms:created xsi:type="dcterms:W3CDTF">2015-04-02T15:26:17Z</dcterms:created>
  <dcterms:modified xsi:type="dcterms:W3CDTF">2016-04-07T04:32:58Z</dcterms:modified>
</cp:coreProperties>
</file>