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74" r:id="rId1"/>
  </p:sldMasterIdLst>
  <p:notesMasterIdLst>
    <p:notesMasterId r:id="rId29"/>
  </p:notesMasterIdLst>
  <p:sldIdLst>
    <p:sldId id="256" r:id="rId2"/>
    <p:sldId id="314" r:id="rId3"/>
    <p:sldId id="315" r:id="rId4"/>
    <p:sldId id="316" r:id="rId5"/>
    <p:sldId id="317" r:id="rId6"/>
    <p:sldId id="318" r:id="rId7"/>
    <p:sldId id="332" r:id="rId8"/>
    <p:sldId id="303" r:id="rId9"/>
    <p:sldId id="319" r:id="rId10"/>
    <p:sldId id="305" r:id="rId11"/>
    <p:sldId id="320" r:id="rId12"/>
    <p:sldId id="321" r:id="rId13"/>
    <p:sldId id="283" r:id="rId14"/>
    <p:sldId id="333" r:id="rId15"/>
    <p:sldId id="334" r:id="rId16"/>
    <p:sldId id="335" r:id="rId17"/>
    <p:sldId id="341" r:id="rId18"/>
    <p:sldId id="342" r:id="rId19"/>
    <p:sldId id="343" r:id="rId20"/>
    <p:sldId id="344" r:id="rId21"/>
    <p:sldId id="336" r:id="rId22"/>
    <p:sldId id="337" r:id="rId23"/>
    <p:sldId id="345" r:id="rId24"/>
    <p:sldId id="338" r:id="rId25"/>
    <p:sldId id="340" r:id="rId26"/>
    <p:sldId id="339" r:id="rId27"/>
    <p:sldId id="346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5D8866"/>
    <a:srgbClr val="B0E5CF"/>
    <a:srgbClr val="B3DAB0"/>
    <a:srgbClr val="3EBD86"/>
    <a:srgbClr val="113480"/>
    <a:srgbClr val="181818"/>
    <a:srgbClr val="F2E7D4"/>
    <a:srgbClr val="F2ED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63" autoAdjust="0"/>
    <p:restoredTop sz="94551" autoAdjust="0"/>
  </p:normalViewPr>
  <p:slideViewPr>
    <p:cSldViewPr>
      <p:cViewPr>
        <p:scale>
          <a:sx n="78" d="100"/>
          <a:sy n="78" d="100"/>
        </p:scale>
        <p:origin x="1464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betha Hopke" userId="5e7e88d54752368c" providerId="LiveId" clId="{18015A64-C91A-4977-B774-FE4B9081C1AA}"/>
    <pc:docChg chg="undo redo custSel modSld">
      <pc:chgData name="Tabetha Hopke" userId="5e7e88d54752368c" providerId="LiveId" clId="{18015A64-C91A-4977-B774-FE4B9081C1AA}" dt="2018-07-31T18:19:12.985" v="207" actId="114"/>
      <pc:docMkLst>
        <pc:docMk/>
      </pc:docMkLst>
      <pc:sldChg chg="addSp delSp modSp">
        <pc:chgData name="Tabetha Hopke" userId="5e7e88d54752368c" providerId="LiveId" clId="{18015A64-C91A-4977-B774-FE4B9081C1AA}" dt="2018-07-31T18:04:48.698" v="24" actId="20577"/>
        <pc:sldMkLst>
          <pc:docMk/>
          <pc:sldMk cId="0" sldId="256"/>
        </pc:sldMkLst>
        <pc:spChg chg="add mod">
          <ac:chgData name="Tabetha Hopke" userId="5e7e88d54752368c" providerId="LiveId" clId="{18015A64-C91A-4977-B774-FE4B9081C1AA}" dt="2018-07-31T18:04:48.698" v="24" actId="20577"/>
          <ac:spMkLst>
            <pc:docMk/>
            <pc:sldMk cId="0" sldId="256"/>
            <ac:spMk id="2" creationId="{D5003F3A-F043-4370-9438-FEFF7105E7E0}"/>
          </ac:spMkLst>
        </pc:spChg>
        <pc:spChg chg="del mod">
          <ac:chgData name="Tabetha Hopke" userId="5e7e88d54752368c" providerId="LiveId" clId="{18015A64-C91A-4977-B774-FE4B9081C1AA}" dt="2018-07-31T18:04:23.648" v="9"/>
          <ac:spMkLst>
            <pc:docMk/>
            <pc:sldMk cId="0" sldId="256"/>
            <ac:spMk id="8194" creationId="{00000000-0000-0000-0000-000000000000}"/>
          </ac:spMkLst>
        </pc:spChg>
        <pc:picChg chg="del">
          <ac:chgData name="Tabetha Hopke" userId="5e7e88d54752368c" providerId="LiveId" clId="{18015A64-C91A-4977-B774-FE4B9081C1AA}" dt="2018-07-31T18:04:05.614" v="0" actId="478"/>
          <ac:picMkLst>
            <pc:docMk/>
            <pc:sldMk cId="0" sldId="256"/>
            <ac:picMk id="5" creationId="{00000000-0000-0000-0000-000000000000}"/>
          </ac:picMkLst>
        </pc:picChg>
      </pc:sldChg>
      <pc:sldChg chg="addSp delSp modSp">
        <pc:chgData name="Tabetha Hopke" userId="5e7e88d54752368c" providerId="LiveId" clId="{18015A64-C91A-4977-B774-FE4B9081C1AA}" dt="2018-07-31T18:17:31.991" v="197" actId="20577"/>
        <pc:sldMkLst>
          <pc:docMk/>
          <pc:sldMk cId="0" sldId="283"/>
        </pc:sldMkLst>
        <pc:spChg chg="add mod">
          <ac:chgData name="Tabetha Hopke" userId="5e7e88d54752368c" providerId="LiveId" clId="{18015A64-C91A-4977-B774-FE4B9081C1AA}" dt="2018-07-31T18:15:56.903" v="173"/>
          <ac:spMkLst>
            <pc:docMk/>
            <pc:sldMk cId="0" sldId="283"/>
            <ac:spMk id="2" creationId="{ED09D769-85CC-49E2-B142-C23C4CBD5F4D}"/>
          </ac:spMkLst>
        </pc:spChg>
        <pc:spChg chg="add mod">
          <ac:chgData name="Tabetha Hopke" userId="5e7e88d54752368c" providerId="LiveId" clId="{18015A64-C91A-4977-B774-FE4B9081C1AA}" dt="2018-07-31T18:17:31.991" v="197" actId="20577"/>
          <ac:spMkLst>
            <pc:docMk/>
            <pc:sldMk cId="0" sldId="283"/>
            <ac:spMk id="3" creationId="{4BCA0F48-C556-45DC-B0E6-D1F1EFFD6A4C}"/>
          </ac:spMkLst>
        </pc:spChg>
        <pc:spChg chg="del mod">
          <ac:chgData name="Tabetha Hopke" userId="5e7e88d54752368c" providerId="LiveId" clId="{18015A64-C91A-4977-B774-FE4B9081C1AA}" dt="2018-07-31T18:15:49.007" v="170" actId="478"/>
          <ac:spMkLst>
            <pc:docMk/>
            <pc:sldMk cId="0" sldId="283"/>
            <ac:spMk id="14338" creationId="{00000000-0000-0000-0000-000000000000}"/>
          </ac:spMkLst>
        </pc:spChg>
        <pc:spChg chg="del mod">
          <ac:chgData name="Tabetha Hopke" userId="5e7e88d54752368c" providerId="LiveId" clId="{18015A64-C91A-4977-B774-FE4B9081C1AA}" dt="2018-07-31T18:17:23.753" v="193"/>
          <ac:spMkLst>
            <pc:docMk/>
            <pc:sldMk cId="0" sldId="283"/>
            <ac:spMk id="14339" creationId="{00000000-0000-0000-0000-000000000000}"/>
          </ac:spMkLst>
        </pc:spChg>
      </pc:sldChg>
      <pc:sldChg chg="addSp delSp modSp">
        <pc:chgData name="Tabetha Hopke" userId="5e7e88d54752368c" providerId="LiveId" clId="{18015A64-C91A-4977-B774-FE4B9081C1AA}" dt="2018-07-31T18:12:28.207" v="117" actId="20577"/>
        <pc:sldMkLst>
          <pc:docMk/>
          <pc:sldMk cId="0" sldId="303"/>
        </pc:sldMkLst>
        <pc:spChg chg="add mod">
          <ac:chgData name="Tabetha Hopke" userId="5e7e88d54752368c" providerId="LiveId" clId="{18015A64-C91A-4977-B774-FE4B9081C1AA}" dt="2018-07-31T18:12:12.147" v="116" actId="114"/>
          <ac:spMkLst>
            <pc:docMk/>
            <pc:sldMk cId="0" sldId="303"/>
            <ac:spMk id="2" creationId="{CFAC44F9-8FD1-43AE-B18D-C6BDFA407F5C}"/>
          </ac:spMkLst>
        </pc:spChg>
        <pc:spChg chg="del mod">
          <ac:chgData name="Tabetha Hopke" userId="5e7e88d54752368c" providerId="LiveId" clId="{18015A64-C91A-4977-B774-FE4B9081C1AA}" dt="2018-07-31T18:12:00.736" v="113"/>
          <ac:spMkLst>
            <pc:docMk/>
            <pc:sldMk cId="0" sldId="303"/>
            <ac:spMk id="7171" creationId="{00000000-0000-0000-0000-000000000000}"/>
          </ac:spMkLst>
        </pc:spChg>
        <pc:spChg chg="mod">
          <ac:chgData name="Tabetha Hopke" userId="5e7e88d54752368c" providerId="LiveId" clId="{18015A64-C91A-4977-B774-FE4B9081C1AA}" dt="2018-07-31T18:12:28.207" v="117" actId="20577"/>
          <ac:spMkLst>
            <pc:docMk/>
            <pc:sldMk cId="0" sldId="303"/>
            <ac:spMk id="7172" creationId="{00000000-0000-0000-0000-000000000000}"/>
          </ac:spMkLst>
        </pc:spChg>
      </pc:sldChg>
      <pc:sldChg chg="addSp delSp modSp">
        <pc:chgData name="Tabetha Hopke" userId="5e7e88d54752368c" providerId="LiveId" clId="{18015A64-C91A-4977-B774-FE4B9081C1AA}" dt="2018-07-31T18:15:04.334" v="154" actId="1076"/>
        <pc:sldMkLst>
          <pc:docMk/>
          <pc:sldMk cId="0" sldId="305"/>
        </pc:sldMkLst>
        <pc:spChg chg="add mod">
          <ac:chgData name="Tabetha Hopke" userId="5e7e88d54752368c" providerId="LiveId" clId="{18015A64-C91A-4977-B774-FE4B9081C1AA}" dt="2018-07-31T18:14:50.560" v="150" actId="27636"/>
          <ac:spMkLst>
            <pc:docMk/>
            <pc:sldMk cId="0" sldId="305"/>
            <ac:spMk id="2" creationId="{6CB29547-3135-4043-BF4E-105A854ABC6E}"/>
          </ac:spMkLst>
        </pc:spChg>
        <pc:spChg chg="add del mod">
          <ac:chgData name="Tabetha Hopke" userId="5e7e88d54752368c" providerId="LiveId" clId="{18015A64-C91A-4977-B774-FE4B9081C1AA}" dt="2018-07-31T18:14:55.139" v="152"/>
          <ac:spMkLst>
            <pc:docMk/>
            <pc:sldMk cId="0" sldId="305"/>
            <ac:spMk id="3" creationId="{48DC9117-6455-4E95-BA5A-57C89823844D}"/>
          </ac:spMkLst>
        </pc:spChg>
        <pc:spChg chg="del mod">
          <ac:chgData name="Tabetha Hopke" userId="5e7e88d54752368c" providerId="LiveId" clId="{18015A64-C91A-4977-B774-FE4B9081C1AA}" dt="2018-07-31T18:14:41.095" v="137" actId="478"/>
          <ac:spMkLst>
            <pc:docMk/>
            <pc:sldMk cId="0" sldId="305"/>
            <ac:spMk id="13315" creationId="{00000000-0000-0000-0000-000000000000}"/>
          </ac:spMkLst>
        </pc:spChg>
        <pc:picChg chg="add mod">
          <ac:chgData name="Tabetha Hopke" userId="5e7e88d54752368c" providerId="LiveId" clId="{18015A64-C91A-4977-B774-FE4B9081C1AA}" dt="2018-07-31T18:15:04.334" v="154" actId="1076"/>
          <ac:picMkLst>
            <pc:docMk/>
            <pc:sldMk cId="0" sldId="305"/>
            <ac:picMk id="6" creationId="{3157A181-61ED-4A0C-A0AB-24566CEC623A}"/>
          </ac:picMkLst>
        </pc:picChg>
        <pc:picChg chg="del">
          <ac:chgData name="Tabetha Hopke" userId="5e7e88d54752368c" providerId="LiveId" clId="{18015A64-C91A-4977-B774-FE4B9081C1AA}" dt="2018-07-31T18:14:53.474" v="151"/>
          <ac:picMkLst>
            <pc:docMk/>
            <pc:sldMk cId="0" sldId="305"/>
            <ac:picMk id="13317" creationId="{00000000-0000-0000-0000-000000000000}"/>
          </ac:picMkLst>
        </pc:picChg>
      </pc:sldChg>
      <pc:sldChg chg="modSp">
        <pc:chgData name="Tabetha Hopke" userId="5e7e88d54752368c" providerId="LiveId" clId="{18015A64-C91A-4977-B774-FE4B9081C1AA}" dt="2018-07-31T18:06:00.928" v="37" actId="113"/>
        <pc:sldMkLst>
          <pc:docMk/>
          <pc:sldMk cId="3478616371" sldId="314"/>
        </pc:sldMkLst>
        <pc:spChg chg="mod">
          <ac:chgData name="Tabetha Hopke" userId="5e7e88d54752368c" providerId="LiveId" clId="{18015A64-C91A-4977-B774-FE4B9081C1AA}" dt="2018-07-31T18:06:00.928" v="37" actId="113"/>
          <ac:spMkLst>
            <pc:docMk/>
            <pc:sldMk cId="3478616371" sldId="314"/>
            <ac:spMk id="3" creationId="{00000000-0000-0000-0000-000000000000}"/>
          </ac:spMkLst>
        </pc:spChg>
      </pc:sldChg>
      <pc:sldChg chg="modSp">
        <pc:chgData name="Tabetha Hopke" userId="5e7e88d54752368c" providerId="LiveId" clId="{18015A64-C91A-4977-B774-FE4B9081C1AA}" dt="2018-07-31T18:06:24.731" v="45" actId="20577"/>
        <pc:sldMkLst>
          <pc:docMk/>
          <pc:sldMk cId="343723769" sldId="315"/>
        </pc:sldMkLst>
        <pc:spChg chg="mod">
          <ac:chgData name="Tabetha Hopke" userId="5e7e88d54752368c" providerId="LiveId" clId="{18015A64-C91A-4977-B774-FE4B9081C1AA}" dt="2018-07-31T18:06:24.731" v="45" actId="20577"/>
          <ac:spMkLst>
            <pc:docMk/>
            <pc:sldMk cId="343723769" sldId="315"/>
            <ac:spMk id="3" creationId="{00000000-0000-0000-0000-000000000000}"/>
          </ac:spMkLst>
        </pc:spChg>
      </pc:sldChg>
      <pc:sldChg chg="modSp">
        <pc:chgData name="Tabetha Hopke" userId="5e7e88d54752368c" providerId="LiveId" clId="{18015A64-C91A-4977-B774-FE4B9081C1AA}" dt="2018-07-31T18:06:57.776" v="47" actId="114"/>
        <pc:sldMkLst>
          <pc:docMk/>
          <pc:sldMk cId="1718522482" sldId="316"/>
        </pc:sldMkLst>
        <pc:spChg chg="mod">
          <ac:chgData name="Tabetha Hopke" userId="5e7e88d54752368c" providerId="LiveId" clId="{18015A64-C91A-4977-B774-FE4B9081C1AA}" dt="2018-07-31T18:06:57.776" v="47" actId="114"/>
          <ac:spMkLst>
            <pc:docMk/>
            <pc:sldMk cId="1718522482" sldId="316"/>
            <ac:spMk id="3" creationId="{00000000-0000-0000-0000-000000000000}"/>
          </ac:spMkLst>
        </pc:spChg>
      </pc:sldChg>
      <pc:sldChg chg="modSp modNotesTx">
        <pc:chgData name="Tabetha Hopke" userId="5e7e88d54752368c" providerId="LiveId" clId="{18015A64-C91A-4977-B774-FE4B9081C1AA}" dt="2018-07-31T18:08:47.024" v="77" actId="20577"/>
        <pc:sldMkLst>
          <pc:docMk/>
          <pc:sldMk cId="1984540427" sldId="317"/>
        </pc:sldMkLst>
        <pc:spChg chg="mod">
          <ac:chgData name="Tabetha Hopke" userId="5e7e88d54752368c" providerId="LiveId" clId="{18015A64-C91A-4977-B774-FE4B9081C1AA}" dt="2018-07-31T18:08:40.399" v="51" actId="20577"/>
          <ac:spMkLst>
            <pc:docMk/>
            <pc:sldMk cId="1984540427" sldId="317"/>
            <ac:spMk id="3" creationId="{00000000-0000-0000-0000-000000000000}"/>
          </ac:spMkLst>
        </pc:spChg>
      </pc:sldChg>
      <pc:sldChg chg="addSp delSp modSp">
        <pc:chgData name="Tabetha Hopke" userId="5e7e88d54752368c" providerId="LiveId" clId="{18015A64-C91A-4977-B774-FE4B9081C1AA}" dt="2018-07-31T18:16:48.670" v="191" actId="114"/>
        <pc:sldMkLst>
          <pc:docMk/>
          <pc:sldMk cId="847969149" sldId="319"/>
        </pc:sldMkLst>
        <pc:spChg chg="del mod">
          <ac:chgData name="Tabetha Hopke" userId="5e7e88d54752368c" providerId="LiveId" clId="{18015A64-C91A-4977-B774-FE4B9081C1AA}" dt="2018-07-31T18:16:40.664" v="188"/>
          <ac:spMkLst>
            <pc:docMk/>
            <pc:sldMk cId="847969149" sldId="319"/>
            <ac:spMk id="2" creationId="{00000000-0000-0000-0000-000000000000}"/>
          </ac:spMkLst>
        </pc:spChg>
        <pc:spChg chg="mod">
          <ac:chgData name="Tabetha Hopke" userId="5e7e88d54752368c" providerId="LiveId" clId="{18015A64-C91A-4977-B774-FE4B9081C1AA}" dt="2018-07-31T18:13:59.029" v="135" actId="20577"/>
          <ac:spMkLst>
            <pc:docMk/>
            <pc:sldMk cId="847969149" sldId="319"/>
            <ac:spMk id="3" creationId="{00000000-0000-0000-0000-000000000000}"/>
          </ac:spMkLst>
        </pc:spChg>
        <pc:spChg chg="add mod">
          <ac:chgData name="Tabetha Hopke" userId="5e7e88d54752368c" providerId="LiveId" clId="{18015A64-C91A-4977-B774-FE4B9081C1AA}" dt="2018-07-31T18:16:48.670" v="191" actId="114"/>
          <ac:spMkLst>
            <pc:docMk/>
            <pc:sldMk cId="847969149" sldId="319"/>
            <ac:spMk id="4" creationId="{D65BEACC-9B5F-4DCE-A6EB-FE886712A7BD}"/>
          </ac:spMkLst>
        </pc:spChg>
      </pc:sldChg>
      <pc:sldChg chg="addSp delSp modSp">
        <pc:chgData name="Tabetha Hopke" userId="5e7e88d54752368c" providerId="LiveId" clId="{18015A64-C91A-4977-B774-FE4B9081C1AA}" dt="2018-07-31T18:16:28.526" v="186" actId="27636"/>
        <pc:sldMkLst>
          <pc:docMk/>
          <pc:sldMk cId="2835586214" sldId="320"/>
        </pc:sldMkLst>
        <pc:spChg chg="del mod">
          <ac:chgData name="Tabetha Hopke" userId="5e7e88d54752368c" providerId="LiveId" clId="{18015A64-C91A-4977-B774-FE4B9081C1AA}" dt="2018-07-31T18:16:23.496" v="180"/>
          <ac:spMkLst>
            <pc:docMk/>
            <pc:sldMk cId="2835586214" sldId="320"/>
            <ac:spMk id="2" creationId="{00000000-0000-0000-0000-000000000000}"/>
          </ac:spMkLst>
        </pc:spChg>
        <pc:spChg chg="add mod">
          <ac:chgData name="Tabetha Hopke" userId="5e7e88d54752368c" providerId="LiveId" clId="{18015A64-C91A-4977-B774-FE4B9081C1AA}" dt="2018-07-31T18:16:28.526" v="186" actId="27636"/>
          <ac:spMkLst>
            <pc:docMk/>
            <pc:sldMk cId="2835586214" sldId="320"/>
            <ac:spMk id="4" creationId="{43C532F9-A19F-4AB5-B929-2C3068736EA4}"/>
          </ac:spMkLst>
        </pc:spChg>
      </pc:sldChg>
      <pc:sldChg chg="addSp delSp modSp">
        <pc:chgData name="Tabetha Hopke" userId="5e7e88d54752368c" providerId="LiveId" clId="{18015A64-C91A-4977-B774-FE4B9081C1AA}" dt="2018-07-31T18:16:12.697" v="177"/>
        <pc:sldMkLst>
          <pc:docMk/>
          <pc:sldMk cId="2110395366" sldId="321"/>
        </pc:sldMkLst>
        <pc:spChg chg="del mod">
          <ac:chgData name="Tabetha Hopke" userId="5e7e88d54752368c" providerId="LiveId" clId="{18015A64-C91A-4977-B774-FE4B9081C1AA}" dt="2018-07-31T18:16:07.635" v="175"/>
          <ac:spMkLst>
            <pc:docMk/>
            <pc:sldMk cId="2110395366" sldId="321"/>
            <ac:spMk id="2" creationId="{00000000-0000-0000-0000-000000000000}"/>
          </ac:spMkLst>
        </pc:spChg>
        <pc:spChg chg="add mod">
          <ac:chgData name="Tabetha Hopke" userId="5e7e88d54752368c" providerId="LiveId" clId="{18015A64-C91A-4977-B774-FE4B9081C1AA}" dt="2018-07-31T18:16:12.697" v="177"/>
          <ac:spMkLst>
            <pc:docMk/>
            <pc:sldMk cId="2110395366" sldId="321"/>
            <ac:spMk id="4" creationId="{FECCCA17-47CD-4457-8FC7-7855C30BF60B}"/>
          </ac:spMkLst>
        </pc:spChg>
      </pc:sldChg>
      <pc:sldChg chg="modSp">
        <pc:chgData name="Tabetha Hopke" userId="5e7e88d54752368c" providerId="LiveId" clId="{18015A64-C91A-4977-B774-FE4B9081C1AA}" dt="2018-07-31T18:11:48.525" v="111" actId="20577"/>
        <pc:sldMkLst>
          <pc:docMk/>
          <pc:sldMk cId="2031044150" sldId="332"/>
        </pc:sldMkLst>
        <pc:graphicFrameChg chg="modGraphic">
          <ac:chgData name="Tabetha Hopke" userId="5e7e88d54752368c" providerId="LiveId" clId="{18015A64-C91A-4977-B774-FE4B9081C1AA}" dt="2018-07-31T18:11:48.525" v="111" actId="20577"/>
          <ac:graphicFrameMkLst>
            <pc:docMk/>
            <pc:sldMk cId="2031044150" sldId="332"/>
            <ac:graphicFrameMk id="4" creationId="{00000000-0000-0000-0000-000000000000}"/>
          </ac:graphicFrameMkLst>
        </pc:graphicFrameChg>
      </pc:sldChg>
      <pc:sldChg chg="modSp">
        <pc:chgData name="Tabetha Hopke" userId="5e7e88d54752368c" providerId="LiveId" clId="{18015A64-C91A-4977-B774-FE4B9081C1AA}" dt="2018-07-31T18:17:52.792" v="199" actId="20577"/>
        <pc:sldMkLst>
          <pc:docMk/>
          <pc:sldMk cId="291946580" sldId="333"/>
        </pc:sldMkLst>
        <pc:spChg chg="mod">
          <ac:chgData name="Tabetha Hopke" userId="5e7e88d54752368c" providerId="LiveId" clId="{18015A64-C91A-4977-B774-FE4B9081C1AA}" dt="2018-07-31T18:17:52.792" v="199" actId="20577"/>
          <ac:spMkLst>
            <pc:docMk/>
            <pc:sldMk cId="291946580" sldId="333"/>
            <ac:spMk id="3" creationId="{00000000-0000-0000-0000-000000000000}"/>
          </ac:spMkLst>
        </pc:spChg>
      </pc:sldChg>
      <pc:sldChg chg="modSp">
        <pc:chgData name="Tabetha Hopke" userId="5e7e88d54752368c" providerId="LiveId" clId="{18015A64-C91A-4977-B774-FE4B9081C1AA}" dt="2018-07-31T18:18:35.473" v="202" actId="20577"/>
        <pc:sldMkLst>
          <pc:docMk/>
          <pc:sldMk cId="1319519082" sldId="334"/>
        </pc:sldMkLst>
        <pc:spChg chg="mod">
          <ac:chgData name="Tabetha Hopke" userId="5e7e88d54752368c" providerId="LiveId" clId="{18015A64-C91A-4977-B774-FE4B9081C1AA}" dt="2018-07-31T18:18:35.473" v="202" actId="20577"/>
          <ac:spMkLst>
            <pc:docMk/>
            <pc:sldMk cId="1319519082" sldId="334"/>
            <ac:spMk id="3" creationId="{00000000-0000-0000-0000-000000000000}"/>
          </ac:spMkLst>
        </pc:spChg>
      </pc:sldChg>
      <pc:sldChg chg="modSp">
        <pc:chgData name="Tabetha Hopke" userId="5e7e88d54752368c" providerId="LiveId" clId="{18015A64-C91A-4977-B774-FE4B9081C1AA}" dt="2018-07-31T18:19:12.985" v="207" actId="114"/>
        <pc:sldMkLst>
          <pc:docMk/>
          <pc:sldMk cId="856410030" sldId="335"/>
        </pc:sldMkLst>
        <pc:spChg chg="mod">
          <ac:chgData name="Tabetha Hopke" userId="5e7e88d54752368c" providerId="LiveId" clId="{18015A64-C91A-4977-B774-FE4B9081C1AA}" dt="2018-07-31T18:19:12.985" v="207" actId="114"/>
          <ac:spMkLst>
            <pc:docMk/>
            <pc:sldMk cId="856410030" sldId="335"/>
            <ac:spMk id="3" creationId="{00000000-0000-0000-0000-000000000000}"/>
          </ac:spMkLst>
        </pc:spChg>
      </pc:sldChg>
      <pc:sldChg chg="modSp">
        <pc:chgData name="Tabetha Hopke" userId="5e7e88d54752368c" providerId="LiveId" clId="{18015A64-C91A-4977-B774-FE4B9081C1AA}" dt="2018-07-31T18:04:11.548" v="6" actId="27636"/>
        <pc:sldMkLst>
          <pc:docMk/>
          <pc:sldMk cId="1727187614" sldId="339"/>
        </pc:sldMkLst>
        <pc:spChg chg="mod">
          <ac:chgData name="Tabetha Hopke" userId="5e7e88d54752368c" providerId="LiveId" clId="{18015A64-C91A-4977-B774-FE4B9081C1AA}" dt="2018-07-31T18:04:11.548" v="6" actId="27636"/>
          <ac:spMkLst>
            <pc:docMk/>
            <pc:sldMk cId="1727187614" sldId="339"/>
            <ac:spMk id="5123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CB43300-B31E-49AD-8751-A411090F98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0794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-80" charset="0"/>
        <a:ea typeface="Geneva" pitchFamily="-80" charset="-128"/>
        <a:cs typeface="Geneva" pitchFamily="-80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-80" charset="0"/>
        <a:ea typeface="Geneva" pitchFamily="-8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-80" charset="0"/>
        <a:ea typeface="Geneva" pitchFamily="-8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-80" charset="0"/>
        <a:ea typeface="Geneva" pitchFamily="-8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-80" charset="0"/>
        <a:ea typeface="Geneva" pitchFamily="-8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096BB2-AF0D-44B5-A123-A265ACDA668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Lucida Grande" pitchFamily="-48" charset="0"/>
              <a:ea typeface="Geneva" pitchFamily="-4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9933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Weight estimation study?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B43300-B31E-49AD-8751-A411090F982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09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Lucida Grande" pitchFamily="-48" charset="0"/>
              <a:ea typeface="Geneva" pitchFamily="-48" charset="-128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AE3DAE-06F0-41D8-B428-F80B9CAFAA7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222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 pitchFamily="-48" charset="0"/>
              <a:ea typeface="Geneva" pitchFamily="-48" charset="-128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45EF49-2605-44F2-AFD2-73F2DE18600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608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 pitchFamily="-48" charset="0"/>
              <a:ea typeface="Geneva" pitchFamily="-48" charset="-128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1E19EB-ACC3-4CDF-9AFB-9D1ACB2A829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417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 pitchFamily="-48" charset="0"/>
              <a:ea typeface="Geneva" pitchFamily="-48" charset="-128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5AE881-E368-4BCA-8B6C-1B30EBB13A56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771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3639AB-1639-4B85-AE0F-9E6BE397036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977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26F78F-D78A-4741-B9C6-E880A499DC2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27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BA9252-C09B-4429-B40B-489FD906B5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99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3D2DCF-05B0-4668-96D2-3D5425B79F6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336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BDE51-0CF9-4765-893E-C423186574D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4884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4E3826-009C-4BA4-85A5-E28EBEF434F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478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12716D-76D9-41AC-9827-8CE324DF02D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297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65AC8E-9DEF-4759-B05D-E385A6E3F8D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338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409E6D-DC61-48C2-AE42-FBDEBDFE464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83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14D8AC7-790B-483D-AE92-B095FCB1CE5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96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FAAD5-2BA8-46D5-86C4-165E77DD2B7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958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36CD94A-F0D1-4A15-8CBB-0BDF5F5F1B2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2095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03F3A-F043-4370-9438-FEFF7105E7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The Paired-Samples </a:t>
            </a:r>
            <a:br>
              <a:rPr lang="en-US" sz="6600" dirty="0"/>
            </a:br>
            <a:r>
              <a:rPr lang="en-US" sz="6600" i="1" dirty="0"/>
              <a:t>t</a:t>
            </a:r>
            <a:r>
              <a:rPr lang="en-US" sz="6600" dirty="0"/>
              <a:t>-Test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Chapter 10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29547-3135-4043-BF4E-105A854AB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Distribution of Differences Between Means</a:t>
            </a:r>
          </a:p>
        </p:txBody>
      </p:sp>
      <p:pic>
        <p:nvPicPr>
          <p:cNvPr id="6" name="Content Placeholder 5" descr="Noless_fig_09_07">
            <a:extLst>
              <a:ext uri="{FF2B5EF4-FFF2-40B4-BE49-F238E27FC236}">
                <a16:creationId xmlns:a16="http://schemas.microsoft.com/office/drawing/2014/main" id="{3157A181-61ED-4A0C-A0AB-24566CEC623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295400" y="1828800"/>
            <a:ext cx="6364596" cy="43259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C532F9-A19F-4AB5-B929-2C3068736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Distribution of Differences Between 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what does that do for us?</a:t>
            </a:r>
          </a:p>
          <a:p>
            <a:pPr lvl="1"/>
            <a:r>
              <a:rPr lang="en-US" dirty="0"/>
              <a:t>Creates a comparison distribution (still talking about </a:t>
            </a:r>
            <a:r>
              <a:rPr lang="en-US" i="1" dirty="0"/>
              <a:t>t</a:t>
            </a:r>
            <a:r>
              <a:rPr lang="en-US" dirty="0"/>
              <a:t> here … remember the comparison distribution is the “population where the null is true”)</a:t>
            </a:r>
          </a:p>
          <a:p>
            <a:pPr marL="457200" lvl="1" indent="0">
              <a:buNone/>
            </a:pPr>
            <a:r>
              <a:rPr lang="en-US" dirty="0"/>
              <a:t>Where the difference is centered around zero, therefore um = 0.</a:t>
            </a:r>
          </a:p>
        </p:txBody>
      </p:sp>
    </p:spTree>
    <p:extLst>
      <p:ext uri="{BB962C8B-B14F-4D97-AF65-F5344CB8AC3E}">
        <p14:creationId xmlns:p14="http://schemas.microsoft.com/office/powerpoint/2010/main" val="2835586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CCCA17-47CD-4457-8FC7-7855C30B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Differences Between 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have one set of scores by creating a difference score …</a:t>
            </a:r>
          </a:p>
          <a:p>
            <a:pPr lvl="1"/>
            <a:r>
              <a:rPr lang="en-US" dirty="0"/>
              <a:t>You basically are doing a single sample t where um = 0.</a:t>
            </a:r>
          </a:p>
          <a:p>
            <a:pPr lvl="1"/>
            <a:r>
              <a:rPr lang="en-US" dirty="0"/>
              <a:t>Whew! Same steps.</a:t>
            </a:r>
          </a:p>
        </p:txBody>
      </p:sp>
    </p:spTree>
    <p:extLst>
      <p:ext uri="{BB962C8B-B14F-4D97-AF65-F5344CB8AC3E}">
        <p14:creationId xmlns:p14="http://schemas.microsoft.com/office/powerpoint/2010/main" val="2110395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9D769-85CC-49E2-B142-C23C4CBD5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for Calculating Paired Sample t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A0F48-C556-45DC-B0E6-D1F1EFFD6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Identify the populations (levels), distribution, and assumptions.</a:t>
            </a:r>
          </a:p>
          <a:p>
            <a:r>
              <a:rPr lang="en-US" dirty="0"/>
              <a:t>Step 2: State the null and research hypotheses.</a:t>
            </a:r>
          </a:p>
          <a:p>
            <a:r>
              <a:rPr lang="en-US" dirty="0"/>
              <a:t>Step 3: Determine the characteristics of the comparison distribution.</a:t>
            </a:r>
          </a:p>
          <a:p>
            <a:r>
              <a:rPr lang="en-US" dirty="0"/>
              <a:t>Step 4: Determine critical values, or cutoffs.</a:t>
            </a:r>
          </a:p>
          <a:p>
            <a:r>
              <a:rPr lang="en-US" dirty="0"/>
              <a:t>Step 5: Calculate the test statistic.</a:t>
            </a:r>
          </a:p>
          <a:p>
            <a:r>
              <a:rPr lang="en-US" dirty="0"/>
              <a:t>Step 6: Make a decision.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work some examples: chapter 10 </a:t>
            </a:r>
            <a:r>
              <a:rPr lang="en-US" dirty="0" err="1"/>
              <a:t>docx</a:t>
            </a:r>
            <a:r>
              <a:rPr lang="en-US" dirty="0"/>
              <a:t> on blackboard</a:t>
            </a:r>
          </a:p>
          <a:p>
            <a:r>
              <a:rPr lang="en-US" dirty="0"/>
              <a:t>List out the assumptions:</a:t>
            </a:r>
          </a:p>
          <a:p>
            <a:pPr lvl="1"/>
            <a:r>
              <a:rPr lang="en-US" dirty="0"/>
              <a:t>DV is scale?</a:t>
            </a:r>
          </a:p>
          <a:p>
            <a:pPr lvl="1"/>
            <a:r>
              <a:rPr lang="en-US" dirty="0"/>
              <a:t>Random selection or assignment?</a:t>
            </a:r>
          </a:p>
          <a:p>
            <a:pPr lvl="1"/>
            <a:r>
              <a:rPr lang="en-US" dirty="0"/>
              <a:t>Normal?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46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the sample, population, and hypotheses</a:t>
            </a:r>
          </a:p>
          <a:p>
            <a:pPr lvl="1"/>
            <a:r>
              <a:rPr lang="en-US" dirty="0"/>
              <a:t>Sample: difference scores for the two measurements </a:t>
            </a:r>
          </a:p>
          <a:p>
            <a:pPr lvl="1"/>
            <a:r>
              <a:rPr lang="en-US" dirty="0"/>
              <a:t>Population: those difference scores will be zero (</a:t>
            </a:r>
            <a:r>
              <a:rPr lang="el-GR" dirty="0"/>
              <a:t>μ</a:t>
            </a:r>
            <a:r>
              <a:rPr lang="en-US" i="1" baseline="-25000" dirty="0"/>
              <a:t>M</a:t>
            </a:r>
            <a:r>
              <a:rPr lang="en-US" dirty="0"/>
              <a:t> = 0)</a:t>
            </a:r>
          </a:p>
        </p:txBody>
      </p:sp>
    </p:spTree>
    <p:extLst>
      <p:ext uri="{BB962C8B-B14F-4D97-AF65-F5344CB8AC3E}">
        <p14:creationId xmlns:p14="http://schemas.microsoft.com/office/powerpoint/2010/main" val="1319519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the descriptive statistics</a:t>
            </a:r>
          </a:p>
          <a:p>
            <a:r>
              <a:rPr lang="en-US" i="1" dirty="0"/>
              <a:t>M</a:t>
            </a:r>
            <a:r>
              <a:rPr lang="en-US" dirty="0"/>
              <a:t> difference: </a:t>
            </a:r>
          </a:p>
          <a:p>
            <a:r>
              <a:rPr lang="en-US" i="1" dirty="0"/>
              <a:t>SD</a:t>
            </a:r>
            <a:r>
              <a:rPr lang="en-US" dirty="0"/>
              <a:t> difference:</a:t>
            </a:r>
          </a:p>
          <a:p>
            <a:r>
              <a:rPr lang="en-US" i="1" dirty="0"/>
              <a:t>SE</a:t>
            </a:r>
            <a:r>
              <a:rPr lang="en-US" dirty="0"/>
              <a:t> difference:</a:t>
            </a:r>
          </a:p>
          <a:p>
            <a:r>
              <a:rPr lang="en-US" i="1" dirty="0"/>
              <a:t>N</a:t>
            </a:r>
            <a:r>
              <a:rPr lang="en-US" dirty="0"/>
              <a:t>:</a:t>
            </a:r>
          </a:p>
          <a:p>
            <a:r>
              <a:rPr lang="el-GR" dirty="0"/>
              <a:t>μ</a:t>
            </a:r>
            <a:r>
              <a:rPr lang="en-US" i="1" baseline="-25000" dirty="0"/>
              <a:t>M</a:t>
            </a:r>
            <a:r>
              <a:rPr lang="en-US" dirty="0"/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856410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in </a:t>
            </a:r>
            <a:r>
              <a:rPr lang="en-US" i="1" dirty="0"/>
              <a:t>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have two sets of scores to deal with.</a:t>
            </a:r>
          </a:p>
          <a:p>
            <a:pPr lvl="1"/>
            <a:r>
              <a:rPr lang="en-US" dirty="0"/>
              <a:t>We can use these scores in wide format, so let’s enter them that way.</a:t>
            </a:r>
          </a:p>
          <a:p>
            <a:pPr lvl="1"/>
            <a:r>
              <a:rPr lang="en-US" dirty="0"/>
              <a:t>Excel file is online.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7300" y="3568700"/>
            <a:ext cx="2806700" cy="32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812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in </a:t>
            </a:r>
            <a:r>
              <a:rPr lang="en-US" i="1" dirty="0"/>
              <a:t>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get a mean difference score first.</a:t>
            </a:r>
          </a:p>
          <a:p>
            <a:pPr lvl="1"/>
            <a:r>
              <a:rPr lang="en-US" dirty="0"/>
              <a:t>Important! Think about the hypothesis. If you pick a one-tailed test, the order of subtraction is important!</a:t>
            </a:r>
          </a:p>
        </p:txBody>
      </p:sp>
    </p:spTree>
    <p:extLst>
      <p:ext uri="{BB962C8B-B14F-4D97-AF65-F5344CB8AC3E}">
        <p14:creationId xmlns:p14="http://schemas.microsoft.com/office/powerpoint/2010/main" val="812717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in </a:t>
            </a:r>
            <a:r>
              <a:rPr lang="en-US" i="1" dirty="0"/>
              <a:t>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difference score to calculate the numbers you need:</a:t>
            </a:r>
          </a:p>
          <a:p>
            <a:pPr lvl="1"/>
            <a:r>
              <a:rPr lang="en-US" dirty="0"/>
              <a:t>difference = </a:t>
            </a:r>
            <a:r>
              <a:rPr lang="en-US" i="1" dirty="0" err="1"/>
              <a:t>data$column</a:t>
            </a:r>
            <a:r>
              <a:rPr lang="en-US" i="1" dirty="0"/>
              <a:t> – </a:t>
            </a:r>
            <a:r>
              <a:rPr lang="en-US" i="1" dirty="0" err="1"/>
              <a:t>data$column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75363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Design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far, everything we’ve worked with has been </a:t>
            </a:r>
            <a:r>
              <a:rPr lang="en-US" b="1" dirty="0"/>
              <a:t>one</a:t>
            </a:r>
            <a:r>
              <a:rPr lang="en-US" dirty="0"/>
              <a:t> sample</a:t>
            </a:r>
          </a:p>
          <a:p>
            <a:pPr lvl="1"/>
            <a:r>
              <a:rPr lang="en-US" dirty="0"/>
              <a:t>One person =</a:t>
            </a:r>
            <a:r>
              <a:rPr lang="en-US" i="1" dirty="0"/>
              <a:t> z </a:t>
            </a:r>
            <a:r>
              <a:rPr lang="en-US" dirty="0"/>
              <a:t>score</a:t>
            </a:r>
          </a:p>
          <a:p>
            <a:pPr lvl="1"/>
            <a:r>
              <a:rPr lang="en-US" dirty="0"/>
              <a:t>One sample with population standard deviation = </a:t>
            </a:r>
            <a:r>
              <a:rPr lang="en-US" i="1" dirty="0"/>
              <a:t>z</a:t>
            </a:r>
            <a:r>
              <a:rPr lang="en-US" dirty="0"/>
              <a:t> test</a:t>
            </a:r>
          </a:p>
          <a:p>
            <a:pPr lvl="1"/>
            <a:r>
              <a:rPr lang="en-US" dirty="0"/>
              <a:t>One sample no population standard deviation = single </a:t>
            </a:r>
            <a:r>
              <a:rPr lang="en-US" i="1" dirty="0"/>
              <a:t>t</a:t>
            </a:r>
            <a:r>
              <a:rPr lang="en-US" dirty="0"/>
              <a:t>-test</a:t>
            </a:r>
          </a:p>
        </p:txBody>
      </p:sp>
    </p:spTree>
    <p:extLst>
      <p:ext uri="{BB962C8B-B14F-4D97-AF65-F5344CB8AC3E}">
        <p14:creationId xmlns:p14="http://schemas.microsoft.com/office/powerpoint/2010/main" val="3478616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Calculating in </a:t>
            </a:r>
            <a:r>
              <a:rPr lang="en-US" i="1"/>
              <a:t>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the mean, </a:t>
            </a:r>
            <a:r>
              <a:rPr lang="en-US" dirty="0" err="1"/>
              <a:t>sd</a:t>
            </a:r>
            <a:r>
              <a:rPr lang="en-US" dirty="0"/>
              <a:t>, and se in the same way we did in the last chapter:</a:t>
            </a:r>
          </a:p>
          <a:p>
            <a:pPr lvl="1"/>
            <a:r>
              <a:rPr lang="en-US" dirty="0"/>
              <a:t>summary(difference)</a:t>
            </a:r>
          </a:p>
          <a:p>
            <a:pPr lvl="1"/>
            <a:r>
              <a:rPr lang="en-US" dirty="0" err="1"/>
              <a:t>sd</a:t>
            </a:r>
            <a:r>
              <a:rPr lang="en-US" dirty="0"/>
              <a:t>(difference)</a:t>
            </a:r>
          </a:p>
          <a:p>
            <a:pPr lvl="1"/>
            <a:r>
              <a:rPr lang="en-US" dirty="0" err="1"/>
              <a:t>sd</a:t>
            </a:r>
            <a:r>
              <a:rPr lang="en-US" dirty="0"/>
              <a:t>(difference) / </a:t>
            </a:r>
            <a:r>
              <a:rPr lang="en-US" dirty="0" err="1"/>
              <a:t>sqrt</a:t>
            </a:r>
            <a:r>
              <a:rPr lang="en-US" dirty="0"/>
              <a:t>(length(difference))</a:t>
            </a:r>
          </a:p>
        </p:txBody>
      </p:sp>
    </p:spTree>
    <p:extLst>
      <p:ext uri="{BB962C8B-B14F-4D97-AF65-F5344CB8AC3E}">
        <p14:creationId xmlns:p14="http://schemas.microsoft.com/office/powerpoint/2010/main" val="5965430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Figure out the cut off score, </a:t>
            </a:r>
            <a:r>
              <a:rPr lang="en-US" dirty="0" err="1"/>
              <a:t>t</a:t>
            </a:r>
            <a:r>
              <a:rPr lang="en-US" baseline="-25000" dirty="0" err="1"/>
              <a:t>critical</a:t>
            </a:r>
            <a:endParaRPr lang="en-US" baseline="-25000" dirty="0"/>
          </a:p>
          <a:p>
            <a:r>
              <a:rPr lang="en-US" dirty="0"/>
              <a:t>Less test: </a:t>
            </a:r>
          </a:p>
          <a:p>
            <a:pPr lvl="1"/>
            <a:r>
              <a:rPr lang="en-US" dirty="0" err="1"/>
              <a:t>qt</a:t>
            </a:r>
            <a:r>
              <a:rPr lang="en-US" dirty="0"/>
              <a:t>(.05, </a:t>
            </a:r>
            <a:r>
              <a:rPr lang="en-US" dirty="0" err="1"/>
              <a:t>df</a:t>
            </a:r>
            <a:r>
              <a:rPr lang="en-US" dirty="0"/>
              <a:t>, </a:t>
            </a:r>
            <a:r>
              <a:rPr lang="en-US" dirty="0" err="1"/>
              <a:t>lower.tail</a:t>
            </a:r>
            <a:r>
              <a:rPr lang="en-US" dirty="0"/>
              <a:t> = T)</a:t>
            </a:r>
          </a:p>
          <a:p>
            <a:r>
              <a:rPr lang="en-US" dirty="0"/>
              <a:t>Greater test: </a:t>
            </a:r>
          </a:p>
          <a:p>
            <a:pPr lvl="1"/>
            <a:r>
              <a:rPr lang="en-US" dirty="0" err="1"/>
              <a:t>qt</a:t>
            </a:r>
            <a:r>
              <a:rPr lang="en-US" dirty="0"/>
              <a:t>(.05, </a:t>
            </a:r>
            <a:r>
              <a:rPr lang="en-US" dirty="0" err="1"/>
              <a:t>df</a:t>
            </a:r>
            <a:r>
              <a:rPr lang="en-US" dirty="0"/>
              <a:t>, </a:t>
            </a:r>
            <a:r>
              <a:rPr lang="en-US" dirty="0" err="1"/>
              <a:t>lower.tail</a:t>
            </a:r>
            <a:r>
              <a:rPr lang="en-US" dirty="0"/>
              <a:t> = F)</a:t>
            </a:r>
          </a:p>
          <a:p>
            <a:r>
              <a:rPr lang="en-US" dirty="0"/>
              <a:t>Difference test: </a:t>
            </a:r>
          </a:p>
          <a:p>
            <a:pPr lvl="1"/>
            <a:r>
              <a:rPr lang="en-US" dirty="0" err="1"/>
              <a:t>qt</a:t>
            </a:r>
            <a:r>
              <a:rPr lang="en-US" dirty="0"/>
              <a:t>(.05/2, </a:t>
            </a:r>
            <a:r>
              <a:rPr lang="en-US" dirty="0" err="1"/>
              <a:t>df</a:t>
            </a:r>
            <a:r>
              <a:rPr lang="en-US" dirty="0"/>
              <a:t>, </a:t>
            </a:r>
            <a:r>
              <a:rPr lang="en-US" dirty="0" err="1"/>
              <a:t>lower.tail</a:t>
            </a:r>
            <a:r>
              <a:rPr lang="en-US" dirty="0"/>
              <a:t> = T)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6324600"/>
            <a:ext cx="7697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also be .01 – </a:t>
            </a:r>
            <a:r>
              <a:rPr lang="en-US"/>
              <a:t>remember to read the problem. </a:t>
            </a:r>
          </a:p>
        </p:txBody>
      </p:sp>
    </p:spTree>
    <p:extLst>
      <p:ext uri="{BB962C8B-B14F-4D97-AF65-F5344CB8AC3E}">
        <p14:creationId xmlns:p14="http://schemas.microsoft.com/office/powerpoint/2010/main" val="13202947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</a:t>
            </a:r>
            <a:r>
              <a:rPr lang="en-US" baseline="-25000" dirty="0"/>
              <a:t>actual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 err="1">
                <a:solidFill>
                  <a:schemeClr val="accent6"/>
                </a:solidFill>
              </a:rPr>
              <a:t>t.test</a:t>
            </a:r>
            <a:r>
              <a:rPr lang="en-US" sz="2400" dirty="0">
                <a:solidFill>
                  <a:schemeClr val="accent6"/>
                </a:solidFill>
              </a:rPr>
              <a:t>(</a:t>
            </a:r>
            <a:r>
              <a:rPr lang="en-US" sz="2400" i="1" dirty="0" err="1">
                <a:solidFill>
                  <a:schemeClr val="accent6"/>
                </a:solidFill>
              </a:rPr>
              <a:t>data</a:t>
            </a:r>
            <a:r>
              <a:rPr lang="en-US" sz="2400" dirty="0" err="1">
                <a:solidFill>
                  <a:schemeClr val="accent6"/>
                </a:solidFill>
              </a:rPr>
              <a:t>$</a:t>
            </a:r>
            <a:r>
              <a:rPr lang="en-US" sz="2400" i="1" dirty="0" err="1">
                <a:solidFill>
                  <a:schemeClr val="accent6"/>
                </a:solidFill>
              </a:rPr>
              <a:t>column</a:t>
            </a:r>
            <a:r>
              <a:rPr lang="en-US" sz="2400" i="1" dirty="0">
                <a:solidFill>
                  <a:schemeClr val="accent6"/>
                </a:solidFill>
              </a:rPr>
              <a:t>,</a:t>
            </a:r>
          </a:p>
          <a:p>
            <a:pPr marL="0" indent="0">
              <a:buNone/>
            </a:pPr>
            <a:r>
              <a:rPr lang="en-US" sz="2400" i="1" dirty="0">
                <a:solidFill>
                  <a:schemeClr val="accent6"/>
                </a:solidFill>
              </a:rPr>
              <a:t>		</a:t>
            </a:r>
            <a:r>
              <a:rPr lang="en-US" sz="2400" i="1" dirty="0" err="1">
                <a:solidFill>
                  <a:schemeClr val="accent6"/>
                </a:solidFill>
              </a:rPr>
              <a:t>data$column</a:t>
            </a:r>
            <a:r>
              <a:rPr lang="en-US" sz="2400" i="1" dirty="0">
                <a:solidFill>
                  <a:schemeClr val="accent6"/>
                </a:solidFill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/>
                </a:solidFill>
              </a:rPr>
              <a:t>		paired = T, 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accent6"/>
                </a:solidFill>
              </a:rPr>
              <a:t>		alternative = “less” OR “greater” OR 				“</a:t>
            </a:r>
            <a:r>
              <a:rPr lang="en-US" sz="2400" dirty="0" err="1">
                <a:solidFill>
                  <a:schemeClr val="accent6"/>
                </a:solidFill>
              </a:rPr>
              <a:t>two.sided</a:t>
            </a:r>
            <a:r>
              <a:rPr lang="en-US" sz="2400" dirty="0">
                <a:solidFill>
                  <a:schemeClr val="accent6"/>
                </a:solidFill>
              </a:rPr>
              <a:t>”,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accent6"/>
                </a:solidFill>
              </a:rPr>
              <a:t>		</a:t>
            </a:r>
            <a:r>
              <a:rPr lang="en-US" sz="2400" dirty="0" err="1">
                <a:solidFill>
                  <a:schemeClr val="accent6"/>
                </a:solidFill>
              </a:rPr>
              <a:t>conf.level</a:t>
            </a:r>
            <a:r>
              <a:rPr lang="en-US" sz="2400" dirty="0">
                <a:solidFill>
                  <a:schemeClr val="accent6"/>
                </a:solidFill>
              </a:rPr>
              <a:t> = .95 OR .99)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2174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Stop! Make sure your mean difference score, </a:t>
            </a:r>
            <a:r>
              <a:rPr lang="en-US" dirty="0" err="1"/>
              <a:t>df</a:t>
            </a:r>
            <a:r>
              <a:rPr lang="en-US" dirty="0"/>
              <a:t>, and hypothesis all match.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52800"/>
            <a:ext cx="8423013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84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step 4 and 5 – is your score more extreme? </a:t>
            </a:r>
          </a:p>
          <a:p>
            <a:pPr lvl="1"/>
            <a:r>
              <a:rPr lang="en-US" dirty="0"/>
              <a:t>Reject the null</a:t>
            </a:r>
          </a:p>
          <a:p>
            <a:r>
              <a:rPr lang="en-US" dirty="0"/>
              <a:t>Compare step 4 and 5 – is your score closer to the middle?</a:t>
            </a:r>
          </a:p>
          <a:p>
            <a:pPr lvl="1"/>
            <a:r>
              <a:rPr lang="en-US" dirty="0"/>
              <a:t>Fail to reject the null </a:t>
            </a:r>
          </a:p>
        </p:txBody>
      </p:sp>
    </p:spTree>
    <p:extLst>
      <p:ext uri="{BB962C8B-B14F-4D97-AF65-F5344CB8AC3E}">
        <p14:creationId xmlns:p14="http://schemas.microsoft.com/office/powerpoint/2010/main" val="8692361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Lower = </a:t>
            </a:r>
            <a:r>
              <a:rPr lang="en-US" dirty="0" err="1"/>
              <a:t>M</a:t>
            </a:r>
            <a:r>
              <a:rPr lang="en-US" baseline="-25000" dirty="0" err="1"/>
              <a:t>difference</a:t>
            </a:r>
            <a:r>
              <a:rPr lang="en-US" dirty="0"/>
              <a:t> – </a:t>
            </a:r>
            <a:r>
              <a:rPr lang="en-US" dirty="0" err="1"/>
              <a:t>t</a:t>
            </a:r>
            <a:r>
              <a:rPr lang="en-US" baseline="-25000" dirty="0" err="1"/>
              <a:t>critical</a:t>
            </a:r>
            <a:r>
              <a:rPr lang="en-US" dirty="0"/>
              <a:t>*SE</a:t>
            </a:r>
          </a:p>
          <a:p>
            <a:r>
              <a:rPr lang="en-US" dirty="0"/>
              <a:t>Upper = </a:t>
            </a:r>
            <a:r>
              <a:rPr lang="en-US" dirty="0" err="1"/>
              <a:t>M</a:t>
            </a:r>
            <a:r>
              <a:rPr lang="en-US" baseline="-25000" dirty="0" err="1"/>
              <a:t>difference</a:t>
            </a:r>
            <a:r>
              <a:rPr lang="en-US" dirty="0"/>
              <a:t> + </a:t>
            </a:r>
            <a:r>
              <a:rPr lang="en-US" dirty="0" err="1"/>
              <a:t>t</a:t>
            </a:r>
            <a:r>
              <a:rPr lang="en-US" baseline="-25000" dirty="0" err="1"/>
              <a:t>critical</a:t>
            </a:r>
            <a:r>
              <a:rPr lang="en-US" dirty="0"/>
              <a:t>*SE</a:t>
            </a:r>
          </a:p>
          <a:p>
            <a:endParaRPr lang="en-US" dirty="0"/>
          </a:p>
          <a:p>
            <a:r>
              <a:rPr lang="en-US" dirty="0"/>
              <a:t>A quicker way!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t.test</a:t>
            </a:r>
            <a:r>
              <a:rPr lang="en-US" dirty="0"/>
              <a:t>() with a TWO tailed test to get the two tailed confidence interval. </a:t>
            </a:r>
          </a:p>
          <a:p>
            <a:pPr lvl="1"/>
            <a:r>
              <a:rPr lang="en-US" dirty="0"/>
              <a:t>Or use the effect size coding R script!</a:t>
            </a:r>
          </a:p>
        </p:txBody>
      </p:sp>
    </p:spTree>
    <p:extLst>
      <p:ext uri="{BB962C8B-B14F-4D97-AF65-F5344CB8AC3E}">
        <p14:creationId xmlns:p14="http://schemas.microsoft.com/office/powerpoint/2010/main" val="12192138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>
                <a:latin typeface="Helvetica" pitchFamily="-48" charset="0"/>
                <a:cs typeface="Helvetica" pitchFamily="-48" charset="0"/>
              </a:rPr>
              <a:t>Effect Size</a:t>
            </a:r>
          </a:p>
        </p:txBody>
      </p:sp>
      <p:sp>
        <p:nvSpPr>
          <p:cNvPr id="512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Cohen’s d:</a:t>
            </a:r>
          </a:p>
          <a:p>
            <a:pPr lvl="1"/>
            <a:r>
              <a:rPr lang="en-US" dirty="0"/>
              <a:t>Note this S = s of the difference scores not s of either level. </a:t>
            </a:r>
          </a:p>
          <a:p>
            <a:pPr lvl="1"/>
            <a:r>
              <a:rPr lang="en-US" dirty="0"/>
              <a:t>Remember, SD = s. </a:t>
            </a: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>
            <p:extLst/>
          </p:nvPr>
        </p:nvGraphicFramePr>
        <p:xfrm>
          <a:off x="3352800" y="4724400"/>
          <a:ext cx="1906587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4" imgW="749300" imgH="406400" progId="Equation.3">
                  <p:embed/>
                </p:oleObj>
              </mc:Choice>
              <mc:Fallback>
                <p:oleObj name="Equation" r:id="rId4" imgW="749300" imgH="406400" progId="Equation.3">
                  <p:embed/>
                  <p:pic>
                    <p:nvPicPr>
                      <p:cNvPr id="512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724400"/>
                        <a:ext cx="1906587" cy="1033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71876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all the </a:t>
            </a:r>
            <a:r>
              <a:rPr lang="en-US" dirty="0" err="1"/>
              <a:t>effsize.R</a:t>
            </a:r>
            <a:r>
              <a:rPr lang="en-US" dirty="0"/>
              <a:t> to get the right functions.</a:t>
            </a:r>
          </a:p>
          <a:p>
            <a:r>
              <a:rPr lang="en-US" dirty="0" err="1"/>
              <a:t>d.deptdiff</a:t>
            </a:r>
            <a:r>
              <a:rPr lang="en-US" dirty="0"/>
              <a:t>(</a:t>
            </a:r>
            <a:r>
              <a:rPr lang="en-US" dirty="0" err="1"/>
              <a:t>mdiff</a:t>
            </a:r>
            <a:r>
              <a:rPr lang="en-US" dirty="0"/>
              <a:t> = .857, </a:t>
            </a:r>
            <a:r>
              <a:rPr lang="en-US" dirty="0" err="1"/>
              <a:t>sddiff</a:t>
            </a:r>
            <a:r>
              <a:rPr lang="en-US" dirty="0"/>
              <a:t> = 1.07, n = 7, a = .05, k = 2)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00" y="4495800"/>
            <a:ext cx="8229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 = 0.86, SD = 1.07, SE = 0.40, 95%CI[-0.13 - 1.85]</a:t>
            </a:r>
          </a:p>
          <a:p>
            <a:r>
              <a:rPr lang="en-US" dirty="0"/>
              <a:t>t(6) = 2.12, p =  0.08, d = 0.80, 95%CI[-0.09 - 1.64]</a:t>
            </a:r>
          </a:p>
          <a:p>
            <a:endParaRPr lang="en-US" dirty="0"/>
          </a:p>
          <a:p>
            <a:r>
              <a:rPr lang="en-US" dirty="0"/>
              <a:t>- Remember that t values here are always two-tailed, t will match but not necessarily p.</a:t>
            </a:r>
          </a:p>
        </p:txBody>
      </p:sp>
    </p:spTree>
    <p:extLst>
      <p:ext uri="{BB962C8B-B14F-4D97-AF65-F5344CB8AC3E}">
        <p14:creationId xmlns:p14="http://schemas.microsoft.com/office/powerpoint/2010/main" val="1397210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Design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what if we want to study either </a:t>
            </a:r>
            <a:r>
              <a:rPr lang="en-US" b="1" dirty="0"/>
              <a:t>two</a:t>
            </a:r>
            <a:r>
              <a:rPr lang="en-US" i="1" dirty="0"/>
              <a:t> </a:t>
            </a:r>
            <a:r>
              <a:rPr lang="en-US" dirty="0"/>
              <a:t>groups or the same group </a:t>
            </a:r>
            <a:r>
              <a:rPr lang="en-US" b="1" dirty="0"/>
              <a:t>twice</a:t>
            </a:r>
          </a:p>
          <a:p>
            <a:pPr lvl="1"/>
            <a:r>
              <a:rPr lang="en-US" dirty="0"/>
              <a:t>Between subjects = when people are only in one group or another (can’t be both)</a:t>
            </a:r>
          </a:p>
          <a:p>
            <a:pPr lvl="1"/>
            <a:r>
              <a:rPr lang="en-US" dirty="0"/>
              <a:t>Repeated measures = when people take part in all the parts of the study</a:t>
            </a:r>
          </a:p>
        </p:txBody>
      </p:sp>
    </p:spTree>
    <p:extLst>
      <p:ext uri="{BB962C8B-B14F-4D97-AF65-F5344CB8AC3E}">
        <p14:creationId xmlns:p14="http://schemas.microsoft.com/office/powerpoint/2010/main" val="343723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Design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Between subjects design = independent </a:t>
            </a:r>
            <a:r>
              <a:rPr lang="en-US" i="1" dirty="0"/>
              <a:t>t</a:t>
            </a:r>
            <a:r>
              <a:rPr lang="en-US" dirty="0"/>
              <a:t> test (chapter 11)</a:t>
            </a:r>
          </a:p>
          <a:p>
            <a:r>
              <a:rPr lang="en-US" dirty="0"/>
              <a:t>Repeated measures design = dependent </a:t>
            </a:r>
            <a:r>
              <a:rPr lang="en-US" i="1" dirty="0"/>
              <a:t>t</a:t>
            </a:r>
            <a:r>
              <a:rPr lang="en-US" dirty="0"/>
              <a:t> test (chapter 10)</a:t>
            </a:r>
          </a:p>
        </p:txBody>
      </p:sp>
    </p:spTree>
    <p:extLst>
      <p:ext uri="{BB962C8B-B14F-4D97-AF65-F5344CB8AC3E}">
        <p14:creationId xmlns:p14="http://schemas.microsoft.com/office/powerpoint/2010/main" val="1718522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Design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what do you do when people take things multiple times?</a:t>
            </a:r>
          </a:p>
          <a:p>
            <a:pPr lvl="1"/>
            <a:r>
              <a:rPr lang="en-US" dirty="0"/>
              <a:t>Order effects = the order of the levels changes the dependent scores</a:t>
            </a:r>
          </a:p>
          <a:p>
            <a:pPr lvl="2"/>
            <a:r>
              <a:rPr lang="en-US" dirty="0"/>
              <a:t>Weight estimation study</a:t>
            </a:r>
          </a:p>
          <a:p>
            <a:pPr lvl="2"/>
            <a:r>
              <a:rPr lang="en-US" dirty="0"/>
              <a:t>Often also called fatigue effects</a:t>
            </a:r>
          </a:p>
          <a:p>
            <a:pPr lvl="1"/>
            <a:r>
              <a:rPr lang="en-US" dirty="0"/>
              <a:t>What to do?!</a:t>
            </a:r>
          </a:p>
        </p:txBody>
      </p:sp>
    </p:spTree>
    <p:extLst>
      <p:ext uri="{BB962C8B-B14F-4D97-AF65-F5344CB8AC3E}">
        <p14:creationId xmlns:p14="http://schemas.microsoft.com/office/powerpoint/2010/main" val="1984540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Design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Counterbalancing</a:t>
            </a:r>
          </a:p>
          <a:p>
            <a:pPr lvl="1"/>
            <a:r>
              <a:rPr lang="en-US" dirty="0"/>
              <a:t>Randomly assigning the order of the levels, so that some people get part 1 first, and some people get part 2 first</a:t>
            </a:r>
          </a:p>
          <a:p>
            <a:pPr lvl="1"/>
            <a:r>
              <a:rPr lang="en-US" dirty="0"/>
              <a:t>Ensures that the order effects cancel each other out</a:t>
            </a:r>
          </a:p>
          <a:p>
            <a:pPr lvl="1"/>
            <a:r>
              <a:rPr lang="en-US" dirty="0"/>
              <a:t>So, now we might meet step 2!</a:t>
            </a:r>
          </a:p>
        </p:txBody>
      </p:sp>
    </p:spTree>
    <p:extLst>
      <p:ext uri="{BB962C8B-B14F-4D97-AF65-F5344CB8AC3E}">
        <p14:creationId xmlns:p14="http://schemas.microsoft.com/office/powerpoint/2010/main" val="1423882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4229550"/>
              </p:ext>
            </p:extLst>
          </p:nvPr>
        </p:nvGraphicFramePr>
        <p:xfrm>
          <a:off x="822325" y="1846263"/>
          <a:ext cx="7543800" cy="175260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377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Assumption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Solution</a:t>
                      </a:r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Normal distribution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≥ 30</a:t>
                      </a:r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DV</a:t>
                      </a:r>
                      <a:r>
                        <a:rPr lang="en-US" baseline="0" dirty="0"/>
                        <a:t> is scale</a:t>
                      </a:r>
                      <a:endParaRPr lang="en-US" dirty="0"/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Nothing… do </a:t>
                      </a:r>
                      <a:r>
                        <a:rPr lang="en-US" dirty="0" err="1"/>
                        <a:t>nonparametrics</a:t>
                      </a:r>
                      <a:endParaRPr lang="en-US" dirty="0"/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</a:t>
                      </a:r>
                      <a:r>
                        <a:rPr lang="en-US" baseline="0" dirty="0"/>
                        <a:t> selection (sampling)</a:t>
                      </a:r>
                      <a:endParaRPr lang="en-US" dirty="0"/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Random assignment (</a:t>
                      </a:r>
                      <a:r>
                        <a:rPr lang="en-US" baseline="0" dirty="0"/>
                        <a:t>We can do this now though counterbalancing!)</a:t>
                      </a:r>
                      <a:endParaRPr lang="en-US" dirty="0"/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1044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44F9-8FD1-43AE-B18D-C6BDFA407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Paired-Samples </a:t>
            </a:r>
            <a:r>
              <a:rPr lang="en-US" i="1" dirty="0"/>
              <a:t>t</a:t>
            </a:r>
            <a:r>
              <a:rPr lang="en-US" dirty="0"/>
              <a:t> Test</a:t>
            </a:r>
          </a:p>
        </p:txBody>
      </p:sp>
      <p:sp>
        <p:nvSpPr>
          <p:cNvPr id="717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Two sample means and a within-groups design</a:t>
            </a:r>
          </a:p>
          <a:p>
            <a:pPr eaLnBrk="1" hangingPunct="1"/>
            <a:r>
              <a:rPr lang="en-US" dirty="0"/>
              <a:t>We have two scores for each person… how can we test that?</a:t>
            </a:r>
          </a:p>
          <a:p>
            <a:pPr lvl="1"/>
            <a:r>
              <a:rPr lang="en-US" dirty="0"/>
              <a:t>The major difference in the paired-samples </a:t>
            </a:r>
            <a:r>
              <a:rPr lang="en-US" i="1" dirty="0"/>
              <a:t>t</a:t>
            </a:r>
            <a:r>
              <a:rPr lang="en-US" dirty="0"/>
              <a:t> test is that we must create difference scores for every participant </a:t>
            </a:r>
          </a:p>
          <a:p>
            <a:pPr lvl="1" eaLnBrk="1" hangingPunct="1">
              <a:buFont typeface="Lucida Grande" pitchFamily="-48" charset="0"/>
              <a:buNone/>
            </a:pPr>
            <a:endParaRPr lang="en-US" i="1" dirty="0"/>
          </a:p>
          <a:p>
            <a:pPr lvl="1" eaLnBrk="1" hangingPunct="1">
              <a:buFont typeface="Lucida Grande" pitchFamily="-48" charset="0"/>
              <a:buNone/>
            </a:pPr>
            <a:endParaRPr lang="en-US" i="1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5BEACC-9B5F-4DCE-A6EB-FE886712A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Paired-Samples </a:t>
            </a:r>
            <a:r>
              <a:rPr lang="en-US" i="1" dirty="0"/>
              <a:t>t</a:t>
            </a:r>
            <a:r>
              <a:rPr lang="en-US" dirty="0"/>
              <a:t>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Distributions</a:t>
            </a:r>
          </a:p>
          <a:p>
            <a:pPr lvl="1"/>
            <a:r>
              <a:rPr lang="en-US" i="1" dirty="0"/>
              <a:t>z</a:t>
            </a:r>
            <a:r>
              <a:rPr lang="en-US" dirty="0"/>
              <a:t> = distribution of scores</a:t>
            </a:r>
          </a:p>
          <a:p>
            <a:pPr lvl="1"/>
            <a:r>
              <a:rPr lang="en-US" i="1" dirty="0"/>
              <a:t>z</a:t>
            </a:r>
            <a:r>
              <a:rPr lang="en-US" dirty="0"/>
              <a:t> = distribution of means (for samples)</a:t>
            </a:r>
          </a:p>
          <a:p>
            <a:pPr lvl="1"/>
            <a:r>
              <a:rPr lang="en-US" i="1" dirty="0"/>
              <a:t>t</a:t>
            </a:r>
            <a:r>
              <a:rPr lang="en-US" dirty="0"/>
              <a:t> = distribution of means (for samples with estimated standard deviation)</a:t>
            </a:r>
          </a:p>
          <a:p>
            <a:pPr lvl="1"/>
            <a:r>
              <a:rPr lang="en-US" i="1" dirty="0"/>
              <a:t>t</a:t>
            </a:r>
            <a:r>
              <a:rPr lang="en-US" dirty="0"/>
              <a:t> = distribution of differences between means (for paired samples with estimated standard deviation)</a:t>
            </a:r>
          </a:p>
        </p:txBody>
      </p:sp>
    </p:spTree>
    <p:extLst>
      <p:ext uri="{BB962C8B-B14F-4D97-AF65-F5344CB8AC3E}">
        <p14:creationId xmlns:p14="http://schemas.microsoft.com/office/powerpoint/2010/main" val="847969149"/>
      </p:ext>
    </p:extLst>
  </p:cSld>
  <p:clrMapOvr>
    <a:masterClrMapping/>
  </p:clrMapOvr>
</p:sld>
</file>

<file path=ppt/theme/theme1.xml><?xml version="1.0" encoding="utf-8"?>
<a:theme xmlns:a="http://schemas.openxmlformats.org/drawingml/2006/main" name="PSY200 Slides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SY200 Slides" id="{C3DD58E6-4501-4DD2-80C2-2EF5B492CEBB}" vid="{A013E9D2-E8AE-447C-BDF4-B8F563ACDD9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PSY200 Slides</Template>
  <TotalTime>982</TotalTime>
  <Words>997</Words>
  <Application>Microsoft Office PowerPoint</Application>
  <PresentationFormat>On-screen Show (4:3)</PresentationFormat>
  <Paragraphs>141</Paragraphs>
  <Slides>27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Calibri Light</vt:lpstr>
      <vt:lpstr>Geneva</vt:lpstr>
      <vt:lpstr>Helvetica</vt:lpstr>
      <vt:lpstr>Lucida Grande</vt:lpstr>
      <vt:lpstr>PSY200 Slides</vt:lpstr>
      <vt:lpstr>Equation</vt:lpstr>
      <vt:lpstr>The Paired-Samples  t-Test</vt:lpstr>
      <vt:lpstr>Research Design Issues</vt:lpstr>
      <vt:lpstr>Research Design Issues</vt:lpstr>
      <vt:lpstr>Research Design Issues</vt:lpstr>
      <vt:lpstr>Research Design Issues</vt:lpstr>
      <vt:lpstr>Research Design Issues</vt:lpstr>
      <vt:lpstr>Assumptions</vt:lpstr>
      <vt:lpstr>Paired-Samples t Test</vt:lpstr>
      <vt:lpstr>Paired-Samples t Test</vt:lpstr>
      <vt:lpstr>Distribution of Differences Between Means</vt:lpstr>
      <vt:lpstr> Distribution of Differences Between Means</vt:lpstr>
      <vt:lpstr>Distribution of Differences Between Means</vt:lpstr>
      <vt:lpstr>Steps for Calculating Paired Sample t Tests</vt:lpstr>
      <vt:lpstr>Step 1</vt:lpstr>
      <vt:lpstr>Step 2</vt:lpstr>
      <vt:lpstr>Step 3</vt:lpstr>
      <vt:lpstr>Calculating in R</vt:lpstr>
      <vt:lpstr>Calculating in R</vt:lpstr>
      <vt:lpstr>Calculating in R</vt:lpstr>
      <vt:lpstr>Calculating in R</vt:lpstr>
      <vt:lpstr>Step 4</vt:lpstr>
      <vt:lpstr>Step 5</vt:lpstr>
      <vt:lpstr>Step 5</vt:lpstr>
      <vt:lpstr>Step 6</vt:lpstr>
      <vt:lpstr>Confidence Interval</vt:lpstr>
      <vt:lpstr>Effect Size</vt:lpstr>
      <vt:lpstr>Effect Size</vt:lpstr>
    </vt:vector>
  </TitlesOfParts>
  <Company>IT Department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 Department</dc:creator>
  <cp:lastModifiedBy>Tabetha Hopke</cp:lastModifiedBy>
  <cp:revision>201</cp:revision>
  <dcterms:created xsi:type="dcterms:W3CDTF">2010-01-19T19:01:20Z</dcterms:created>
  <dcterms:modified xsi:type="dcterms:W3CDTF">2018-07-31T18:19:25Z</dcterms:modified>
</cp:coreProperties>
</file>