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31"/>
  </p:notesMasterIdLst>
  <p:sldIdLst>
    <p:sldId id="256" r:id="rId2"/>
    <p:sldId id="297" r:id="rId3"/>
    <p:sldId id="298" r:id="rId4"/>
    <p:sldId id="303" r:id="rId5"/>
    <p:sldId id="311" r:id="rId6"/>
    <p:sldId id="305" r:id="rId7"/>
    <p:sldId id="306" r:id="rId8"/>
    <p:sldId id="316" r:id="rId9"/>
    <p:sldId id="317" r:id="rId10"/>
    <p:sldId id="318" r:id="rId11"/>
    <p:sldId id="319" r:id="rId12"/>
    <p:sldId id="320" r:id="rId13"/>
    <p:sldId id="321" r:id="rId14"/>
    <p:sldId id="300" r:id="rId15"/>
    <p:sldId id="312" r:id="rId16"/>
    <p:sldId id="263" r:id="rId17"/>
    <p:sldId id="313" r:id="rId18"/>
    <p:sldId id="322" r:id="rId19"/>
    <p:sldId id="270" r:id="rId20"/>
    <p:sldId id="323" r:id="rId21"/>
    <p:sldId id="324" r:id="rId22"/>
    <p:sldId id="325" r:id="rId23"/>
    <p:sldId id="326" r:id="rId24"/>
    <p:sldId id="283" r:id="rId25"/>
    <p:sldId id="327" r:id="rId26"/>
    <p:sldId id="328" r:id="rId27"/>
    <p:sldId id="293" r:id="rId28"/>
    <p:sldId id="329" r:id="rId29"/>
    <p:sldId id="330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90000"/>
    <a:srgbClr val="5D8866"/>
    <a:srgbClr val="B0E5CF"/>
    <a:srgbClr val="B3DAB0"/>
    <a:srgbClr val="3EBD86"/>
    <a:srgbClr val="113480"/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6" autoAdjust="0"/>
    <p:restoredTop sz="89677" autoAdjust="0"/>
  </p:normalViewPr>
  <p:slideViewPr>
    <p:cSldViewPr>
      <p:cViewPr>
        <p:scale>
          <a:sx n="82" d="100"/>
          <a:sy n="82" d="100"/>
        </p:scale>
        <p:origin x="1536" y="-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betha Hopke" userId="5e7e88d54752368c" providerId="LiveId" clId="{B69FBC0F-C8DF-445E-96C2-0ADFC96B4505}"/>
    <pc:docChg chg="undo redo custSel modSld modMainMaster">
      <pc:chgData name="Tabetha Hopke" userId="5e7e88d54752368c" providerId="LiveId" clId="{B69FBC0F-C8DF-445E-96C2-0ADFC96B4505}" dt="2018-07-30T19:59:34.135" v="803" actId="113"/>
      <pc:docMkLst>
        <pc:docMk/>
      </pc:docMkLst>
      <pc:sldChg chg="addSp delSp modSp">
        <pc:chgData name="Tabetha Hopke" userId="5e7e88d54752368c" providerId="LiveId" clId="{B69FBC0F-C8DF-445E-96C2-0ADFC96B4505}" dt="2018-07-30T18:58:03.632" v="15" actId="255"/>
        <pc:sldMkLst>
          <pc:docMk/>
          <pc:sldMk cId="0" sldId="256"/>
        </pc:sldMkLst>
        <pc:spChg chg="add mod">
          <ac:chgData name="Tabetha Hopke" userId="5e7e88d54752368c" providerId="LiveId" clId="{B69FBC0F-C8DF-445E-96C2-0ADFC96B4505}" dt="2018-07-30T18:58:03.632" v="15" actId="255"/>
          <ac:spMkLst>
            <pc:docMk/>
            <pc:sldMk cId="0" sldId="256"/>
            <ac:spMk id="2" creationId="{5A8561BE-EDF0-4CB5-B223-2605F7BC9BF5}"/>
          </ac:spMkLst>
        </pc:spChg>
        <pc:spChg chg="del mod">
          <ac:chgData name="Tabetha Hopke" userId="5e7e88d54752368c" providerId="LiveId" clId="{B69FBC0F-C8DF-445E-96C2-0ADFC96B4505}" dt="2018-07-30T18:57:44.347" v="10" actId="478"/>
          <ac:spMkLst>
            <pc:docMk/>
            <pc:sldMk cId="0" sldId="256"/>
            <ac:spMk id="16385" creationId="{00000000-0000-0000-0000-000000000000}"/>
          </ac:spMkLst>
        </pc:spChg>
        <pc:picChg chg="del">
          <ac:chgData name="Tabetha Hopke" userId="5e7e88d54752368c" providerId="LiveId" clId="{B69FBC0F-C8DF-445E-96C2-0ADFC96B4505}" dt="2018-07-30T18:57:23.286" v="0" actId="478"/>
          <ac:picMkLst>
            <pc:docMk/>
            <pc:sldMk cId="0" sldId="256"/>
            <ac:picMk id="16387" creationId="{00000000-0000-0000-0000-000000000000}"/>
          </ac:picMkLst>
        </pc:picChg>
      </pc:sldChg>
      <pc:sldChg chg="addSp delSp modSp">
        <pc:chgData name="Tabetha Hopke" userId="5e7e88d54752368c" providerId="LiveId" clId="{B69FBC0F-C8DF-445E-96C2-0ADFC96B4505}" dt="2018-07-30T19:23:37.734" v="381" actId="1076"/>
        <pc:sldMkLst>
          <pc:docMk/>
          <pc:sldMk cId="0" sldId="263"/>
        </pc:sldMkLst>
        <pc:spChg chg="add mod">
          <ac:chgData name="Tabetha Hopke" userId="5e7e88d54752368c" providerId="LiveId" clId="{B69FBC0F-C8DF-445E-96C2-0ADFC96B4505}" dt="2018-07-30T19:23:31.843" v="380"/>
          <ac:spMkLst>
            <pc:docMk/>
            <pc:sldMk cId="0" sldId="263"/>
            <ac:spMk id="2" creationId="{6F1F828B-EF51-4301-A11F-67E9B44FE93B}"/>
          </ac:spMkLst>
        </pc:spChg>
        <pc:spChg chg="del mod">
          <ac:chgData name="Tabetha Hopke" userId="5e7e88d54752368c" providerId="LiveId" clId="{B69FBC0F-C8DF-445E-96C2-0ADFC96B4505}" dt="2018-07-30T19:23:27.399" v="378" actId="478"/>
          <ac:spMkLst>
            <pc:docMk/>
            <pc:sldMk cId="0" sldId="263"/>
            <ac:spMk id="4101" creationId="{00000000-0000-0000-0000-000000000000}"/>
          </ac:spMkLst>
        </pc:spChg>
        <pc:graphicFrameChg chg="mod">
          <ac:chgData name="Tabetha Hopke" userId="5e7e88d54752368c" providerId="LiveId" clId="{B69FBC0F-C8DF-445E-96C2-0ADFC96B4505}" dt="2018-07-30T19:23:37.734" v="381" actId="1076"/>
          <ac:graphicFrameMkLst>
            <pc:docMk/>
            <pc:sldMk cId="0" sldId="263"/>
            <ac:graphicFrameMk id="4098" creationId="{00000000-0000-0000-0000-000000000000}"/>
          </ac:graphicFrameMkLst>
        </pc:graphicFrameChg>
      </pc:sldChg>
      <pc:sldChg chg="addSp delSp modSp">
        <pc:chgData name="Tabetha Hopke" userId="5e7e88d54752368c" providerId="LiveId" clId="{B69FBC0F-C8DF-445E-96C2-0ADFC96B4505}" dt="2018-07-30T19:29:55.844" v="586" actId="1076"/>
        <pc:sldMkLst>
          <pc:docMk/>
          <pc:sldMk cId="0" sldId="270"/>
        </pc:sldMkLst>
        <pc:spChg chg="add del mod">
          <ac:chgData name="Tabetha Hopke" userId="5e7e88d54752368c" providerId="LiveId" clId="{B69FBC0F-C8DF-445E-96C2-0ADFC96B4505}" dt="2018-07-30T19:29:39.767" v="583" actId="20577"/>
          <ac:spMkLst>
            <pc:docMk/>
            <pc:sldMk cId="0" sldId="270"/>
            <ac:spMk id="2" creationId="{4061EEF2-0EDE-46A3-B296-187B95281949}"/>
          </ac:spMkLst>
        </pc:spChg>
        <pc:spChg chg="add del mod">
          <ac:chgData name="Tabetha Hopke" userId="5e7e88d54752368c" providerId="LiveId" clId="{B69FBC0F-C8DF-445E-96C2-0ADFC96B4505}" dt="2018-07-30T19:28:11.461" v="501"/>
          <ac:spMkLst>
            <pc:docMk/>
            <pc:sldMk cId="0" sldId="270"/>
            <ac:spMk id="3" creationId="{FD20133F-7E88-4F4A-A40A-1711A02FCE8E}"/>
          </ac:spMkLst>
        </pc:spChg>
        <pc:spChg chg="del mod">
          <ac:chgData name="Tabetha Hopke" userId="5e7e88d54752368c" providerId="LiveId" clId="{B69FBC0F-C8DF-445E-96C2-0ADFC96B4505}" dt="2018-07-30T19:25:38.083" v="402" actId="478"/>
          <ac:spMkLst>
            <pc:docMk/>
            <pc:sldMk cId="0" sldId="270"/>
            <ac:spMk id="60417" creationId="{00000000-0000-0000-0000-000000000000}"/>
          </ac:spMkLst>
        </pc:spChg>
        <pc:picChg chg="add del mod">
          <ac:chgData name="Tabetha Hopke" userId="5e7e88d54752368c" providerId="LiveId" clId="{B69FBC0F-C8DF-445E-96C2-0ADFC96B4505}" dt="2018-07-30T19:29:55.844" v="586" actId="1076"/>
          <ac:picMkLst>
            <pc:docMk/>
            <pc:sldMk cId="0" sldId="270"/>
            <ac:picMk id="6" creationId="{4C5AD2BE-92BA-4378-B8A5-06F2CB292F6F}"/>
          </ac:picMkLst>
        </pc:picChg>
        <pc:picChg chg="del mod">
          <ac:chgData name="Tabetha Hopke" userId="5e7e88d54752368c" providerId="LiveId" clId="{B69FBC0F-C8DF-445E-96C2-0ADFC96B4505}" dt="2018-07-30T19:25:47.682" v="404"/>
          <ac:picMkLst>
            <pc:docMk/>
            <pc:sldMk cId="0" sldId="270"/>
            <ac:picMk id="60418" creationId="{00000000-0000-0000-0000-000000000000}"/>
          </ac:picMkLst>
        </pc:picChg>
      </pc:sldChg>
      <pc:sldChg chg="addSp delSp modSp">
        <pc:chgData name="Tabetha Hopke" userId="5e7e88d54752368c" providerId="LiveId" clId="{B69FBC0F-C8DF-445E-96C2-0ADFC96B4505}" dt="2018-07-30T19:33:22.568" v="696" actId="1076"/>
        <pc:sldMkLst>
          <pc:docMk/>
          <pc:sldMk cId="0" sldId="283"/>
        </pc:sldMkLst>
        <pc:spChg chg="add mod">
          <ac:chgData name="Tabetha Hopke" userId="5e7e88d54752368c" providerId="LiveId" clId="{B69FBC0F-C8DF-445E-96C2-0ADFC96B4505}" dt="2018-07-30T19:33:12" v="693" actId="20577"/>
          <ac:spMkLst>
            <pc:docMk/>
            <pc:sldMk cId="0" sldId="283"/>
            <ac:spMk id="2" creationId="{FDFA0585-3EE5-41EB-A53E-8CC455C138C2}"/>
          </ac:spMkLst>
        </pc:spChg>
        <pc:spChg chg="mod">
          <ac:chgData name="Tabetha Hopke" userId="5e7e88d54752368c" providerId="LiveId" clId="{B69FBC0F-C8DF-445E-96C2-0ADFC96B4505}" dt="2018-07-30T19:32:45.829" v="650" actId="27636"/>
          <ac:spMkLst>
            <pc:docMk/>
            <pc:sldMk cId="0" sldId="283"/>
            <ac:spMk id="6149" creationId="{00000000-0000-0000-0000-000000000000}"/>
          </ac:spMkLst>
        </pc:spChg>
        <pc:graphicFrameChg chg="add mod">
          <ac:chgData name="Tabetha Hopke" userId="5e7e88d54752368c" providerId="LiveId" clId="{B69FBC0F-C8DF-445E-96C2-0ADFC96B4505}" dt="2018-07-30T19:33:22.568" v="696" actId="1076"/>
          <ac:graphicFrameMkLst>
            <pc:docMk/>
            <pc:sldMk cId="0" sldId="283"/>
            <ac:graphicFrameMk id="5" creationId="{CFF9FC7B-2DBA-4D80-B4F3-518A8EDC1EB5}"/>
          </ac:graphicFrameMkLst>
        </pc:graphicFrameChg>
        <pc:graphicFrameChg chg="del mod">
          <ac:chgData name="Tabetha Hopke" userId="5e7e88d54752368c" providerId="LiveId" clId="{B69FBC0F-C8DF-445E-96C2-0ADFC96B4505}" dt="2018-07-30T19:32:57.123" v="653"/>
          <ac:graphicFrameMkLst>
            <pc:docMk/>
            <pc:sldMk cId="0" sldId="283"/>
            <ac:graphicFrameMk id="6146" creationId="{00000000-0000-0000-0000-000000000000}"/>
          </ac:graphicFrameMkLst>
        </pc:graphicFrameChg>
      </pc:sldChg>
      <pc:sldChg chg="addSp delSp modSp">
        <pc:chgData name="Tabetha Hopke" userId="5e7e88d54752368c" providerId="LiveId" clId="{B69FBC0F-C8DF-445E-96C2-0ADFC96B4505}" dt="2018-07-30T19:36:08.356" v="767" actId="20577"/>
        <pc:sldMkLst>
          <pc:docMk/>
          <pc:sldMk cId="0" sldId="293"/>
        </pc:sldMkLst>
        <pc:spChg chg="add mod">
          <ac:chgData name="Tabetha Hopke" userId="5e7e88d54752368c" providerId="LiveId" clId="{B69FBC0F-C8DF-445E-96C2-0ADFC96B4505}" dt="2018-07-30T19:35:42.565" v="760"/>
          <ac:spMkLst>
            <pc:docMk/>
            <pc:sldMk cId="0" sldId="293"/>
            <ac:spMk id="2" creationId="{34AF374A-F3F7-4148-AE6F-833E16EBF4AB}"/>
          </ac:spMkLst>
        </pc:spChg>
        <pc:spChg chg="del mod">
          <ac:chgData name="Tabetha Hopke" userId="5e7e88d54752368c" providerId="LiveId" clId="{B69FBC0F-C8DF-445E-96C2-0ADFC96B4505}" dt="2018-07-30T19:35:40.915" v="759"/>
          <ac:spMkLst>
            <pc:docMk/>
            <pc:sldMk cId="0" sldId="293"/>
            <ac:spMk id="78849" creationId="{00000000-0000-0000-0000-000000000000}"/>
          </ac:spMkLst>
        </pc:spChg>
        <pc:spChg chg="mod">
          <ac:chgData name="Tabetha Hopke" userId="5e7e88d54752368c" providerId="LiveId" clId="{B69FBC0F-C8DF-445E-96C2-0ADFC96B4505}" dt="2018-07-30T19:36:08.356" v="767" actId="20577"/>
          <ac:spMkLst>
            <pc:docMk/>
            <pc:sldMk cId="0" sldId="293"/>
            <ac:spMk id="78850" creationId="{00000000-0000-0000-0000-000000000000}"/>
          </ac:spMkLst>
        </pc:spChg>
      </pc:sldChg>
      <pc:sldChg chg="modSp">
        <pc:chgData name="Tabetha Hopke" userId="5e7e88d54752368c" providerId="LiveId" clId="{B69FBC0F-C8DF-445E-96C2-0ADFC96B4505}" dt="2018-07-30T18:58:58.717" v="41" actId="20577"/>
        <pc:sldMkLst>
          <pc:docMk/>
          <pc:sldMk cId="4285675096" sldId="298"/>
        </pc:sldMkLst>
        <pc:spChg chg="mod">
          <ac:chgData name="Tabetha Hopke" userId="5e7e88d54752368c" providerId="LiveId" clId="{B69FBC0F-C8DF-445E-96C2-0ADFC96B4505}" dt="2018-07-30T18:58:58.717" v="41" actId="20577"/>
          <ac:spMkLst>
            <pc:docMk/>
            <pc:sldMk cId="4285675096" sldId="298"/>
            <ac:spMk id="3" creationId="{00000000-0000-0000-0000-000000000000}"/>
          </ac:spMkLst>
        </pc:spChg>
      </pc:sldChg>
      <pc:sldChg chg="addSp delSp modSp modNotesTx">
        <pc:chgData name="Tabetha Hopke" userId="5e7e88d54752368c" providerId="LiveId" clId="{B69FBC0F-C8DF-445E-96C2-0ADFC96B4505}" dt="2018-07-30T19:59:34.135" v="803" actId="113"/>
        <pc:sldMkLst>
          <pc:docMk/>
          <pc:sldMk cId="2149902858" sldId="300"/>
        </pc:sldMkLst>
        <pc:spChg chg="add mod">
          <ac:chgData name="Tabetha Hopke" userId="5e7e88d54752368c" providerId="LiveId" clId="{B69FBC0F-C8DF-445E-96C2-0ADFC96B4505}" dt="2018-07-30T19:59:22.618" v="801" actId="27636"/>
          <ac:spMkLst>
            <pc:docMk/>
            <pc:sldMk cId="2149902858" sldId="300"/>
            <ac:spMk id="3" creationId="{2C711505-5649-4AE5-9C61-B7A0B4D43A64}"/>
          </ac:spMkLst>
        </pc:spChg>
        <pc:spChg chg="del mod">
          <ac:chgData name="Tabetha Hopke" userId="5e7e88d54752368c" providerId="LiveId" clId="{B69FBC0F-C8DF-445E-96C2-0ADFC96B4505}" dt="2018-07-30T19:19:04.586" v="272"/>
          <ac:spMkLst>
            <pc:docMk/>
            <pc:sldMk cId="2149902858" sldId="300"/>
            <ac:spMk id="6" creationId="{00000000-0000-0000-0000-000000000000}"/>
          </ac:spMkLst>
        </pc:spChg>
        <pc:spChg chg="del mod">
          <ac:chgData name="Tabetha Hopke" userId="5e7e88d54752368c" providerId="LiveId" clId="{B69FBC0F-C8DF-445E-96C2-0ADFC96B4505}" dt="2018-07-30T19:20:06.883" v="280" actId="478"/>
          <ac:spMkLst>
            <pc:docMk/>
            <pc:sldMk cId="2149902858" sldId="300"/>
            <ac:spMk id="7" creationId="{00000000-0000-0000-0000-000000000000}"/>
          </ac:spMkLst>
        </pc:spChg>
        <pc:spChg chg="del mod">
          <ac:chgData name="Tabetha Hopke" userId="5e7e88d54752368c" providerId="LiveId" clId="{B69FBC0F-C8DF-445E-96C2-0ADFC96B4505}" dt="2018-07-30T19:19:04.576" v="270" actId="478"/>
          <ac:spMkLst>
            <pc:docMk/>
            <pc:sldMk cId="2149902858" sldId="300"/>
            <ac:spMk id="8" creationId="{00000000-0000-0000-0000-000000000000}"/>
          </ac:spMkLst>
        </pc:spChg>
        <pc:spChg chg="del mod">
          <ac:chgData name="Tabetha Hopke" userId="5e7e88d54752368c" providerId="LiveId" clId="{B69FBC0F-C8DF-445E-96C2-0ADFC96B4505}" dt="2018-07-30T19:20:42.883" v="293"/>
          <ac:spMkLst>
            <pc:docMk/>
            <pc:sldMk cId="2149902858" sldId="300"/>
            <ac:spMk id="9" creationId="{00000000-0000-0000-0000-000000000000}"/>
          </ac:spMkLst>
        </pc:spChg>
        <pc:spChg chg="del mod">
          <ac:chgData name="Tabetha Hopke" userId="5e7e88d54752368c" providerId="LiveId" clId="{B69FBC0F-C8DF-445E-96C2-0ADFC96B4505}" dt="2018-07-30T19:20:42.882" v="291" actId="478"/>
          <ac:spMkLst>
            <pc:docMk/>
            <pc:sldMk cId="2149902858" sldId="300"/>
            <ac:spMk id="10" creationId="{00000000-0000-0000-0000-000000000000}"/>
          </ac:spMkLst>
        </pc:spChg>
        <pc:spChg chg="add mod">
          <ac:chgData name="Tabetha Hopke" userId="5e7e88d54752368c" providerId="LiveId" clId="{B69FBC0F-C8DF-445E-96C2-0ADFC96B4505}" dt="2018-07-30T19:59:34.135" v="803" actId="113"/>
          <ac:spMkLst>
            <pc:docMk/>
            <pc:sldMk cId="2149902858" sldId="300"/>
            <ac:spMk id="11" creationId="{A5035E4E-D106-4AA3-8944-D429770BD3A6}"/>
          </ac:spMkLst>
        </pc:spChg>
        <pc:graphicFrameChg chg="mod">
          <ac:chgData name="Tabetha Hopke" userId="5e7e88d54752368c" providerId="LiveId" clId="{B69FBC0F-C8DF-445E-96C2-0ADFC96B4505}" dt="2018-07-30T19:21:10.765" v="296" actId="1076"/>
          <ac:graphicFrameMkLst>
            <pc:docMk/>
            <pc:sldMk cId="2149902858" sldId="300"/>
            <ac:graphicFrameMk id="4" creationId="{00000000-0000-0000-0000-000000000000}"/>
          </ac:graphicFrameMkLst>
        </pc:graphicFrameChg>
        <pc:graphicFrameChg chg="mod">
          <ac:chgData name="Tabetha Hopke" userId="5e7e88d54752368c" providerId="LiveId" clId="{B69FBC0F-C8DF-445E-96C2-0ADFC96B4505}" dt="2018-07-30T19:22:25.803" v="308" actId="14100"/>
          <ac:graphicFrameMkLst>
            <pc:docMk/>
            <pc:sldMk cId="2149902858" sldId="300"/>
            <ac:graphicFrameMk id="5" creationId="{00000000-0000-0000-0000-000000000000}"/>
          </ac:graphicFrameMkLst>
        </pc:graphicFrameChg>
      </pc:sldChg>
      <pc:sldChg chg="addSp delSp modSp">
        <pc:chgData name="Tabetha Hopke" userId="5e7e88d54752368c" providerId="LiveId" clId="{B69FBC0F-C8DF-445E-96C2-0ADFC96B4505}" dt="2018-07-30T19:05:21.826" v="143" actId="15"/>
        <pc:sldMkLst>
          <pc:docMk/>
          <pc:sldMk cId="3632945636" sldId="303"/>
        </pc:sldMkLst>
        <pc:spChg chg="add mod">
          <ac:chgData name="Tabetha Hopke" userId="5e7e88d54752368c" providerId="LiveId" clId="{B69FBC0F-C8DF-445E-96C2-0ADFC96B4505}" dt="2018-07-30T18:59:15.747" v="46" actId="114"/>
          <ac:spMkLst>
            <pc:docMk/>
            <pc:sldMk cId="3632945636" sldId="303"/>
            <ac:spMk id="2" creationId="{4916610A-B140-4E6D-A3BB-1A02F109ECD0}"/>
          </ac:spMkLst>
        </pc:spChg>
        <pc:spChg chg="mod">
          <ac:chgData name="Tabetha Hopke" userId="5e7e88d54752368c" providerId="LiveId" clId="{B69FBC0F-C8DF-445E-96C2-0ADFC96B4505}" dt="2018-07-30T19:05:21.826" v="143" actId="15"/>
          <ac:spMkLst>
            <pc:docMk/>
            <pc:sldMk cId="3632945636" sldId="303"/>
            <ac:spMk id="52225" creationId="{00000000-0000-0000-0000-000000000000}"/>
          </ac:spMkLst>
        </pc:spChg>
        <pc:spChg chg="del mod">
          <ac:chgData name="Tabetha Hopke" userId="5e7e88d54752368c" providerId="LiveId" clId="{B69FBC0F-C8DF-445E-96C2-0ADFC96B4505}" dt="2018-07-30T18:59:07.375" v="43" actId="478"/>
          <ac:spMkLst>
            <pc:docMk/>
            <pc:sldMk cId="3632945636" sldId="303"/>
            <ac:spMk id="52226" creationId="{00000000-0000-0000-0000-000000000000}"/>
          </ac:spMkLst>
        </pc:spChg>
      </pc:sldChg>
      <pc:sldChg chg="addSp delSp modSp">
        <pc:chgData name="Tabetha Hopke" userId="5e7e88d54752368c" providerId="LiveId" clId="{B69FBC0F-C8DF-445E-96C2-0ADFC96B4505}" dt="2018-07-30T19:00:31.948" v="69"/>
        <pc:sldMkLst>
          <pc:docMk/>
          <pc:sldMk cId="1823627459" sldId="305"/>
        </pc:sldMkLst>
        <pc:spChg chg="add mod">
          <ac:chgData name="Tabetha Hopke" userId="5e7e88d54752368c" providerId="LiveId" clId="{B69FBC0F-C8DF-445E-96C2-0ADFC96B4505}" dt="2018-07-30T19:00:31.948" v="69"/>
          <ac:spMkLst>
            <pc:docMk/>
            <pc:sldMk cId="1823627459" sldId="305"/>
            <ac:spMk id="2" creationId="{A54AFA00-9EC4-4C6A-8DC7-D560804976FE}"/>
          </ac:spMkLst>
        </pc:spChg>
        <pc:spChg chg="del mod">
          <ac:chgData name="Tabetha Hopke" userId="5e7e88d54752368c" providerId="LiveId" clId="{B69FBC0F-C8DF-445E-96C2-0ADFC96B4505}" dt="2018-07-30T19:00:30.026" v="68"/>
          <ac:spMkLst>
            <pc:docMk/>
            <pc:sldMk cId="1823627459" sldId="305"/>
            <ac:spMk id="56321" creationId="{00000000-0000-0000-0000-000000000000}"/>
          </ac:spMkLst>
        </pc:spChg>
      </pc:sldChg>
      <pc:sldChg chg="modSp">
        <pc:chgData name="Tabetha Hopke" userId="5e7e88d54752368c" providerId="LiveId" clId="{B69FBC0F-C8DF-445E-96C2-0ADFC96B4505}" dt="2018-07-30T19:01:39.554" v="75" actId="115"/>
        <pc:sldMkLst>
          <pc:docMk/>
          <pc:sldMk cId="3281973702" sldId="306"/>
        </pc:sldMkLst>
        <pc:spChg chg="mod">
          <ac:chgData name="Tabetha Hopke" userId="5e7e88d54752368c" providerId="LiveId" clId="{B69FBC0F-C8DF-445E-96C2-0ADFC96B4505}" dt="2018-07-30T19:01:39.554" v="75" actId="115"/>
          <ac:spMkLst>
            <pc:docMk/>
            <pc:sldMk cId="3281973702" sldId="306"/>
            <ac:spMk id="3" creationId="{00000000-0000-0000-0000-000000000000}"/>
          </ac:spMkLst>
        </pc:spChg>
      </pc:sldChg>
      <pc:sldChg chg="addSp delSp modSp">
        <pc:chgData name="Tabetha Hopke" userId="5e7e88d54752368c" providerId="LiveId" clId="{B69FBC0F-C8DF-445E-96C2-0ADFC96B4505}" dt="2018-07-30T19:00:17.433" v="66"/>
        <pc:sldMkLst>
          <pc:docMk/>
          <pc:sldMk cId="2150289191" sldId="311"/>
        </pc:sldMkLst>
        <pc:spChg chg="add mod">
          <ac:chgData name="Tabetha Hopke" userId="5e7e88d54752368c" providerId="LiveId" clId="{B69FBC0F-C8DF-445E-96C2-0ADFC96B4505}" dt="2018-07-30T19:00:11.823" v="64" actId="27636"/>
          <ac:spMkLst>
            <pc:docMk/>
            <pc:sldMk cId="2150289191" sldId="311"/>
            <ac:spMk id="2" creationId="{F843B6FB-EB6A-46FC-8B37-A93D62297455}"/>
          </ac:spMkLst>
        </pc:spChg>
        <pc:spChg chg="add del mod">
          <ac:chgData name="Tabetha Hopke" userId="5e7e88d54752368c" providerId="LiveId" clId="{B69FBC0F-C8DF-445E-96C2-0ADFC96B4505}" dt="2018-07-30T19:00:17.433" v="66"/>
          <ac:spMkLst>
            <pc:docMk/>
            <pc:sldMk cId="2150289191" sldId="311"/>
            <ac:spMk id="3" creationId="{F653B82D-F76D-4852-B3FD-74E5CB163947}"/>
          </ac:spMkLst>
        </pc:spChg>
        <pc:spChg chg="del mod">
          <ac:chgData name="Tabetha Hopke" userId="5e7e88d54752368c" providerId="LiveId" clId="{B69FBC0F-C8DF-445E-96C2-0ADFC96B4505}" dt="2018-07-30T19:00:01.414" v="50" actId="478"/>
          <ac:spMkLst>
            <pc:docMk/>
            <pc:sldMk cId="2150289191" sldId="311"/>
            <ac:spMk id="54273" creationId="{00000000-0000-0000-0000-000000000000}"/>
          </ac:spMkLst>
        </pc:spChg>
        <pc:picChg chg="add">
          <ac:chgData name="Tabetha Hopke" userId="5e7e88d54752368c" providerId="LiveId" clId="{B69FBC0F-C8DF-445E-96C2-0ADFC96B4505}" dt="2018-07-30T19:00:17.433" v="66"/>
          <ac:picMkLst>
            <pc:docMk/>
            <pc:sldMk cId="2150289191" sldId="311"/>
            <ac:picMk id="6" creationId="{A75381A0-6156-4823-851C-4095018DA8F0}"/>
          </ac:picMkLst>
        </pc:picChg>
        <pc:picChg chg="del mod">
          <ac:chgData name="Tabetha Hopke" userId="5e7e88d54752368c" providerId="LiveId" clId="{B69FBC0F-C8DF-445E-96C2-0ADFC96B4505}" dt="2018-07-30T19:00:15.777" v="65"/>
          <ac:picMkLst>
            <pc:docMk/>
            <pc:sldMk cId="2150289191" sldId="311"/>
            <ac:picMk id="54274" creationId="{00000000-0000-0000-0000-000000000000}"/>
          </ac:picMkLst>
        </pc:picChg>
      </pc:sldChg>
      <pc:sldChg chg="modSp">
        <pc:chgData name="Tabetha Hopke" userId="5e7e88d54752368c" providerId="LiveId" clId="{B69FBC0F-C8DF-445E-96C2-0ADFC96B4505}" dt="2018-07-30T19:57:48.330" v="781" actId="207"/>
        <pc:sldMkLst>
          <pc:docMk/>
          <pc:sldMk cId="1410895885" sldId="316"/>
        </pc:sldMkLst>
        <pc:spChg chg="mod">
          <ac:chgData name="Tabetha Hopke" userId="5e7e88d54752368c" providerId="LiveId" clId="{B69FBC0F-C8DF-445E-96C2-0ADFC96B4505}" dt="2018-07-30T19:03:11.327" v="76" actId="27636"/>
          <ac:spMkLst>
            <pc:docMk/>
            <pc:sldMk cId="1410895885" sldId="316"/>
            <ac:spMk id="58369" creationId="{00000000-0000-0000-0000-000000000000}"/>
          </ac:spMkLst>
        </pc:spChg>
        <pc:spChg chg="mod">
          <ac:chgData name="Tabetha Hopke" userId="5e7e88d54752368c" providerId="LiveId" clId="{B69FBC0F-C8DF-445E-96C2-0ADFC96B4505}" dt="2018-07-30T19:57:48.330" v="781" actId="207"/>
          <ac:spMkLst>
            <pc:docMk/>
            <pc:sldMk cId="1410895885" sldId="316"/>
            <ac:spMk id="58370" creationId="{00000000-0000-0000-0000-000000000000}"/>
          </ac:spMkLst>
        </pc:spChg>
      </pc:sldChg>
      <pc:sldChg chg="addSp modSp">
        <pc:chgData name="Tabetha Hopke" userId="5e7e88d54752368c" providerId="LiveId" clId="{B69FBC0F-C8DF-445E-96C2-0ADFC96B4505}" dt="2018-07-30T19:55:43.108" v="774" actId="207"/>
        <pc:sldMkLst>
          <pc:docMk/>
          <pc:sldMk cId="282839733" sldId="317"/>
        </pc:sldMkLst>
        <pc:spChg chg="add mod">
          <ac:chgData name="Tabetha Hopke" userId="5e7e88d54752368c" providerId="LiveId" clId="{B69FBC0F-C8DF-445E-96C2-0ADFC96B4505}" dt="2018-07-30T19:55:43.108" v="774" actId="207"/>
          <ac:spMkLst>
            <pc:docMk/>
            <pc:sldMk cId="282839733" sldId="317"/>
            <ac:spMk id="2" creationId="{2EEB12E6-8F82-41D7-BD0E-0A77BF4C7AB0}"/>
          </ac:spMkLst>
        </pc:spChg>
        <pc:spChg chg="mod">
          <ac:chgData name="Tabetha Hopke" userId="5e7e88d54752368c" providerId="LiveId" clId="{B69FBC0F-C8DF-445E-96C2-0ADFC96B4505}" dt="2018-07-30T19:07:10.419" v="170" actId="20577"/>
          <ac:spMkLst>
            <pc:docMk/>
            <pc:sldMk cId="282839733" sldId="317"/>
            <ac:spMk id="62465" creationId="{00000000-0000-0000-0000-000000000000}"/>
          </ac:spMkLst>
        </pc:spChg>
      </pc:sldChg>
      <pc:sldChg chg="modSp">
        <pc:chgData name="Tabetha Hopke" userId="5e7e88d54752368c" providerId="LiveId" clId="{B69FBC0F-C8DF-445E-96C2-0ADFC96B4505}" dt="2018-07-30T19:08:29.311" v="184" actId="20577"/>
        <pc:sldMkLst>
          <pc:docMk/>
          <pc:sldMk cId="2174043473" sldId="319"/>
        </pc:sldMkLst>
        <pc:spChg chg="mod">
          <ac:chgData name="Tabetha Hopke" userId="5e7e88d54752368c" providerId="LiveId" clId="{B69FBC0F-C8DF-445E-96C2-0ADFC96B4505}" dt="2018-07-30T19:08:29.311" v="184" actId="20577"/>
          <ac:spMkLst>
            <pc:docMk/>
            <pc:sldMk cId="2174043473" sldId="319"/>
            <ac:spMk id="2" creationId="{00000000-0000-0000-0000-000000000000}"/>
          </ac:spMkLst>
        </pc:spChg>
      </pc:sldChg>
      <pc:sldChg chg="modSp">
        <pc:chgData name="Tabetha Hopke" userId="5e7e88d54752368c" providerId="LiveId" clId="{B69FBC0F-C8DF-445E-96C2-0ADFC96B4505}" dt="2018-07-30T19:18:10.106" v="262" actId="20577"/>
        <pc:sldMkLst>
          <pc:docMk/>
          <pc:sldMk cId="3417713140" sldId="320"/>
        </pc:sldMkLst>
        <pc:spChg chg="mod">
          <ac:chgData name="Tabetha Hopke" userId="5e7e88d54752368c" providerId="LiveId" clId="{B69FBC0F-C8DF-445E-96C2-0ADFC96B4505}" dt="2018-07-30T19:18:10.106" v="262" actId="20577"/>
          <ac:spMkLst>
            <pc:docMk/>
            <pc:sldMk cId="3417713140" sldId="320"/>
            <ac:spMk id="3" creationId="{00000000-0000-0000-0000-000000000000}"/>
          </ac:spMkLst>
        </pc:spChg>
      </pc:sldChg>
      <pc:sldChg chg="modSp">
        <pc:chgData name="Tabetha Hopke" userId="5e7e88d54752368c" providerId="LiveId" clId="{B69FBC0F-C8DF-445E-96C2-0ADFC96B4505}" dt="2018-07-30T19:18:27.192" v="263" actId="114"/>
        <pc:sldMkLst>
          <pc:docMk/>
          <pc:sldMk cId="4130823208" sldId="321"/>
        </pc:sldMkLst>
        <pc:spChg chg="mod">
          <ac:chgData name="Tabetha Hopke" userId="5e7e88d54752368c" providerId="LiveId" clId="{B69FBC0F-C8DF-445E-96C2-0ADFC96B4505}" dt="2018-07-30T19:18:27.192" v="263" actId="114"/>
          <ac:spMkLst>
            <pc:docMk/>
            <pc:sldMk cId="4130823208" sldId="321"/>
            <ac:spMk id="3" creationId="{00000000-0000-0000-0000-000000000000}"/>
          </ac:spMkLst>
        </pc:spChg>
      </pc:sldChg>
      <pc:sldChg chg="modSp">
        <pc:chgData name="Tabetha Hopke" userId="5e7e88d54752368c" providerId="LiveId" clId="{B69FBC0F-C8DF-445E-96C2-0ADFC96B4505}" dt="2018-07-30T19:27:54.791" v="483" actId="20577"/>
        <pc:sldMkLst>
          <pc:docMk/>
          <pc:sldMk cId="3307736757" sldId="322"/>
        </pc:sldMkLst>
        <pc:spChg chg="mod">
          <ac:chgData name="Tabetha Hopke" userId="5e7e88d54752368c" providerId="LiveId" clId="{B69FBC0F-C8DF-445E-96C2-0ADFC96B4505}" dt="2018-07-30T19:27:54.791" v="483" actId="20577"/>
          <ac:spMkLst>
            <pc:docMk/>
            <pc:sldMk cId="3307736757" sldId="322"/>
            <ac:spMk id="3" creationId="{00000000-0000-0000-0000-000000000000}"/>
          </ac:spMkLst>
        </pc:spChg>
      </pc:sldChg>
      <pc:sldChg chg="modNotesTx">
        <pc:chgData name="Tabetha Hopke" userId="5e7e88d54752368c" providerId="LiveId" clId="{B69FBC0F-C8DF-445E-96C2-0ADFC96B4505}" dt="2018-07-30T19:31:14.025" v="646" actId="114"/>
        <pc:sldMkLst>
          <pc:docMk/>
          <pc:sldMk cId="1176146041" sldId="323"/>
        </pc:sldMkLst>
      </pc:sldChg>
      <pc:sldChg chg="modSp">
        <pc:chgData name="Tabetha Hopke" userId="5e7e88d54752368c" providerId="LiveId" clId="{B69FBC0F-C8DF-445E-96C2-0ADFC96B4505}" dt="2018-07-30T19:32:28.876" v="649" actId="20577"/>
        <pc:sldMkLst>
          <pc:docMk/>
          <pc:sldMk cId="1152651357" sldId="326"/>
        </pc:sldMkLst>
        <pc:spChg chg="mod">
          <ac:chgData name="Tabetha Hopke" userId="5e7e88d54752368c" providerId="LiveId" clId="{B69FBC0F-C8DF-445E-96C2-0ADFC96B4505}" dt="2018-07-30T19:32:28.876" v="649" actId="20577"/>
          <ac:spMkLst>
            <pc:docMk/>
            <pc:sldMk cId="1152651357" sldId="326"/>
            <ac:spMk id="3" creationId="{00000000-0000-0000-0000-000000000000}"/>
          </ac:spMkLst>
        </pc:spChg>
      </pc:sldChg>
      <pc:sldChg chg="modSp">
        <pc:chgData name="Tabetha Hopke" userId="5e7e88d54752368c" providerId="LiveId" clId="{B69FBC0F-C8DF-445E-96C2-0ADFC96B4505}" dt="2018-07-30T19:34:43.411" v="716" actId="20577"/>
        <pc:sldMkLst>
          <pc:docMk/>
          <pc:sldMk cId="1011661018" sldId="327"/>
        </pc:sldMkLst>
        <pc:spChg chg="mod">
          <ac:chgData name="Tabetha Hopke" userId="5e7e88d54752368c" providerId="LiveId" clId="{B69FBC0F-C8DF-445E-96C2-0ADFC96B4505}" dt="2018-07-30T19:34:43.411" v="716" actId="20577"/>
          <ac:spMkLst>
            <pc:docMk/>
            <pc:sldMk cId="1011661018" sldId="327"/>
            <ac:spMk id="3" creationId="{00000000-0000-0000-0000-000000000000}"/>
          </ac:spMkLst>
        </pc:spChg>
      </pc:sldChg>
      <pc:sldChg chg="modSp">
        <pc:chgData name="Tabetha Hopke" userId="5e7e88d54752368c" providerId="LiveId" clId="{B69FBC0F-C8DF-445E-96C2-0ADFC96B4505}" dt="2018-07-30T19:35:31.674" v="757" actId="20577"/>
        <pc:sldMkLst>
          <pc:docMk/>
          <pc:sldMk cId="1284795313" sldId="328"/>
        </pc:sldMkLst>
        <pc:spChg chg="mod">
          <ac:chgData name="Tabetha Hopke" userId="5e7e88d54752368c" providerId="LiveId" clId="{B69FBC0F-C8DF-445E-96C2-0ADFC96B4505}" dt="2018-07-30T19:35:31.674" v="757" actId="20577"/>
          <ac:spMkLst>
            <pc:docMk/>
            <pc:sldMk cId="1284795313" sldId="328"/>
            <ac:spMk id="3" creationId="{00000000-0000-0000-0000-000000000000}"/>
          </ac:spMkLst>
        </pc:spChg>
      </pc:sldChg>
      <pc:sldChg chg="modSp">
        <pc:chgData name="Tabetha Hopke" userId="5e7e88d54752368c" providerId="LiveId" clId="{B69FBC0F-C8DF-445E-96C2-0ADFC96B4505}" dt="2018-07-30T19:36:53.249" v="769" actId="114"/>
        <pc:sldMkLst>
          <pc:docMk/>
          <pc:sldMk cId="386625108" sldId="329"/>
        </pc:sldMkLst>
        <pc:spChg chg="mod">
          <ac:chgData name="Tabetha Hopke" userId="5e7e88d54752368c" providerId="LiveId" clId="{B69FBC0F-C8DF-445E-96C2-0ADFC96B4505}" dt="2018-07-30T19:36:33.863" v="768" actId="114"/>
          <ac:spMkLst>
            <pc:docMk/>
            <pc:sldMk cId="386625108" sldId="329"/>
            <ac:spMk id="2" creationId="{00000000-0000-0000-0000-000000000000}"/>
          </ac:spMkLst>
        </pc:spChg>
        <pc:spChg chg="mod">
          <ac:chgData name="Tabetha Hopke" userId="5e7e88d54752368c" providerId="LiveId" clId="{B69FBC0F-C8DF-445E-96C2-0ADFC96B4505}" dt="2018-07-30T19:36:53.249" v="769" actId="114"/>
          <ac:spMkLst>
            <pc:docMk/>
            <pc:sldMk cId="386625108" sldId="329"/>
            <ac:spMk id="3" creationId="{00000000-0000-0000-0000-000000000000}"/>
          </ac:spMkLst>
        </pc:spChg>
      </pc:sldChg>
      <pc:sldChg chg="modSp">
        <pc:chgData name="Tabetha Hopke" userId="5e7e88d54752368c" providerId="LiveId" clId="{B69FBC0F-C8DF-445E-96C2-0ADFC96B4505}" dt="2018-07-30T19:37:32.497" v="770" actId="1076"/>
        <pc:sldMkLst>
          <pc:docMk/>
          <pc:sldMk cId="2625797665" sldId="330"/>
        </pc:sldMkLst>
        <pc:picChg chg="mod">
          <ac:chgData name="Tabetha Hopke" userId="5e7e88d54752368c" providerId="LiveId" clId="{B69FBC0F-C8DF-445E-96C2-0ADFC96B4505}" dt="2018-07-30T19:37:32.497" v="770" actId="1076"/>
          <ac:picMkLst>
            <pc:docMk/>
            <pc:sldMk cId="2625797665" sldId="330"/>
            <ac:picMk id="4" creationId="{00000000-0000-0000-0000-000000000000}"/>
          </ac:picMkLst>
        </pc:picChg>
      </pc:sldChg>
      <pc:sldMasterChg chg="modSp modSldLayout">
        <pc:chgData name="Tabetha Hopke" userId="5e7e88d54752368c" providerId="LiveId" clId="{B69FBC0F-C8DF-445E-96C2-0ADFC96B4505}" dt="2018-07-30T19:57:00.049" v="780" actId="255"/>
        <pc:sldMasterMkLst>
          <pc:docMk/>
          <pc:sldMasterMk cId="2656702968" sldId="2147483663"/>
        </pc:sldMasterMkLst>
        <pc:spChg chg="mod">
          <ac:chgData name="Tabetha Hopke" userId="5e7e88d54752368c" providerId="LiveId" clId="{B69FBC0F-C8DF-445E-96C2-0ADFC96B4505}" dt="2018-07-30T19:56:34.417" v="778" actId="255"/>
          <ac:spMkLst>
            <pc:docMk/>
            <pc:sldMasterMk cId="2656702968" sldId="2147483663"/>
            <ac:spMk id="3" creationId="{00000000-0000-0000-0000-000000000000}"/>
          </ac:spMkLst>
        </pc:spChg>
        <pc:sldLayoutChg chg="modSp">
          <pc:chgData name="Tabetha Hopke" userId="5e7e88d54752368c" providerId="LiveId" clId="{B69FBC0F-C8DF-445E-96C2-0ADFC96B4505}" dt="2018-07-30T19:56:46.686" v="779" actId="255"/>
          <pc:sldLayoutMkLst>
            <pc:docMk/>
            <pc:sldMasterMk cId="2656702968" sldId="2147483663"/>
            <pc:sldLayoutMk cId="488042464" sldId="2147483664"/>
          </pc:sldLayoutMkLst>
          <pc:spChg chg="mod">
            <ac:chgData name="Tabetha Hopke" userId="5e7e88d54752368c" providerId="LiveId" clId="{B69FBC0F-C8DF-445E-96C2-0ADFC96B4505}" dt="2018-07-30T19:56:46.686" v="779" actId="255"/>
            <ac:spMkLst>
              <pc:docMk/>
              <pc:sldMasterMk cId="2656702968" sldId="2147483663"/>
              <pc:sldLayoutMk cId="488042464" sldId="2147483664"/>
              <ac:spMk id="2" creationId="{00000000-0000-0000-0000-000000000000}"/>
            </ac:spMkLst>
          </pc:spChg>
        </pc:sldLayoutChg>
        <pc:sldLayoutChg chg="modSp">
          <pc:chgData name="Tabetha Hopke" userId="5e7e88d54752368c" providerId="LiveId" clId="{B69FBC0F-C8DF-445E-96C2-0ADFC96B4505}" dt="2018-07-30T19:57:00.049" v="780" actId="255"/>
          <pc:sldLayoutMkLst>
            <pc:docMk/>
            <pc:sldMasterMk cId="2656702968" sldId="2147483663"/>
            <pc:sldLayoutMk cId="3453630580" sldId="2147483666"/>
          </pc:sldLayoutMkLst>
          <pc:spChg chg="mod">
            <ac:chgData name="Tabetha Hopke" userId="5e7e88d54752368c" providerId="LiveId" clId="{B69FBC0F-C8DF-445E-96C2-0ADFC96B4505}" dt="2018-07-30T19:57:00.049" v="780" actId="255"/>
            <ac:spMkLst>
              <pc:docMk/>
              <pc:sldMasterMk cId="2656702968" sldId="2147483663"/>
              <pc:sldLayoutMk cId="3453630580" sldId="2147483666"/>
              <ac:spMk id="2" creationId="{00000000-0000-0000-0000-000000000000}"/>
            </ac:spMkLst>
          </pc:sp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fld id="{01229EF6-C3AB-4830-BB90-696EFB00E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08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 pitchFamily="-8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A6190F-3391-4A1B-B968-43E7B4F8556A}" type="slidenum">
              <a:rPr lang="en-US" smtClean="0">
                <a:latin typeface="Lucida Grande"/>
                <a:ea typeface="Geneva"/>
                <a:cs typeface="Geneva"/>
              </a:rPr>
              <a:pPr/>
              <a:t>1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2999846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S</a:t>
            </a:r>
            <a:r>
              <a:rPr lang="en-US" i="1" baseline="-25000" dirty="0"/>
              <a:t>M</a:t>
            </a:r>
            <a:r>
              <a:rPr lang="en-US" dirty="0"/>
              <a:t>  = standard deviation of the sample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29EF6-C3AB-4830-BB90-696EFB00E3C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36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343708-7CF1-4567-9076-61829E0B76AD}" type="slidenum">
              <a:rPr lang="en-US" smtClean="0">
                <a:latin typeface="Lucida Grande"/>
                <a:ea typeface="Geneva"/>
                <a:cs typeface="Geneva"/>
              </a:rPr>
              <a:pPr/>
              <a:t>24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944507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F993C-EABD-40D6-B6C1-10613C60DDFC}" type="slidenum">
              <a:rPr lang="en-US" smtClean="0">
                <a:latin typeface="Lucida Grande"/>
                <a:ea typeface="Geneva"/>
                <a:cs typeface="Geneva"/>
              </a:rPr>
              <a:pPr/>
              <a:t>4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1841409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60E81B-F04D-40AA-B92E-AD985314A041}" type="slidenum">
              <a:rPr lang="en-US" smtClean="0">
                <a:latin typeface="Lucida Grande"/>
                <a:ea typeface="Geneva"/>
                <a:cs typeface="Geneva"/>
              </a:rPr>
              <a:pPr/>
              <a:t>5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1913574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B19290-9058-4610-B095-BCDB3D3893ED}" type="slidenum">
              <a:rPr lang="en-US" smtClean="0">
                <a:latin typeface="Lucida Grande"/>
                <a:ea typeface="Geneva"/>
                <a:cs typeface="Geneva"/>
              </a:rPr>
              <a:pPr/>
              <a:t>6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1548466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0FFDB8-88E2-4970-B266-E48FC43CD486}" type="slidenum">
              <a:rPr lang="en-US" smtClean="0">
                <a:latin typeface="Lucida Grande"/>
                <a:ea typeface="Geneva"/>
                <a:cs typeface="Geneva"/>
              </a:rPr>
              <a:pPr/>
              <a:t>8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99757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03F035-BF83-4DD2-801B-8A8C541F0B26}" type="slidenum">
              <a:rPr lang="en-US" smtClean="0">
                <a:latin typeface="Lucida Grande"/>
                <a:ea typeface="Geneva"/>
                <a:cs typeface="Geneva"/>
              </a:rPr>
              <a:pPr/>
              <a:t>9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3123481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N-1 is how we account for getting at least one person wrong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29EF6-C3AB-4830-BB90-696EFB00E3C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30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E01D74-D3E6-4138-8AB2-61F21389CDB5}" type="slidenum">
              <a:rPr lang="en-US" smtClean="0">
                <a:latin typeface="Lucida Grande"/>
                <a:ea typeface="Geneva"/>
                <a:cs typeface="Geneva"/>
              </a:rPr>
              <a:pPr/>
              <a:t>16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2999648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BAED5E-68E3-4E6C-8B7A-0064624C4083}" type="slidenum">
              <a:rPr lang="en-US" smtClean="0">
                <a:latin typeface="Lucida Grande"/>
                <a:ea typeface="Geneva"/>
                <a:cs typeface="Geneva"/>
              </a:rPr>
              <a:pPr/>
              <a:t>19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342849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12E0F1-19EF-4C8D-A1B2-DE4CD35130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04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AC72F-EE31-440F-AE84-110BA84F0F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5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C91CC-4CB7-48CA-BF41-6764654853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2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C84CC0-1C2F-4FFC-B222-66A8B1722D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6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912055-6E48-499F-922A-FA29A730D9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63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AAE23F-BE92-4C25-962F-BF88497E2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8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FE8A4-D834-4815-90B3-BBB860B484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9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9DBA15-AFD0-4AB0-A693-8F9EDFCF5F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0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8F1FA9-92CF-4E8B-9084-BB705EEE13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7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19F2080-3BA4-4BE7-A36D-BE4923563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9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7397EA-CB6D-41C6-A4D7-EA6BCFF1BB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3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ED86FC8-8286-48C0-8D7D-CDD7F202A2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70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voxEYmQHN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61BE-EDF0-4CB5-B223-2605F7BC9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The Single-Sample</a:t>
            </a:r>
            <a:br>
              <a:rPr lang="en-US" sz="6600" dirty="0"/>
            </a:br>
            <a:r>
              <a:rPr lang="en-US" sz="6600" dirty="0"/>
              <a:t> </a:t>
            </a:r>
            <a:r>
              <a:rPr lang="en-US" sz="6600" i="1" dirty="0"/>
              <a:t>t</a:t>
            </a:r>
            <a:r>
              <a:rPr lang="en-US" sz="6600" dirty="0"/>
              <a:t> Test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Testing: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DV is scale</a:t>
            </a:r>
          </a:p>
          <a:p>
            <a:pPr lvl="1"/>
            <a:r>
              <a:rPr lang="en-US" dirty="0"/>
              <a:t>Random selection </a:t>
            </a:r>
            <a:r>
              <a:rPr lang="en-US" dirty="0">
                <a:sym typeface="Wingdings"/>
              </a:rPr>
              <a:t> random assignment?</a:t>
            </a:r>
          </a:p>
          <a:p>
            <a:pPr lvl="1"/>
            <a:r>
              <a:rPr lang="en-US" dirty="0">
                <a:sym typeface="Wingdings"/>
              </a:rPr>
              <a:t>Normal  N &gt; 30?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3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Testing: 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 the sample and the population</a:t>
            </a:r>
          </a:p>
          <a:p>
            <a:r>
              <a:rPr lang="en-US" dirty="0"/>
              <a:t>Pick a null and research</a:t>
            </a:r>
          </a:p>
          <a:p>
            <a:pPr lvl="1"/>
            <a:r>
              <a:rPr lang="en-US" dirty="0"/>
              <a:t>Remember the combinations are:</a:t>
            </a:r>
          </a:p>
          <a:p>
            <a:pPr lvl="2"/>
            <a:r>
              <a:rPr lang="en-US" dirty="0"/>
              <a:t>Greater</a:t>
            </a:r>
          </a:p>
          <a:p>
            <a:pPr lvl="2"/>
            <a:r>
              <a:rPr lang="en-US" dirty="0"/>
              <a:t>Lesser</a:t>
            </a:r>
          </a:p>
          <a:p>
            <a:pPr lvl="2"/>
            <a:r>
              <a:rPr lang="en-US" dirty="0"/>
              <a:t>Two Tailed = Different</a:t>
            </a:r>
          </a:p>
        </p:txBody>
      </p:sp>
    </p:spTree>
    <p:extLst>
      <p:ext uri="{BB962C8B-B14F-4D97-AF65-F5344CB8AC3E}">
        <p14:creationId xmlns:p14="http://schemas.microsoft.com/office/powerpoint/2010/main" val="2174043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Testing: 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Label:</a:t>
            </a:r>
          </a:p>
          <a:p>
            <a:pPr lvl="1"/>
            <a:r>
              <a:rPr lang="en-US" dirty="0"/>
              <a:t>Sample mean (</a:t>
            </a:r>
            <a:r>
              <a:rPr lang="en-US" i="1" dirty="0"/>
              <a:t>M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Sample standard deviation (</a:t>
            </a:r>
            <a:r>
              <a:rPr lang="en-US" i="1" dirty="0"/>
              <a:t>SD)</a:t>
            </a:r>
          </a:p>
          <a:p>
            <a:pPr lvl="1"/>
            <a:r>
              <a:rPr lang="en-US" dirty="0"/>
              <a:t>Sample standard error (</a:t>
            </a:r>
            <a:r>
              <a:rPr lang="en-US" i="1" dirty="0"/>
              <a:t>SE)</a:t>
            </a:r>
          </a:p>
          <a:p>
            <a:pPr lvl="1"/>
            <a:r>
              <a:rPr lang="en-US" dirty="0"/>
              <a:t>Sample size (</a:t>
            </a:r>
            <a:r>
              <a:rPr lang="en-US" i="1" dirty="0"/>
              <a:t>N)</a:t>
            </a:r>
            <a:endParaRPr lang="en-US" dirty="0"/>
          </a:p>
          <a:p>
            <a:pPr lvl="1"/>
            <a:r>
              <a:rPr lang="en-US" dirty="0"/>
              <a:t>Population mean (</a:t>
            </a:r>
            <a:r>
              <a:rPr lang="el-GR" dirty="0"/>
              <a:t>μ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7713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Testing: 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Something new:</a:t>
            </a:r>
          </a:p>
          <a:p>
            <a:pPr lvl="1" eaLnBrk="1" hangingPunct="1"/>
            <a:r>
              <a:rPr lang="en-US" dirty="0"/>
              <a:t>Degrees of freedom </a:t>
            </a:r>
          </a:p>
          <a:p>
            <a:pPr lvl="1" eaLnBrk="1" hangingPunct="1">
              <a:buNone/>
            </a:pPr>
            <a:r>
              <a:rPr lang="en-US" i="1" dirty="0"/>
              <a:t>		</a:t>
            </a:r>
            <a:r>
              <a:rPr lang="en-US" i="1" dirty="0" err="1"/>
              <a:t>df</a:t>
            </a:r>
            <a:r>
              <a:rPr lang="en-US" dirty="0"/>
              <a:t>  = </a:t>
            </a:r>
            <a:r>
              <a:rPr lang="en-US" i="1" dirty="0"/>
              <a:t>N </a:t>
            </a:r>
            <a:r>
              <a:rPr lang="en-US" dirty="0"/>
              <a:t>- 1 where </a:t>
            </a:r>
            <a:r>
              <a:rPr lang="en-US" i="1" dirty="0"/>
              <a:t>N</a:t>
            </a:r>
            <a:r>
              <a:rPr lang="en-US" dirty="0"/>
              <a:t> is sample size</a:t>
            </a:r>
          </a:p>
          <a:p>
            <a:pPr eaLnBrk="1" hangingPunct="1"/>
            <a:r>
              <a:rPr lang="en-US" dirty="0"/>
              <a:t>This number is used in two ways:</a:t>
            </a:r>
          </a:p>
          <a:p>
            <a:pPr lvl="1" eaLnBrk="1" hangingPunct="1"/>
            <a:r>
              <a:rPr lang="en-US" dirty="0"/>
              <a:t>Estimation of </a:t>
            </a:r>
            <a:r>
              <a:rPr lang="en-US" i="1" dirty="0"/>
              <a:t>SD</a:t>
            </a:r>
          </a:p>
          <a:p>
            <a:pPr lvl="1" eaLnBrk="1" hangingPunct="1"/>
            <a:r>
              <a:rPr lang="en-US" dirty="0"/>
              <a:t>Calculating the cut off score</a:t>
            </a:r>
          </a:p>
        </p:txBody>
      </p:sp>
    </p:spTree>
    <p:extLst>
      <p:ext uri="{BB962C8B-B14F-4D97-AF65-F5344CB8AC3E}">
        <p14:creationId xmlns:p14="http://schemas.microsoft.com/office/powerpoint/2010/main" val="4130823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</a:t>
            </a:r>
            <a:r>
              <a:rPr lang="en-US" dirty="0"/>
              <a:t>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11505-5649-4AE5-9C61-B7A0B4D43A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Sample Standard Deviation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we did before…</a:t>
            </a:r>
          </a:p>
          <a:p>
            <a:r>
              <a:rPr lang="en-US" dirty="0"/>
              <a:t>Biased estimate</a:t>
            </a:r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5035E4E-D106-4AA3-8944-D429770BD3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Population Standard Deviation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New formula…</a:t>
            </a:r>
          </a:p>
          <a:p>
            <a:r>
              <a:rPr lang="en-US" dirty="0"/>
              <a:t>**Unbiased estimate</a:t>
            </a:r>
          </a:p>
          <a:p>
            <a:r>
              <a:rPr lang="en-US" dirty="0"/>
              <a:t>Based on some error</a:t>
            </a:r>
          </a:p>
          <a:p>
            <a:r>
              <a:rPr lang="en-US" b="1" dirty="0"/>
              <a:t>Use me!</a:t>
            </a:r>
          </a:p>
          <a:p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87559"/>
              </p:ext>
            </p:extLst>
          </p:nvPr>
        </p:nvGraphicFramePr>
        <p:xfrm>
          <a:off x="1243490" y="2943014"/>
          <a:ext cx="24780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307880" imgH="482400" progId="Equation.3">
                  <p:embed/>
                </p:oleObj>
              </mc:Choice>
              <mc:Fallback>
                <p:oleObj name="Equation" r:id="rId4" imgW="1307880" imgH="48240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490" y="2943014"/>
                        <a:ext cx="2478087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572261"/>
              </p:ext>
            </p:extLst>
          </p:nvPr>
        </p:nvGraphicFramePr>
        <p:xfrm>
          <a:off x="5181601" y="2925278"/>
          <a:ext cx="2075688" cy="892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1180800" imgH="507960" progId="Equation.3">
                  <p:embed/>
                </p:oleObj>
              </mc:Choice>
              <mc:Fallback>
                <p:oleObj name="Equation" r:id="rId6" imgW="1180800" imgH="507960" progId="Equation.3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1" y="2925278"/>
                        <a:ext cx="2075688" cy="8921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9902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in </a:t>
            </a:r>
            <a:r>
              <a:rPr lang="en-US" i="1" dirty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summary(</a:t>
            </a:r>
            <a:r>
              <a:rPr lang="en-US" i="1" dirty="0"/>
              <a:t>dataset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mean(</a:t>
            </a:r>
            <a:r>
              <a:rPr lang="en-US" i="1" dirty="0"/>
              <a:t>dataset</a:t>
            </a:r>
            <a:r>
              <a:rPr lang="en-US" dirty="0"/>
              <a:t>, na.rm = T)</a:t>
            </a:r>
          </a:p>
          <a:p>
            <a:r>
              <a:rPr lang="en-US" dirty="0" err="1"/>
              <a:t>sd</a:t>
            </a:r>
            <a:r>
              <a:rPr lang="en-US" dirty="0"/>
              <a:t>(</a:t>
            </a:r>
            <a:r>
              <a:rPr lang="en-US" i="1" dirty="0" err="1"/>
              <a:t>dataset$column</a:t>
            </a:r>
            <a:r>
              <a:rPr lang="en-US" i="1" dirty="0"/>
              <a:t>, na.rm = T</a:t>
            </a:r>
            <a:r>
              <a:rPr lang="en-US" dirty="0"/>
              <a:t>)</a:t>
            </a:r>
          </a:p>
          <a:p>
            <a:r>
              <a:rPr lang="en-US" dirty="0"/>
              <a:t>OR you can enter the data:</a:t>
            </a:r>
          </a:p>
          <a:p>
            <a:pPr lvl="1"/>
            <a:r>
              <a:rPr lang="en-US" dirty="0"/>
              <a:t>data = c(#,#,#,#,#)</a:t>
            </a:r>
          </a:p>
          <a:p>
            <a:pPr lvl="1"/>
            <a:r>
              <a:rPr lang="en-US" dirty="0" err="1"/>
              <a:t>sd</a:t>
            </a:r>
            <a:r>
              <a:rPr lang="en-US" dirty="0"/>
              <a:t>(</a:t>
            </a:r>
            <a:r>
              <a:rPr lang="en-US" i="1" dirty="0"/>
              <a:t>data, </a:t>
            </a:r>
            <a:r>
              <a:rPr lang="en-US" i="1" dirty="0" err="1"/>
              <a:t>na.rm</a:t>
            </a:r>
            <a:r>
              <a:rPr lang="en-US" i="1" dirty="0"/>
              <a:t> = 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8372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828B-EF51-4301-A11F-67E9B44F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Standard Error for the t Statistic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Using the standard error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327397"/>
              </p:ext>
            </p:extLst>
          </p:nvPr>
        </p:nvGraphicFramePr>
        <p:xfrm>
          <a:off x="3371850" y="2667000"/>
          <a:ext cx="24003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660240" imgH="419040" progId="Equation.3">
                  <p:embed/>
                </p:oleObj>
              </mc:Choice>
              <mc:Fallback>
                <p:oleObj name="Equation" r:id="rId4" imgW="660240" imgH="419040" progId="Equation.3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2667000"/>
                        <a:ext cx="24003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in </a:t>
            </a:r>
            <a:r>
              <a:rPr lang="en-US" i="1" dirty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= </a:t>
            </a:r>
            <a:r>
              <a:rPr lang="en-US" dirty="0" err="1"/>
              <a:t>sd</a:t>
            </a:r>
            <a:r>
              <a:rPr lang="en-US" dirty="0"/>
              <a:t> / 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you have all the data in R you can try:</a:t>
            </a:r>
          </a:p>
          <a:p>
            <a:pPr lvl="1"/>
            <a:r>
              <a:rPr lang="en-US" dirty="0" err="1"/>
              <a:t>sd</a:t>
            </a:r>
            <a:r>
              <a:rPr lang="en-US" dirty="0"/>
              <a:t>(</a:t>
            </a:r>
            <a:r>
              <a:rPr lang="en-US" i="1" dirty="0"/>
              <a:t>data</a:t>
            </a:r>
            <a:r>
              <a:rPr lang="en-US" dirty="0"/>
              <a:t>) / </a:t>
            </a:r>
            <a:r>
              <a:rPr lang="en-US" dirty="0" err="1"/>
              <a:t>sqrt</a:t>
            </a:r>
            <a:r>
              <a:rPr lang="en-US" dirty="0"/>
              <a:t>(length(</a:t>
            </a:r>
            <a:r>
              <a:rPr lang="en-US" i="1" dirty="0"/>
              <a:t>data</a:t>
            </a:r>
            <a:r>
              <a:rPr lang="en-US" dirty="0"/>
              <a:t>))</a:t>
            </a:r>
          </a:p>
          <a:p>
            <a:pPr lvl="2"/>
            <a:r>
              <a:rPr lang="en-US" dirty="0"/>
              <a:t>Remember the </a:t>
            </a:r>
            <a:r>
              <a:rPr lang="en-US" dirty="0" err="1"/>
              <a:t>sd</a:t>
            </a:r>
            <a:r>
              <a:rPr lang="en-US" dirty="0"/>
              <a:t> function gives you SD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sqrt</a:t>
            </a:r>
            <a:r>
              <a:rPr lang="en-US" dirty="0"/>
              <a:t>() function is square root</a:t>
            </a:r>
          </a:p>
          <a:p>
            <a:pPr lvl="2"/>
            <a:r>
              <a:rPr lang="en-US" dirty="0"/>
              <a:t>length() calculates the number of items or N</a:t>
            </a:r>
          </a:p>
          <a:p>
            <a:pPr lvl="2"/>
            <a:r>
              <a:rPr lang="en-US" dirty="0"/>
              <a:t>Remember that </a:t>
            </a:r>
            <a:r>
              <a:rPr lang="en-US" i="1" dirty="0"/>
              <a:t>data</a:t>
            </a:r>
            <a:r>
              <a:rPr lang="en-US" dirty="0"/>
              <a:t> can be one column or </a:t>
            </a:r>
            <a:r>
              <a:rPr lang="en-US" i="1" dirty="0" err="1"/>
              <a:t>dataset$column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40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Testing: 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i="1" dirty="0" err="1"/>
              <a:t>df</a:t>
            </a:r>
            <a:r>
              <a:rPr lang="en-US" dirty="0"/>
              <a:t> to find the cut off score</a:t>
            </a:r>
          </a:p>
          <a:p>
            <a:r>
              <a:rPr lang="en-US" dirty="0"/>
              <a:t>j</a:t>
            </a:r>
          </a:p>
          <a:p>
            <a:pPr lvl="1"/>
            <a:r>
              <a:rPr lang="en-US" dirty="0"/>
              <a:t>Alpha (</a:t>
            </a:r>
            <a:r>
              <a:rPr lang="en-US" i="1" dirty="0"/>
              <a:t>p</a:t>
            </a:r>
            <a:r>
              <a:rPr lang="en-US" dirty="0"/>
              <a:t>) is usually set at .05 or .01</a:t>
            </a:r>
          </a:p>
          <a:p>
            <a:pPr lvl="1"/>
            <a:r>
              <a:rPr lang="en-US" dirty="0"/>
              <a:t>Remember, for a two tailed test, do alpha / 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36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EEF2-0EDE-46A3-B296-187B9528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more conservative, a one- or two-tailed test? </a:t>
            </a:r>
          </a:p>
        </p:txBody>
      </p:sp>
      <p:pic>
        <p:nvPicPr>
          <p:cNvPr id="6" name="Picture 2" descr="C:\Documents and Settings\dillerj\Desktop\Stats_Consult\JPGS - low res\CH09\low\NOLESS_TB09-01.jpg">
            <a:extLst>
              <a:ext uri="{FF2B5EF4-FFF2-40B4-BE49-F238E27FC236}">
                <a16:creationId xmlns:a16="http://schemas.microsoft.com/office/drawing/2014/main" id="{4C5AD2BE-92BA-4378-B8A5-06F2CB292F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90808" y="1981200"/>
            <a:ext cx="8008104" cy="369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</a:t>
            </a:r>
            <a:r>
              <a:rPr lang="en-US" dirty="0"/>
              <a:t>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we do not have the population standard deviation, </a:t>
            </a:r>
            <a:r>
              <a:rPr lang="el-GR" dirty="0"/>
              <a:t>σ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Very common!</a:t>
            </a:r>
          </a:p>
          <a:p>
            <a:r>
              <a:rPr lang="en-US" dirty="0"/>
              <a:t>So what can we do?</a:t>
            </a:r>
          </a:p>
        </p:txBody>
      </p:sp>
    </p:spTree>
    <p:extLst>
      <p:ext uri="{BB962C8B-B14F-4D97-AF65-F5344CB8AC3E}">
        <p14:creationId xmlns:p14="http://schemas.microsoft.com/office/powerpoint/2010/main" val="1519068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Testing: 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t</a:t>
            </a:r>
            <a:r>
              <a:rPr lang="en-US" dirty="0"/>
              <a:t> found statistic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882292"/>
              </p:ext>
            </p:extLst>
          </p:nvPr>
        </p:nvGraphicFramePr>
        <p:xfrm>
          <a:off x="2895600" y="2743200"/>
          <a:ext cx="31988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863280" imgH="431640" progId="Equation.3">
                  <p:embed/>
                </p:oleObj>
              </mc:Choice>
              <mc:Fallback>
                <p:oleObj name="Equation" r:id="rId4" imgW="863280" imgH="431640" progId="Equation.3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743200"/>
                        <a:ext cx="3198813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6146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in </a:t>
            </a:r>
            <a:r>
              <a:rPr lang="en-US" i="1" dirty="0"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</a:t>
            </a:r>
            <a:r>
              <a:rPr lang="en-US" i="1" dirty="0"/>
              <a:t>t</a:t>
            </a:r>
            <a:endParaRPr lang="en-US" dirty="0"/>
          </a:p>
          <a:p>
            <a:pPr lvl="1"/>
            <a:r>
              <a:rPr lang="en-US" dirty="0"/>
              <a:t>Mean – mu / se</a:t>
            </a:r>
          </a:p>
          <a:p>
            <a:r>
              <a:rPr lang="en-US" dirty="0"/>
              <a:t>If you have the calculated numbers (i.e. you are given M, u, SD, N), then you can fill in the formulas.</a:t>
            </a:r>
          </a:p>
          <a:p>
            <a:r>
              <a:rPr lang="en-US" dirty="0"/>
              <a:t>If you are given the raw numbers, then we can calculate with the </a:t>
            </a:r>
            <a:r>
              <a:rPr lang="en-US" dirty="0" err="1"/>
              <a:t>t.test</a:t>
            </a:r>
            <a:r>
              <a:rPr lang="en-US" dirty="0"/>
              <a:t>() function. </a:t>
            </a:r>
          </a:p>
        </p:txBody>
      </p:sp>
    </p:spTree>
    <p:extLst>
      <p:ext uri="{BB962C8B-B14F-4D97-AF65-F5344CB8AC3E}">
        <p14:creationId xmlns:p14="http://schemas.microsoft.com/office/powerpoint/2010/main" val="952873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in </a:t>
            </a:r>
            <a:r>
              <a:rPr lang="en-US" i="1" dirty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t.test</a:t>
            </a:r>
            <a:r>
              <a:rPr lang="en-US" dirty="0"/>
              <a:t>(</a:t>
            </a:r>
            <a:r>
              <a:rPr lang="en-US" i="1" dirty="0"/>
              <a:t>column of y data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/>
              <a:t>mu = #,</a:t>
            </a:r>
          </a:p>
          <a:p>
            <a:pPr marL="457200" lvl="1" indent="0">
              <a:buNone/>
            </a:pPr>
            <a:r>
              <a:rPr lang="en-US" dirty="0"/>
              <a:t>alternative = “less” OR “greater” OR “</a:t>
            </a:r>
            <a:r>
              <a:rPr lang="en-US"/>
              <a:t>two.sided”,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conf.level</a:t>
            </a:r>
            <a:r>
              <a:rPr lang="en-US" dirty="0"/>
              <a:t> = .95 OR .99)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Note: alternative and </a:t>
            </a:r>
            <a:r>
              <a:rPr lang="en-US" dirty="0" err="1"/>
              <a:t>conf.level</a:t>
            </a:r>
            <a:r>
              <a:rPr lang="en-US" dirty="0"/>
              <a:t> options. </a:t>
            </a:r>
          </a:p>
        </p:txBody>
      </p:sp>
    </p:spTree>
    <p:extLst>
      <p:ext uri="{BB962C8B-B14F-4D97-AF65-F5344CB8AC3E}">
        <p14:creationId xmlns:p14="http://schemas.microsoft.com/office/powerpoint/2010/main" val="3651249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Testing: 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 to reject or fail to reject the null hypothesis</a:t>
            </a:r>
          </a:p>
          <a:p>
            <a:r>
              <a:rPr lang="en-US" dirty="0"/>
              <a:t>Beyond hypothesis testing:</a:t>
            </a:r>
          </a:p>
          <a:p>
            <a:pPr lvl="1"/>
            <a:r>
              <a:rPr lang="en-US" dirty="0"/>
              <a:t>Calculate effect size</a:t>
            </a:r>
          </a:p>
          <a:p>
            <a:pPr lvl="1"/>
            <a:r>
              <a:rPr lang="en-US" dirty="0"/>
              <a:t>Calculate confidence interval</a:t>
            </a:r>
          </a:p>
        </p:txBody>
      </p:sp>
    </p:spTree>
    <p:extLst>
      <p:ext uri="{BB962C8B-B14F-4D97-AF65-F5344CB8AC3E}">
        <p14:creationId xmlns:p14="http://schemas.microsoft.com/office/powerpoint/2010/main" val="1152651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Calculating Effect size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FA0585-3EE5-41EB-A53E-8CC455C13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this the same way we have been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FF9FC7B-2DBA-4D80-B4F3-518A8EDC1E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010618"/>
              </p:ext>
            </p:extLst>
          </p:nvPr>
        </p:nvGraphicFramePr>
        <p:xfrm>
          <a:off x="3124200" y="2971800"/>
          <a:ext cx="2895600" cy="1402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812520" imgH="393480" progId="Equation.3">
                  <p:embed/>
                </p:oleObj>
              </mc:Choice>
              <mc:Fallback>
                <p:oleObj name="Equation" r:id="rId4" imgW="812520" imgH="393480" progId="Equation.3">
                  <p:embed/>
                  <p:pic>
                    <p:nvPicPr>
                      <p:cNvPr id="5" name="Content Placeholder 3">
                        <a:extLst>
                          <a:ext uri="{FF2B5EF4-FFF2-40B4-BE49-F238E27FC236}">
                            <a16:creationId xmlns:a16="http://schemas.microsoft.com/office/drawing/2014/main" id="{CFF9FC7B-2DBA-4D80-B4F3-518A8EDC1E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971800"/>
                        <a:ext cx="2895600" cy="14025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usually discussing two-tailed confidence intervals</a:t>
            </a:r>
          </a:p>
          <a:p>
            <a:pPr lvl="1"/>
            <a:r>
              <a:rPr lang="en-US" dirty="0"/>
              <a:t>You can do one tailed confidence intervals but they are not very common.</a:t>
            </a:r>
          </a:p>
          <a:p>
            <a:r>
              <a:rPr lang="en-US" dirty="0"/>
              <a:t>They are calculated in the same way as </a:t>
            </a:r>
            <a:r>
              <a:rPr lang="en-US" i="1" dirty="0"/>
              <a:t>z</a:t>
            </a:r>
            <a:r>
              <a:rPr lang="en-US" dirty="0"/>
              <a:t>-tests but with a </a:t>
            </a:r>
            <a:r>
              <a:rPr lang="en-US" i="1" dirty="0"/>
              <a:t>t</a:t>
            </a:r>
            <a:r>
              <a:rPr lang="en-US" dirty="0"/>
              <a:t>-critical instead of </a:t>
            </a:r>
            <a:r>
              <a:rPr lang="en-US" i="1" dirty="0"/>
              <a:t>z</a:t>
            </a:r>
            <a:r>
              <a:rPr lang="en-US" dirty="0"/>
              <a:t>-critical</a:t>
            </a:r>
          </a:p>
        </p:txBody>
      </p:sp>
    </p:spTree>
    <p:extLst>
      <p:ext uri="{BB962C8B-B14F-4D97-AF65-F5344CB8AC3E}">
        <p14:creationId xmlns:p14="http://schemas.microsoft.com/office/powerpoint/2010/main" val="1011661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limit = </a:t>
            </a:r>
            <a:r>
              <a:rPr lang="en-US" dirty="0" err="1"/>
              <a:t>M</a:t>
            </a:r>
            <a:r>
              <a:rPr lang="en-US" baseline="-25000" dirty="0" err="1"/>
              <a:t>sample</a:t>
            </a:r>
            <a:r>
              <a:rPr lang="en-US" dirty="0"/>
              <a:t> – </a:t>
            </a:r>
            <a:r>
              <a:rPr lang="en-US" i="1" dirty="0" err="1"/>
              <a:t>t</a:t>
            </a:r>
            <a:r>
              <a:rPr lang="en-US" baseline="-25000" dirty="0" err="1"/>
              <a:t>critical</a:t>
            </a:r>
            <a:r>
              <a:rPr lang="en-US" dirty="0"/>
              <a:t>*SE</a:t>
            </a:r>
          </a:p>
          <a:p>
            <a:r>
              <a:rPr lang="en-US" dirty="0"/>
              <a:t>Upper limit= </a:t>
            </a:r>
            <a:r>
              <a:rPr lang="en-US" dirty="0" err="1"/>
              <a:t>M</a:t>
            </a:r>
            <a:r>
              <a:rPr lang="en-US" baseline="-25000" dirty="0" err="1"/>
              <a:t>sample</a:t>
            </a:r>
            <a:r>
              <a:rPr lang="en-US" dirty="0"/>
              <a:t> + </a:t>
            </a:r>
            <a:r>
              <a:rPr lang="en-US" i="1" dirty="0" err="1"/>
              <a:t>t</a:t>
            </a:r>
            <a:r>
              <a:rPr lang="en-US" baseline="-25000" dirty="0" err="1"/>
              <a:t>critical</a:t>
            </a:r>
            <a:r>
              <a:rPr lang="en-US" dirty="0"/>
              <a:t>*SE</a:t>
            </a:r>
          </a:p>
          <a:p>
            <a:r>
              <a:rPr lang="en-US" dirty="0"/>
              <a:t>In </a:t>
            </a:r>
            <a:r>
              <a:rPr lang="en-US" dirty="0" err="1"/>
              <a:t>JASP</a:t>
            </a:r>
            <a:r>
              <a:rPr lang="en-US" dirty="0"/>
              <a:t> you can do this: </a:t>
            </a:r>
          </a:p>
        </p:txBody>
      </p:sp>
    </p:spTree>
    <p:extLst>
      <p:ext uri="{BB962C8B-B14F-4D97-AF65-F5344CB8AC3E}">
        <p14:creationId xmlns:p14="http://schemas.microsoft.com/office/powerpoint/2010/main" val="1284795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374A-F3F7-4148-AE6F-833E16EB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Confidence Interval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were to sample </a:t>
            </a:r>
            <a:r>
              <a:rPr lang="en-US" i="1" dirty="0"/>
              <a:t>N</a:t>
            </a:r>
            <a:r>
              <a:rPr lang="en-US" dirty="0"/>
              <a:t> students from the same population over and over, the 95% confidence interval would include the population mean 95% of the time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</a:t>
            </a:r>
            <a:r>
              <a:rPr lang="en-US" dirty="0"/>
              <a:t>, Effect Size, and Confidence Interval Cheat!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effsize</a:t>
            </a:r>
            <a:r>
              <a:rPr lang="en-US" dirty="0"/>
              <a:t> and calculate code Dr. B has written.</a:t>
            </a:r>
          </a:p>
          <a:p>
            <a:pPr lvl="1"/>
            <a:r>
              <a:rPr lang="en-US" dirty="0"/>
              <a:t>Not required, but if you want to check to make sure you doing it correctly.</a:t>
            </a:r>
          </a:p>
          <a:p>
            <a:pPr lvl="1"/>
            <a:r>
              <a:rPr lang="en-US" u="sng" dirty="0"/>
              <a:t>Definitely</a:t>
            </a:r>
            <a:r>
              <a:rPr lang="en-US" dirty="0"/>
              <a:t> much easier to use when calculating </a:t>
            </a:r>
            <a:r>
              <a:rPr lang="en-US" i="1" dirty="0"/>
              <a:t>d</a:t>
            </a:r>
            <a:r>
              <a:rPr lang="en-US" dirty="0"/>
              <a:t> for other types of </a:t>
            </a:r>
            <a:r>
              <a:rPr lang="en-US" i="1" dirty="0"/>
              <a:t>t</a:t>
            </a:r>
            <a:r>
              <a:rPr lang="en-US" dirty="0"/>
              <a:t>-tests.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86625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t, Effect Size, and </a:t>
            </a:r>
            <a:r>
              <a:rPr lang="en-US" dirty="0"/>
              <a:t>Confidence Interval Cheat!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the functions appear in your window or you won’t be able to use them!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429000"/>
            <a:ext cx="85344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9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</a:t>
            </a:r>
            <a:r>
              <a:rPr lang="en-US" dirty="0"/>
              <a:t>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t</a:t>
            </a:r>
            <a:r>
              <a:rPr lang="en-US" dirty="0"/>
              <a:t> distribution is used when we do not know the population information</a:t>
            </a:r>
          </a:p>
          <a:p>
            <a:pPr lvl="1"/>
            <a:r>
              <a:rPr lang="en-US" dirty="0"/>
              <a:t>For this we use the sample to estimate the population information</a:t>
            </a:r>
          </a:p>
          <a:p>
            <a:pPr lvl="1"/>
            <a:r>
              <a:rPr lang="en-US" dirty="0"/>
              <a:t>Because we are using the sample, the </a:t>
            </a:r>
            <a:r>
              <a:rPr lang="en-US" i="1" dirty="0"/>
              <a:t>t</a:t>
            </a:r>
            <a:r>
              <a:rPr lang="en-US" dirty="0"/>
              <a:t> distribution changes based on that sample</a:t>
            </a:r>
          </a:p>
        </p:txBody>
      </p:sp>
    </p:spTree>
    <p:extLst>
      <p:ext uri="{BB962C8B-B14F-4D97-AF65-F5344CB8AC3E}">
        <p14:creationId xmlns:p14="http://schemas.microsoft.com/office/powerpoint/2010/main" val="428567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610A-B140-4E6D-A3BB-1A02F109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t</a:t>
            </a:r>
            <a:r>
              <a:rPr lang="en-US" dirty="0"/>
              <a:t> Statistic</a:t>
            </a:r>
          </a:p>
        </p:txBody>
      </p:sp>
      <p:sp>
        <p:nvSpPr>
          <p:cNvPr id="522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When sample size increases:</a:t>
            </a:r>
          </a:p>
          <a:p>
            <a:pPr lvl="1" eaLnBrk="1" hangingPunct="1"/>
            <a:r>
              <a:rPr lang="en-US" i="1" dirty="0">
                <a:solidFill>
                  <a:schemeClr val="tx1"/>
                </a:solidFill>
              </a:rPr>
              <a:t>s or </a:t>
            </a:r>
            <a:r>
              <a:rPr lang="en-US" i="1" dirty="0" err="1">
                <a:solidFill>
                  <a:schemeClr val="tx1"/>
                </a:solidFill>
              </a:rPr>
              <a:t>sd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(the spread of </a:t>
            </a:r>
            <a:r>
              <a:rPr lang="en-US" i="1" dirty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>
                <a:solidFill>
                  <a:schemeClr val="tx1"/>
                </a:solidFill>
                <a:sym typeface="Wingdings"/>
              </a:rPr>
              <a:t> </a:t>
            </a:r>
            <a:r>
              <a:rPr lang="el-GR" dirty="0">
                <a:solidFill>
                  <a:schemeClr val="tx1"/>
                </a:solidFill>
              </a:rPr>
              <a:t>σ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 eaLnBrk="1" hangingPunct="1"/>
            <a:r>
              <a:rPr lang="en-US" dirty="0">
                <a:solidFill>
                  <a:schemeClr val="tx1"/>
                </a:solidFill>
              </a:rPr>
              <a:t>Therefore, </a:t>
            </a:r>
            <a:r>
              <a:rPr lang="en-US" i="1" dirty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i="1" dirty="0">
                <a:solidFill>
                  <a:schemeClr val="tx1"/>
                </a:solidFill>
              </a:rPr>
              <a:t>z</a:t>
            </a:r>
            <a:r>
              <a:rPr lang="en-US" dirty="0">
                <a:solidFill>
                  <a:schemeClr val="tx1"/>
                </a:solidFill>
              </a:rPr>
              <a:t> become more equal</a:t>
            </a:r>
          </a:p>
          <a:p>
            <a:pPr lvl="1" eaLnBrk="1" hangingPunct="1"/>
            <a:r>
              <a:rPr lang="en-US" dirty="0">
                <a:solidFill>
                  <a:schemeClr val="tx1"/>
                </a:solidFill>
              </a:rPr>
              <a:t>Distribution Bunnies again if you need a reminder!</a:t>
            </a:r>
          </a:p>
          <a:p>
            <a:pPr lvl="2"/>
            <a:r>
              <a:rPr lang="en-US" dirty="0">
                <a:hlinkClick r:id="rId3"/>
              </a:rPr>
              <a:t>https://youtu.be/jvoxEYmQHNM</a:t>
            </a:r>
            <a:r>
              <a:rPr lang="en-US" dirty="0"/>
              <a:t> </a:t>
            </a:r>
            <a:endParaRPr lang="en-US" dirty="0">
              <a:solidFill>
                <a:schemeClr val="tx1"/>
              </a:solidFill>
            </a:endParaRP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i="1" dirty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 distributions</a:t>
            </a:r>
          </a:p>
          <a:p>
            <a:pPr lvl="1" eaLnBrk="1" hangingPunct="1"/>
            <a:r>
              <a:rPr lang="en-US" dirty="0"/>
              <a:t>Distributions of differences between means</a:t>
            </a:r>
          </a:p>
        </p:txBody>
      </p:sp>
    </p:spTree>
    <p:extLst>
      <p:ext uri="{BB962C8B-B14F-4D97-AF65-F5344CB8AC3E}">
        <p14:creationId xmlns:p14="http://schemas.microsoft.com/office/powerpoint/2010/main" val="363294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B6FB-EB6A-46FC-8B37-A93D6229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Wider and Flatter t Distributions</a:t>
            </a:r>
          </a:p>
        </p:txBody>
      </p:sp>
      <p:pic>
        <p:nvPicPr>
          <p:cNvPr id="6" name="Picture 6" descr="Noless_fig_09_01">
            <a:extLst>
              <a:ext uri="{FF2B5EF4-FFF2-40B4-BE49-F238E27FC236}">
                <a16:creationId xmlns:a16="http://schemas.microsoft.com/office/drawing/2014/main" id="{A75381A0-6156-4823-851C-4095018DA8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22325" y="2266355"/>
            <a:ext cx="7543800" cy="318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028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FA00-9EC4-4C6A-8DC7-D56080497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Learning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When would you use a </a:t>
            </a:r>
            <a:r>
              <a:rPr lang="en-US" i="1" dirty="0">
                <a:solidFill>
                  <a:schemeClr val="tx1"/>
                </a:solidFill>
              </a:rPr>
              <a:t>z </a:t>
            </a:r>
            <a:r>
              <a:rPr lang="en-US" dirty="0">
                <a:solidFill>
                  <a:schemeClr val="tx1"/>
                </a:solidFill>
              </a:rPr>
              <a:t>test?</a:t>
            </a:r>
          </a:p>
          <a:p>
            <a:r>
              <a:rPr lang="en-US" dirty="0">
                <a:solidFill>
                  <a:schemeClr val="tx1"/>
                </a:solidFill>
              </a:rPr>
              <a:t>When would you use a </a:t>
            </a:r>
            <a:r>
              <a:rPr lang="en-US" i="1" dirty="0">
                <a:solidFill>
                  <a:schemeClr val="tx1"/>
                </a:solidFill>
              </a:rPr>
              <a:t>t </a:t>
            </a:r>
            <a:r>
              <a:rPr lang="en-US" dirty="0">
                <a:solidFill>
                  <a:schemeClr val="tx1"/>
                </a:solidFill>
              </a:rPr>
              <a:t>test? </a:t>
            </a:r>
          </a:p>
        </p:txBody>
      </p:sp>
    </p:spTree>
    <p:extLst>
      <p:ext uri="{BB962C8B-B14F-4D97-AF65-F5344CB8AC3E}">
        <p14:creationId xmlns:p14="http://schemas.microsoft.com/office/powerpoint/2010/main" val="1823627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i="1" dirty="0"/>
              <a:t>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sample </a:t>
            </a:r>
            <a:r>
              <a:rPr lang="en-US" i="1" dirty="0"/>
              <a:t>t</a:t>
            </a:r>
          </a:p>
          <a:p>
            <a:pPr lvl="1"/>
            <a:r>
              <a:rPr lang="en-US" dirty="0"/>
              <a:t>One sample (group of people), population mean to compare against</a:t>
            </a:r>
          </a:p>
          <a:p>
            <a:r>
              <a:rPr lang="en-US" dirty="0"/>
              <a:t>Dependent sample </a:t>
            </a:r>
            <a:r>
              <a:rPr lang="en-US" i="1" dirty="0"/>
              <a:t>t</a:t>
            </a:r>
          </a:p>
          <a:p>
            <a:pPr lvl="1"/>
            <a:r>
              <a:rPr lang="en-US" b="1" u="sng" dirty="0"/>
              <a:t>One sample tested twice </a:t>
            </a:r>
            <a:r>
              <a:rPr lang="en-US" dirty="0"/>
              <a:t>to compare those two scores</a:t>
            </a:r>
          </a:p>
          <a:p>
            <a:r>
              <a:rPr lang="en-US" dirty="0"/>
              <a:t>Independent sample </a:t>
            </a:r>
            <a:r>
              <a:rPr lang="en-US" i="1" dirty="0"/>
              <a:t>t</a:t>
            </a:r>
          </a:p>
          <a:p>
            <a:pPr lvl="1"/>
            <a:r>
              <a:rPr lang="en-US" b="1" u="sng" dirty="0"/>
              <a:t>Two samples </a:t>
            </a:r>
            <a:r>
              <a:rPr lang="en-US" dirty="0"/>
              <a:t>to compare those two groups</a:t>
            </a:r>
          </a:p>
        </p:txBody>
      </p:sp>
    </p:spTree>
    <p:extLst>
      <p:ext uri="{BB962C8B-B14F-4D97-AF65-F5344CB8AC3E}">
        <p14:creationId xmlns:p14="http://schemas.microsoft.com/office/powerpoint/2010/main" val="328197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Hypothesis Tests: The Single Sample </a:t>
            </a:r>
            <a:r>
              <a:rPr lang="en-US" i="1" dirty="0"/>
              <a:t>t </a:t>
            </a:r>
            <a:r>
              <a:rPr lang="en-US" dirty="0"/>
              <a:t>Test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single sample </a:t>
            </a:r>
            <a:r>
              <a:rPr lang="en-US" i="1" dirty="0"/>
              <a:t>t </a:t>
            </a:r>
            <a:r>
              <a:rPr lang="en-US" dirty="0"/>
              <a:t>test </a:t>
            </a:r>
          </a:p>
          <a:p>
            <a:pPr lvl="1" eaLnBrk="1" hangingPunct="1"/>
            <a:r>
              <a:rPr lang="en-US" dirty="0"/>
              <a:t>When we know the population mean, but not the standard deviation</a:t>
            </a:r>
          </a:p>
          <a:p>
            <a:pPr lvl="1" eaLnBrk="1" hangingPunct="1"/>
            <a:r>
              <a:rPr lang="en-US" dirty="0"/>
              <a:t>So, we will use the sample to estimate SD</a:t>
            </a:r>
          </a:p>
          <a:p>
            <a:pPr lvl="1" eaLnBrk="1" hangingPunct="1"/>
            <a:r>
              <a:rPr lang="en-US" dirty="0"/>
              <a:t>But that means we have to use the sample to estimate cut off scores too, since the distribution spread is not set</a:t>
            </a:r>
          </a:p>
        </p:txBody>
      </p:sp>
    </p:spTree>
    <p:extLst>
      <p:ext uri="{BB962C8B-B14F-4D97-AF65-F5344CB8AC3E}">
        <p14:creationId xmlns:p14="http://schemas.microsoft.com/office/powerpoint/2010/main" val="1410895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12E6-8F82-41D7-BD0E-0A77BF4C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i="1" dirty="0"/>
              <a:t> t</a:t>
            </a:r>
            <a:r>
              <a:rPr lang="en-US" dirty="0"/>
              <a:t> test: The six steps of hypothesis testing</a:t>
            </a:r>
          </a:p>
        </p:txBody>
      </p:sp>
      <p:sp>
        <p:nvSpPr>
          <p:cNvPr id="624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/>
              <a:t>1. Identify population, distributions, assumptions</a:t>
            </a:r>
          </a:p>
          <a:p>
            <a:pPr marL="201168" lvl="1" indent="0">
              <a:buNone/>
            </a:pPr>
            <a:r>
              <a:rPr lang="en-US" dirty="0"/>
              <a:t>2. State the hypotheses</a:t>
            </a:r>
          </a:p>
          <a:p>
            <a:pPr marL="201168" lvl="1" indent="0">
              <a:buNone/>
            </a:pPr>
            <a:r>
              <a:rPr lang="en-US" dirty="0"/>
              <a:t>3. Characteristics of the comparison distribution</a:t>
            </a:r>
          </a:p>
          <a:p>
            <a:pPr marL="201168" lvl="1" indent="0">
              <a:buNone/>
            </a:pPr>
            <a:r>
              <a:rPr lang="en-US" dirty="0"/>
              <a:t>4. Identify critical values </a:t>
            </a:r>
          </a:p>
          <a:p>
            <a:pPr lvl="1"/>
            <a:r>
              <a:rPr lang="en-US" dirty="0" err="1"/>
              <a:t>df</a:t>
            </a:r>
            <a:r>
              <a:rPr lang="en-US" dirty="0"/>
              <a:t> =N-1</a:t>
            </a:r>
          </a:p>
          <a:p>
            <a:pPr marL="201168" lvl="1" indent="0">
              <a:buNone/>
            </a:pPr>
            <a:r>
              <a:rPr lang="en-US" dirty="0"/>
              <a:t>5. Calculate</a:t>
            </a:r>
          </a:p>
          <a:p>
            <a:pPr marL="201168" lvl="1" indent="0">
              <a:buNone/>
            </a:pPr>
            <a:r>
              <a:rPr lang="en-US" dirty="0"/>
              <a:t>6. Decide</a:t>
            </a:r>
          </a:p>
        </p:txBody>
      </p:sp>
    </p:spTree>
    <p:extLst>
      <p:ext uri="{BB962C8B-B14F-4D97-AF65-F5344CB8AC3E}">
        <p14:creationId xmlns:p14="http://schemas.microsoft.com/office/powerpoint/2010/main" val="282839733"/>
      </p:ext>
    </p:extLst>
  </p:cSld>
  <p:clrMapOvr>
    <a:masterClrMapping/>
  </p:clrMapOvr>
</p:sld>
</file>

<file path=ppt/theme/theme1.xml><?xml version="1.0" encoding="utf-8"?>
<a:theme xmlns:a="http://schemas.openxmlformats.org/drawingml/2006/main" name="PSY200 Slides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Y200 Slides" id="{C3DD58E6-4501-4DD2-80C2-2EF5B492CEBB}" vid="{A013E9D2-E8AE-447C-BDF4-B8F563ACDD9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PSY200 Slides</Template>
  <TotalTime>1234</TotalTime>
  <Words>950</Words>
  <Application>Microsoft Office PowerPoint</Application>
  <PresentationFormat>On-screen Show (4:3)</PresentationFormat>
  <Paragraphs>158</Paragraphs>
  <Slides>29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Geneva</vt:lpstr>
      <vt:lpstr>Lucida Grande</vt:lpstr>
      <vt:lpstr>Wingdings</vt:lpstr>
      <vt:lpstr>PSY200 Slides</vt:lpstr>
      <vt:lpstr>Equation</vt:lpstr>
      <vt:lpstr>The Single-Sample  t Test</vt:lpstr>
      <vt:lpstr>t distributions</vt:lpstr>
      <vt:lpstr>t distributions</vt:lpstr>
      <vt:lpstr>The t Statistic</vt:lpstr>
      <vt:lpstr>Wider and Flatter t Distributions</vt:lpstr>
      <vt:lpstr>Check Your Learning</vt:lpstr>
      <vt:lpstr>Types of t</vt:lpstr>
      <vt:lpstr>Hypothesis Tests: The Single Sample t Test</vt:lpstr>
      <vt:lpstr>The t test: The six steps of hypothesis testing</vt:lpstr>
      <vt:lpstr>Hypothesis Testing: Step 1</vt:lpstr>
      <vt:lpstr>Hypothesis Testing: Step 2</vt:lpstr>
      <vt:lpstr>Hypothesis Testing: Step 3</vt:lpstr>
      <vt:lpstr>Hypothesis Testing: Step 3</vt:lpstr>
      <vt:lpstr>t distributions</vt:lpstr>
      <vt:lpstr>Calculating in R</vt:lpstr>
      <vt:lpstr>Calculating Standard Error for the t Statistic</vt:lpstr>
      <vt:lpstr>Calculating in R</vt:lpstr>
      <vt:lpstr>Hypothesis Testing: Step 4</vt:lpstr>
      <vt:lpstr>Which is more conservative, a one- or two-tailed test? </vt:lpstr>
      <vt:lpstr>Hypothesis Testing: Step 5</vt:lpstr>
      <vt:lpstr>Calculating in R</vt:lpstr>
      <vt:lpstr>Calculating in R</vt:lpstr>
      <vt:lpstr>Hypothesis Testing: Step 6</vt:lpstr>
      <vt:lpstr>Calculating Effect size</vt:lpstr>
      <vt:lpstr>Confidence Interval</vt:lpstr>
      <vt:lpstr>Confidence Interval</vt:lpstr>
      <vt:lpstr>Interpretation of Confidence Interval</vt:lpstr>
      <vt:lpstr>t, Effect Size, and Confidence Interval Cheat!</vt:lpstr>
      <vt:lpstr>t, Effect Size, and Confidence Interval Cheat!</vt:lpstr>
    </vt:vector>
  </TitlesOfParts>
  <Company>IT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Department</dc:creator>
  <cp:lastModifiedBy>Tabetha Hopke</cp:lastModifiedBy>
  <cp:revision>176</cp:revision>
  <dcterms:created xsi:type="dcterms:W3CDTF">2010-01-19T19:01:20Z</dcterms:created>
  <dcterms:modified xsi:type="dcterms:W3CDTF">2018-07-30T21:06:03Z</dcterms:modified>
</cp:coreProperties>
</file>