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56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57" r:id="rId13"/>
    <p:sldId id="279" r:id="rId14"/>
    <p:sldId id="267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10" y="1169264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845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Curley, James P</cp:lastModifiedBy>
  <cp:revision>16</cp:revision>
  <dcterms:created xsi:type="dcterms:W3CDTF">2020-06-01T16:53:06Z</dcterms:created>
  <dcterms:modified xsi:type="dcterms:W3CDTF">2020-06-03T17:26:22Z</dcterms:modified>
</cp:coreProperties>
</file>