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40EE-4EAB-3F43-9629-5F1180D4D7F1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DE80-7D3D-524D-9B19-671ECFDD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Week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Psych 252</a:t>
            </a:r>
          </a:p>
        </p:txBody>
      </p:sp>
    </p:spTree>
    <p:extLst>
      <p:ext uri="{BB962C8B-B14F-4D97-AF65-F5344CB8AC3E}">
        <p14:creationId xmlns:p14="http://schemas.microsoft.com/office/powerpoint/2010/main" val="19744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435" y="716889"/>
            <a:ext cx="9385357" cy="52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1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Section Week 8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Week 8</dc:title>
  <dc:creator>Lauren Howe</dc:creator>
  <cp:lastModifiedBy>Lauren Howe</cp:lastModifiedBy>
  <cp:revision>1</cp:revision>
  <dcterms:created xsi:type="dcterms:W3CDTF">2013-11-12T07:44:58Z</dcterms:created>
  <dcterms:modified xsi:type="dcterms:W3CDTF">2013-11-12T07:46:23Z</dcterms:modified>
</cp:coreProperties>
</file>