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6" r:id="rId3"/>
    <p:sldId id="267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8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B8CD-840E-B846-9531-641F96019503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2DF8-A7A0-1448-AD9C-D8811C31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52" y="1766931"/>
            <a:ext cx="9609518" cy="30279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test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3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Quantitative Outcome Variable (DV)</a:t>
            </a:r>
            <a:endParaRPr lang="en-US" dirty="0"/>
          </a:p>
        </p:txBody>
      </p:sp>
      <p:pic>
        <p:nvPicPr>
          <p:cNvPr id="3" name="Picture 2" descr="Screen Shot 2013-10-09 at 1.26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7" y="1771830"/>
            <a:ext cx="8580937" cy="4430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3992" y="3860167"/>
            <a:ext cx="188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* (or code as quant. (lm )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Outcome Variable (DV)</a:t>
            </a:r>
            <a:endParaRPr lang="en-US" dirty="0"/>
          </a:p>
        </p:txBody>
      </p:sp>
      <p:pic>
        <p:nvPicPr>
          <p:cNvPr id="3" name="Picture 2" descr="Screen Shot 2013-10-09 at 1.2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2" y="1771830"/>
            <a:ext cx="8486938" cy="43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5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 Square – what are we actually doing?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56209"/>
              </p:ext>
            </p:extLst>
          </p:nvPr>
        </p:nvGraphicFramePr>
        <p:xfrm>
          <a:off x="761999" y="2138680"/>
          <a:ext cx="7159625" cy="376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25"/>
                <a:gridCol w="1431925"/>
                <a:gridCol w="1431925"/>
                <a:gridCol w="1431925"/>
                <a:gridCol w="1431925"/>
              </a:tblGrid>
              <a:tr h="9417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BIASED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VARIED</a:t>
                      </a:r>
                      <a:endParaRPr 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 Totals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COMPLAINT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COMPLAINT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94170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Column</a:t>
                      </a: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Totals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9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Statistics</a:t>
            </a:r>
            <a:endParaRPr lang="en-US" dirty="0"/>
          </a:p>
        </p:txBody>
      </p:sp>
      <p:pic>
        <p:nvPicPr>
          <p:cNvPr id="4" name="Content Placeholder 3" descr="Screen Shot 2013-10-09 at 1.21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46" b="-10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828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HW: Describing Results</a:t>
            </a:r>
            <a:endParaRPr lang="en-US" dirty="0"/>
          </a:p>
        </p:txBody>
      </p:sp>
      <p:pic>
        <p:nvPicPr>
          <p:cNvPr id="4" name="Content Placeholder 3" descr="Screen Shot 2013-10-09 at 1.23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48" r="-78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760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Content Placeholder 3" descr="Screen Shot 2013-10-09 at 1.23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7" b="-19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443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Content Placeholder 3" descr="Screen Shot 2013-10-09 at 1.23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9" b="-16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833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65</Words>
  <Application>Microsoft Macintosh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test to use?</vt:lpstr>
      <vt:lpstr>Quantitative Outcome Variable (DV)</vt:lpstr>
      <vt:lpstr>Categorical Outcome Variable (DV)</vt:lpstr>
      <vt:lpstr>Chi Square – what are we actually doing?</vt:lpstr>
      <vt:lpstr>Data Transformation</vt:lpstr>
      <vt:lpstr>Reporting Statistics</vt:lpstr>
      <vt:lpstr>HW: Describing Results</vt:lpstr>
      <vt:lpstr>Example 1</vt:lpstr>
      <vt:lpstr>Example 2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252 Section</dc:title>
  <dc:creator>Lauren Howe</dc:creator>
  <cp:lastModifiedBy>Stephanie Gagnon</cp:lastModifiedBy>
  <cp:revision>8</cp:revision>
  <dcterms:created xsi:type="dcterms:W3CDTF">2013-09-25T23:44:24Z</dcterms:created>
  <dcterms:modified xsi:type="dcterms:W3CDTF">2013-10-09T20:29:23Z</dcterms:modified>
</cp:coreProperties>
</file>