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6" r:id="rId3"/>
    <p:sldId id="267" r:id="rId4"/>
    <p:sldId id="268" r:id="rId5"/>
    <p:sldId id="269" r:id="rId6"/>
    <p:sldId id="261" r:id="rId7"/>
    <p:sldId id="260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28" y="-5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B8CD-840E-B846-9531-641F96019503}" type="datetimeFigureOut">
              <a:rPr lang="en-US" smtClean="0"/>
              <a:t>10/9/13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2DF8-A7A0-1448-AD9C-D8811C319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284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B8CD-840E-B846-9531-641F96019503}" type="datetimeFigureOut">
              <a:rPr lang="en-US" smtClean="0"/>
              <a:t>10/9/13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2DF8-A7A0-1448-AD9C-D8811C319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75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B8CD-840E-B846-9531-641F96019503}" type="datetimeFigureOut">
              <a:rPr lang="en-US" smtClean="0"/>
              <a:t>10/9/13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2DF8-A7A0-1448-AD9C-D8811C319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B8CD-840E-B846-9531-641F96019503}" type="datetimeFigureOut">
              <a:rPr lang="en-US" smtClean="0"/>
              <a:t>10/9/13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2DF8-A7A0-1448-AD9C-D8811C319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41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B8CD-840E-B846-9531-641F96019503}" type="datetimeFigureOut">
              <a:rPr lang="en-US" smtClean="0"/>
              <a:t>10/9/13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2DF8-A7A0-1448-AD9C-D8811C319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24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B8CD-840E-B846-9531-641F96019503}" type="datetimeFigureOut">
              <a:rPr lang="en-US" smtClean="0"/>
              <a:t>10/9/13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2DF8-A7A0-1448-AD9C-D8811C319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255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B8CD-840E-B846-9531-641F96019503}" type="datetimeFigureOut">
              <a:rPr lang="en-US" smtClean="0"/>
              <a:t>10/9/13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2DF8-A7A0-1448-AD9C-D8811C319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231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B8CD-840E-B846-9531-641F96019503}" type="datetimeFigureOut">
              <a:rPr lang="en-US" smtClean="0"/>
              <a:t>10/9/13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2DF8-A7A0-1448-AD9C-D8811C319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197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B8CD-840E-B846-9531-641F96019503}" type="datetimeFigureOut">
              <a:rPr lang="en-US" smtClean="0"/>
              <a:t>10/9/13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2DF8-A7A0-1448-AD9C-D8811C319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B8CD-840E-B846-9531-641F96019503}" type="datetimeFigureOut">
              <a:rPr lang="en-US" smtClean="0"/>
              <a:t>10/9/13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2DF8-A7A0-1448-AD9C-D8811C319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56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B8CD-840E-B846-9531-641F96019503}" type="datetimeFigureOut">
              <a:rPr lang="en-US" smtClean="0"/>
              <a:t>10/9/13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2DF8-A7A0-1448-AD9C-D8811C319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93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1B8CD-840E-B846-9531-641F96019503}" type="datetimeFigureOut">
              <a:rPr lang="en-US" smtClean="0"/>
              <a:t>10/9/13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42DF8-A7A0-1448-AD9C-D8811C319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58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8152" y="1766931"/>
            <a:ext cx="9609518" cy="302790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test to use?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931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pic>
        <p:nvPicPr>
          <p:cNvPr id="4" name="Content Placeholder 3" descr="Screen Shot 2013-10-09 at 1.23.4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57" b="-195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94436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pic>
        <p:nvPicPr>
          <p:cNvPr id="4" name="Content Placeholder 3" descr="Screen Shot 2013-10-09 at 1.23.5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19" b="-16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28335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Quantitative Outcome Variable (DV)</a:t>
            </a:r>
            <a:endParaRPr lang="en-US" dirty="0"/>
          </a:p>
        </p:txBody>
      </p:sp>
      <p:pic>
        <p:nvPicPr>
          <p:cNvPr id="3" name="Picture 2" descr="Screen Shot 2013-10-09 at 1.26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87" y="1771830"/>
            <a:ext cx="8580937" cy="443019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93992" y="3860167"/>
            <a:ext cx="18813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* (or code as quant. (lm )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784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Categorical Outcome Variable (DV)</a:t>
            </a:r>
            <a:endParaRPr lang="en-US" dirty="0"/>
          </a:p>
        </p:txBody>
      </p:sp>
      <p:pic>
        <p:nvPicPr>
          <p:cNvPr id="3" name="Picture 2" descr="Screen Shot 2013-10-09 at 1.29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52" y="1771830"/>
            <a:ext cx="8486938" cy="431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655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Chi-square test</a:t>
            </a:r>
            <a:endParaRPr lang="en-US" dirty="0"/>
          </a:p>
        </p:txBody>
      </p:sp>
      <p:pic>
        <p:nvPicPr>
          <p:cNvPr id="3" name="Picture 2" descr="Screen Shot 2013-10-09 at 1.30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8662"/>
            <a:ext cx="9144000" cy="491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009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Chi-square test</a:t>
            </a:r>
          </a:p>
        </p:txBody>
      </p:sp>
      <p:pic>
        <p:nvPicPr>
          <p:cNvPr id="3" name="Picture 2" descr="Screen Shot 2013-10-09 at 1.30.3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4893"/>
            <a:ext cx="9144000" cy="464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985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Chi Square – what are we actually doing?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456209"/>
              </p:ext>
            </p:extLst>
          </p:nvPr>
        </p:nvGraphicFramePr>
        <p:xfrm>
          <a:off x="761999" y="2138680"/>
          <a:ext cx="7159625" cy="3766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925"/>
                <a:gridCol w="1431925"/>
                <a:gridCol w="1431925"/>
                <a:gridCol w="1431925"/>
                <a:gridCol w="1431925"/>
              </a:tblGrid>
              <a:tr h="9417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FREE</a:t>
                      </a:r>
                      <a:endParaRPr lang="en-US" dirty="0"/>
                    </a:p>
                  </a:txBody>
                  <a:tcP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BIASED</a:t>
                      </a:r>
                      <a:endParaRPr lang="en-US" dirty="0"/>
                    </a:p>
                  </a:txBody>
                  <a:tcP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VARIED</a:t>
                      </a:r>
                      <a:endParaRPr lang="en-US" dirty="0"/>
                    </a:p>
                  </a:txBody>
                  <a:tcP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Row Totals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941705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COMPLAINT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</a:tr>
              <a:tr h="941705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 COMPLAINT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</a:tr>
              <a:tr h="94170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Column</a:t>
                      </a:r>
                      <a:r>
                        <a:rPr lang="en-US" baseline="0" dirty="0" smtClean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Totals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95373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Screen Shot 2013-10-09 at 1.30.09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81" t="53832" r="2444" b="24135"/>
          <a:stretch/>
        </p:blipFill>
        <p:spPr>
          <a:xfrm>
            <a:off x="5879120" y="1009726"/>
            <a:ext cx="2759269" cy="108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15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Transformation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638"/>
            <a:ext cx="9144000" cy="563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594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Reporting Statistics</a:t>
            </a:r>
            <a:endParaRPr lang="en-US" dirty="0"/>
          </a:p>
        </p:txBody>
      </p:sp>
      <p:pic>
        <p:nvPicPr>
          <p:cNvPr id="4" name="Content Placeholder 3" descr="Screen Shot 2013-10-09 at 1.21.4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646" b="-1064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98281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HW: Describing Results</a:t>
            </a:r>
            <a:endParaRPr lang="en-US" dirty="0"/>
          </a:p>
        </p:txBody>
      </p:sp>
      <p:pic>
        <p:nvPicPr>
          <p:cNvPr id="4" name="Content Placeholder 3" descr="Screen Shot 2013-10-09 at 1.23.1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848" r="-784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47608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73</Words>
  <Application>Microsoft Macintosh PowerPoint</Application>
  <PresentationFormat>On-screen Show (4:3)</PresentationFormat>
  <Paragraphs>26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What test to use?</vt:lpstr>
      <vt:lpstr>Quantitative Outcome Variable (DV)</vt:lpstr>
      <vt:lpstr>Categorical Outcome Variable (DV)</vt:lpstr>
      <vt:lpstr>Chi-square test</vt:lpstr>
      <vt:lpstr>Chi-square test</vt:lpstr>
      <vt:lpstr>Chi Square – what are we actually doing?</vt:lpstr>
      <vt:lpstr>Data Transformation</vt:lpstr>
      <vt:lpstr>Reporting Statistics</vt:lpstr>
      <vt:lpstr>HW: Describing Results</vt:lpstr>
      <vt:lpstr>Example 1</vt:lpstr>
      <vt:lpstr>Example 2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 252 Section</dc:title>
  <dc:creator>Lauren Howe</dc:creator>
  <cp:lastModifiedBy>Stephanie Gagnon</cp:lastModifiedBy>
  <cp:revision>9</cp:revision>
  <dcterms:created xsi:type="dcterms:W3CDTF">2013-09-25T23:44:24Z</dcterms:created>
  <dcterms:modified xsi:type="dcterms:W3CDTF">2013-10-09T20:38:27Z</dcterms:modified>
</cp:coreProperties>
</file>