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8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52" y="1766931"/>
            <a:ext cx="9609518" cy="3027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3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 Square – what are we actually doing?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56209"/>
              </p:ext>
            </p:extLst>
          </p:nvPr>
        </p:nvGraphicFramePr>
        <p:xfrm>
          <a:off x="761999" y="2138680"/>
          <a:ext cx="7159625" cy="37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25"/>
                <a:gridCol w="1431925"/>
                <a:gridCol w="1431925"/>
                <a:gridCol w="1431925"/>
                <a:gridCol w="1431925"/>
              </a:tblGrid>
              <a:tr h="94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BIASED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Column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Totals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Statistics</a:t>
            </a:r>
            <a:endParaRPr lang="en-US" dirty="0"/>
          </a:p>
        </p:txBody>
      </p:sp>
      <p:pic>
        <p:nvPicPr>
          <p:cNvPr id="4" name="Content Placeholder 3" descr="Screen Shot 2013-10-09 at 1.21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46" b="-10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828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What test to use?</vt:lpstr>
      <vt:lpstr>Chi Square – what are we actually doing?</vt:lpstr>
      <vt:lpstr>Data Transformation</vt:lpstr>
      <vt:lpstr>Reporting Statistics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252 Section</dc:title>
  <dc:creator>Lauren Howe</dc:creator>
  <cp:lastModifiedBy>Stephanie Gagnon</cp:lastModifiedBy>
  <cp:revision>5</cp:revision>
  <dcterms:created xsi:type="dcterms:W3CDTF">2013-09-25T23:44:24Z</dcterms:created>
  <dcterms:modified xsi:type="dcterms:W3CDTF">2013-10-09T20:22:04Z</dcterms:modified>
</cp:coreProperties>
</file>