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 varScale="1">
        <p:scale>
          <a:sx n="72" d="100"/>
          <a:sy n="72" d="100"/>
        </p:scale>
        <p:origin x="1285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3434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glenc/RCourseKC2016/raw/master/Exercises/ALK_Applicati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glenc/RCourseKC2016/raw/master/Exercises/ALK_Construction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Age-Length Keys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AFS, Kansas City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20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886200"/>
            <a:ext cx="8458200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hlinkClick r:id="rId2"/>
              </a:rPr>
              <a:t>Lake Ontario Rock  Bass</a:t>
            </a:r>
            <a:endParaRPr lang="en-US" kern="0" dirty="0" smtClean="0"/>
          </a:p>
          <a:p>
            <a:pPr lvl="1"/>
            <a:r>
              <a:rPr lang="en-US" kern="0" dirty="0" smtClean="0"/>
              <a:t>Note that this is a continuation of the previous exercise.  So continue with your previous script</a:t>
            </a:r>
            <a:r>
              <a:rPr lang="en-US" kern="0" dirty="0" smtClean="0"/>
              <a:t>.</a:t>
            </a:r>
          </a:p>
          <a:p>
            <a:pPr lvl="1"/>
            <a:r>
              <a:rPr lang="en-US"/>
              <a:t>Save a clean script to be used with the next </a:t>
            </a:r>
            <a:r>
              <a:rPr lang="en-US"/>
              <a:t>exercise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of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1" y="6550025"/>
            <a:ext cx="4613275" cy="307975"/>
          </a:xfrm>
        </p:spPr>
        <p:txBody>
          <a:bodyPr/>
          <a:lstStyle/>
          <a:p>
            <a:pPr algn="ctr"/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0.00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7244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686800" cy="198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Lake Ontario Rock  Bass</a:t>
            </a:r>
            <a:endParaRPr lang="en-US" dirty="0" smtClean="0"/>
          </a:p>
          <a:p>
            <a:pPr lvl="1"/>
            <a:r>
              <a:rPr lang="en-US" dirty="0" smtClean="0"/>
              <a:t>Note that data are also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data(RockBassLO2)</a:t>
            </a:r>
            <a:r>
              <a:rPr lang="en-US" dirty="0" smtClean="0"/>
              <a:t> 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FSAdata</a:t>
            </a:r>
            <a:r>
              <a:rPr lang="en-US" dirty="0" smtClean="0"/>
              <a:t> package.</a:t>
            </a:r>
          </a:p>
          <a:p>
            <a:pPr lvl="1"/>
            <a:r>
              <a:rPr lang="en-US" dirty="0" smtClean="0"/>
              <a:t>Save a clean script to be used with the next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648200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4647</TotalTime>
  <Words>1289</Words>
  <Application>Microsoft Office PowerPoint</Application>
  <PresentationFormat>On-screen Show (4:3)</PresentationFormat>
  <Paragraphs>517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Keys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115</cp:revision>
  <dcterms:created xsi:type="dcterms:W3CDTF">2005-12-26T20:44:58Z</dcterms:created>
  <dcterms:modified xsi:type="dcterms:W3CDTF">2016-07-26T01:10:38Z</dcterms:modified>
</cp:coreProperties>
</file>