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70" d="100"/>
          <a:sy n="70" d="100"/>
        </p:scale>
        <p:origin x="795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 Comparison Methods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(Accuracy, Bias, Precision)</a:t>
            </a:r>
            <a:endParaRPr lang="en-US" sz="5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AFS, Kansas City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20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198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Useful for testing where ages diverge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Assymmetric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Small </a:t>
            </a:r>
            <a:r>
              <a:rPr lang="en-US" sz="3200" dirty="0" smtClean="0">
                <a:solidFill>
                  <a:srgbClr val="C00000"/>
                </a:solidFill>
              </a:rPr>
              <a:t>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ymmetric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Large 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Useful for an overall summary</a:t>
            </a:r>
            <a:endParaRPr 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ACV</a:t>
            </a:r>
          </a:p>
          <a:p>
            <a:pPr lvl="1"/>
            <a:r>
              <a:rPr lang="en-US" dirty="0" smtClean="0"/>
              <a:t>ACV generally preferred … known statistic</a:t>
            </a:r>
          </a:p>
          <a:p>
            <a:pPr lvl="1"/>
            <a:r>
              <a:rPr lang="en-US" dirty="0" smtClean="0"/>
              <a:t>ACV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ACV&lt;5% then precise</a:t>
            </a:r>
          </a:p>
          <a:p>
            <a:pPr lvl="2"/>
            <a:r>
              <a:rPr lang="en-US" dirty="0" smtClean="0"/>
              <a:t>Based on empirical median ACV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789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Complete Exercise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Estimated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(known) true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5305</TotalTime>
  <Words>1560</Words>
  <Application>Microsoft Office PowerPoint</Application>
  <PresentationFormat>On-screen Show (4:3)</PresentationFormat>
  <Paragraphs>934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 (Accuracy, Bias, Precision)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140</cp:revision>
  <dcterms:created xsi:type="dcterms:W3CDTF">2005-12-26T20:44:58Z</dcterms:created>
  <dcterms:modified xsi:type="dcterms:W3CDTF">2016-07-26T01:56:29Z</dcterms:modified>
</cp:coreProperties>
</file>