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0" r:id="rId2"/>
    <p:sldId id="311" r:id="rId3"/>
    <p:sldId id="312" r:id="rId4"/>
    <p:sldId id="316" r:id="rId5"/>
    <p:sldId id="315" r:id="rId6"/>
    <p:sldId id="341" r:id="rId7"/>
    <p:sldId id="342" r:id="rId8"/>
    <p:sldId id="343" r:id="rId9"/>
    <p:sldId id="344" r:id="rId10"/>
    <p:sldId id="345" r:id="rId11"/>
    <p:sldId id="336" r:id="rId12"/>
    <p:sldId id="339" r:id="rId13"/>
    <p:sldId id="335" r:id="rId14"/>
    <p:sldId id="337" r:id="rId15"/>
    <p:sldId id="338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7" d="100"/>
          <a:sy n="67" d="100"/>
        </p:scale>
        <p:origin x="881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7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glenc/RCourseKC2016/raw/master/Exercises/Growth_Singl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Individual Growth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(Size-at-Age Modeling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AFS, Kansas City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20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408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Growth Fitting Exercises</a:t>
            </a:r>
            <a:endParaRPr lang="en-US" b="0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686800" cy="2971800"/>
          </a:xfrm>
        </p:spPr>
        <p:txBody>
          <a:bodyPr/>
          <a:lstStyle/>
          <a:p>
            <a:r>
              <a:rPr lang="en-US" dirty="0" smtClean="0"/>
              <a:t>Complete </a:t>
            </a:r>
            <a:r>
              <a:rPr lang="en-US" dirty="0" smtClean="0">
                <a:hlinkClick r:id="rId2"/>
              </a:rPr>
              <a:t>Lake Ontario Rock </a:t>
            </a:r>
            <a:r>
              <a:rPr lang="en-US" dirty="0" smtClean="0">
                <a:hlinkClick r:id="rId2"/>
              </a:rPr>
              <a:t>Bass</a:t>
            </a:r>
            <a:endParaRPr lang="en-US" dirty="0" smtClean="0"/>
          </a:p>
          <a:p>
            <a:pPr lvl="1"/>
            <a:r>
              <a:rPr lang="en-US" b="1" dirty="0" smtClean="0"/>
              <a:t>Note that this requires ages </a:t>
            </a:r>
            <a:r>
              <a:rPr lang="en-US" b="1" dirty="0"/>
              <a:t>for ALL </a:t>
            </a:r>
            <a:r>
              <a:rPr lang="en-US" b="1" dirty="0" smtClean="0"/>
              <a:t>fish</a:t>
            </a:r>
            <a:r>
              <a:rPr lang="en-US" dirty="0" smtClean="0"/>
              <a:t>.  Thus, source your script from the completed ALK exercise and use the combined </a:t>
            </a:r>
            <a:r>
              <a:rPr lang="en-US" dirty="0" err="1" smtClean="0"/>
              <a:t>data.frame</a:t>
            </a:r>
            <a:r>
              <a:rPr lang="en-US" dirty="0" smtClean="0"/>
              <a:t> that contains lengths and ages for ALL fish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96050"/>
            <a:ext cx="4648200" cy="36195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Results used </a:t>
            </a:r>
            <a:r>
              <a:rPr lang="en-US" dirty="0" smtClean="0"/>
              <a:t>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 smtClean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54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7514</TotalTime>
  <Words>714</Words>
  <Application>Microsoft Office PowerPoint</Application>
  <PresentationFormat>On-screen Show (4:3)</PresentationFormat>
  <Paragraphs>131</Paragraphs>
  <Slides>15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Symbol</vt:lpstr>
      <vt:lpstr>Wingdings</vt:lpstr>
      <vt:lpstr>Default Design</vt:lpstr>
      <vt:lpstr>Individual Growth (Size-at-Age Modeling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Examine Handout</vt:lpstr>
      <vt:lpstr>Von Bertalanffy – Francis</vt:lpstr>
      <vt:lpstr>Von Bertalanffy – Francis</vt:lpstr>
      <vt:lpstr>Von Bertalanffy – Francis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189</cp:revision>
  <dcterms:created xsi:type="dcterms:W3CDTF">2005-12-26T20:44:58Z</dcterms:created>
  <dcterms:modified xsi:type="dcterms:W3CDTF">2016-07-26T01:21:15Z</dcterms:modified>
</cp:coreProperties>
</file>