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83" r:id="rId4"/>
    <p:sldId id="27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  <a:srgbClr val="A5D5F9"/>
    <a:srgbClr val="92CCF8"/>
    <a:srgbClr val="CCFFFF"/>
    <a:srgbClr val="66FFFF"/>
    <a:srgbClr val="FFFF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84951"/>
            <a:ext cx="4953000" cy="273050"/>
          </a:xfrm>
        </p:spPr>
        <p:txBody>
          <a:bodyPr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fishr00" TargetMode="External"/><Relationship Id="rId2" Type="http://schemas.openxmlformats.org/officeDocument/2006/relationships/hyperlink" Target="http://derekogle.com/fish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derekogle.com/IFAR/" TargetMode="External"/><Relationship Id="rId4" Type="http://schemas.openxmlformats.org/officeDocument/2006/relationships/hyperlink" Target="https://twitter.com/fishR_o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 &amp; Growth Analyses with R</a:t>
            </a:r>
            <a:endParaRPr lang="en-US" sz="8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52800"/>
            <a:ext cx="8915400" cy="3200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Derek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H. Ogle, Northland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College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5410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dirty="0" smtClean="0"/>
              <a:t>Ph.D. in Fisheries from University of Minnesota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dirty="0" smtClean="0"/>
              <a:t>Author of </a:t>
            </a:r>
            <a:r>
              <a:rPr lang="en-US" i="1" dirty="0" smtClean="0"/>
              <a:t>Introductory Fisheries Analyses with 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&amp; Growth R  ●  Kansas City, MO ●  20 August 2016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derekogle.com/IFAR/img/IFARCover_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1219200"/>
            <a:ext cx="3408075" cy="53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Construct and apply an age-length key (ALK).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von </a:t>
            </a:r>
            <a:r>
              <a:rPr lang="en-US" dirty="0" err="1"/>
              <a:t>Bertalanffy</a:t>
            </a:r>
            <a:r>
              <a:rPr lang="en-US" dirty="0"/>
              <a:t> growth functions (VBGF) to length-age data.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Statistically compare VBGF parameters between two or more groups of fish.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metrics and construct graphics to compare two sets of age estimates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Fisheries Analyses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13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Website ... </a:t>
            </a:r>
            <a:r>
              <a:rPr lang="en-US" sz="3600" dirty="0" smtClean="0">
                <a:hlinkClick r:id="rId2"/>
              </a:rPr>
              <a:t>derekogle.com/</a:t>
            </a:r>
            <a:r>
              <a:rPr lang="en-US" sz="3600" dirty="0" err="1" smtClean="0">
                <a:hlinkClick r:id="rId2"/>
              </a:rPr>
              <a:t>fishR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/>
              <a:t>.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Facebook </a:t>
            </a:r>
            <a:r>
              <a:rPr lang="en-US" sz="3600" dirty="0"/>
              <a:t>… </a:t>
            </a:r>
            <a:r>
              <a:rPr lang="en-US" sz="3600" dirty="0" smtClean="0">
                <a:hlinkClick r:id="rId3"/>
              </a:rPr>
              <a:t>www.facebook.com/fishr00</a:t>
            </a:r>
            <a:r>
              <a:rPr lang="en-US" sz="3600" dirty="0"/>
              <a:t>.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Twitter … </a:t>
            </a:r>
            <a:r>
              <a:rPr lang="en-US" sz="3600" dirty="0" smtClean="0">
                <a:hlinkClick r:id="rId4"/>
              </a:rPr>
              <a:t>@</a:t>
            </a:r>
            <a:r>
              <a:rPr lang="en-US" sz="3600" dirty="0" err="1" smtClean="0">
                <a:hlinkClick r:id="rId4"/>
              </a:rPr>
              <a:t>fishR_ogle</a:t>
            </a:r>
            <a:r>
              <a:rPr lang="en-US" sz="3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IFAR book … </a:t>
            </a:r>
            <a:r>
              <a:rPr lang="en-US" sz="3600" dirty="0">
                <a:hlinkClick r:id="rId5"/>
              </a:rPr>
              <a:t>derekogle.com/IFAR/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4441"/>
            <a:ext cx="7187170" cy="15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63C64"/>
      </a:hlink>
      <a:folHlink>
        <a:srgbClr val="3147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153</Words>
  <Application>Microsoft Office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Age &amp; Growth Analyses with R</vt:lpstr>
      <vt:lpstr>Derek</vt:lpstr>
      <vt:lpstr>Workshop Outcomes</vt:lpstr>
      <vt:lpstr>Fisheries Analyses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using FM Database</dc:title>
  <dc:creator>Derek Ogle</dc:creator>
  <cp:lastModifiedBy>Derek Ogle</cp:lastModifiedBy>
  <cp:revision>69</cp:revision>
  <dcterms:created xsi:type="dcterms:W3CDTF">2009-12-30T00:53:00Z</dcterms:created>
  <dcterms:modified xsi:type="dcterms:W3CDTF">2016-07-25T23:55:21Z</dcterms:modified>
</cp:coreProperties>
</file>