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4" r:id="rId2"/>
    <p:sldId id="340" r:id="rId3"/>
    <p:sldId id="345" r:id="rId4"/>
    <p:sldId id="348" r:id="rId5"/>
    <p:sldId id="346" r:id="rId6"/>
    <p:sldId id="347" r:id="rId7"/>
    <p:sldId id="349" r:id="rId8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C0C0C0"/>
    <a:srgbClr val="FFFF66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59" autoAdjust="0"/>
  </p:normalViewPr>
  <p:slideViewPr>
    <p:cSldViewPr>
      <p:cViewPr>
        <p:scale>
          <a:sx n="70" d="100"/>
          <a:sy n="70" d="100"/>
        </p:scale>
        <p:origin x="1350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Comparing VBGF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014" y="6550025"/>
            <a:ext cx="4603186" cy="307975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5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Handout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CC00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marL="688975" lvl="1" indent="-231775"/>
            <a:r>
              <a:rPr lang="en-US" dirty="0" smtClean="0"/>
              <a:t>“Is </a:t>
            </a:r>
            <a:r>
              <a:rPr lang="en-US" dirty="0" smtClean="0"/>
              <a:t>RSS significantly reduced</a:t>
            </a:r>
            <a:r>
              <a:rPr lang="en-US" dirty="0" smtClean="0"/>
              <a:t>?”</a:t>
            </a:r>
            <a:endParaRPr lang="en-US" dirty="0" smtClean="0"/>
          </a:p>
          <a:p>
            <a:pPr marL="688975" lvl="1" indent="-231775"/>
            <a:r>
              <a:rPr lang="en-US" dirty="0" smtClean="0"/>
              <a:t>F-test</a:t>
            </a:r>
          </a:p>
          <a:p>
            <a:endParaRPr lang="en-US" sz="1400" dirty="0"/>
          </a:p>
          <a:p>
            <a:r>
              <a:rPr lang="en-US" dirty="0" smtClean="0"/>
              <a:t>Likelihood Ratio Test</a:t>
            </a:r>
          </a:p>
          <a:p>
            <a:pPr marL="688975" lvl="1" indent="-231775"/>
            <a:r>
              <a:rPr lang="en-US" dirty="0" smtClean="0"/>
              <a:t>“Is </a:t>
            </a:r>
            <a:r>
              <a:rPr lang="en-US" dirty="0" smtClean="0"/>
              <a:t>likelihood significantly increased</a:t>
            </a:r>
            <a:r>
              <a:rPr lang="en-US" dirty="0" smtClean="0"/>
              <a:t>?”</a:t>
            </a:r>
          </a:p>
          <a:p>
            <a:pPr marL="688975" lvl="1" indent="-231775"/>
            <a:r>
              <a:rPr lang="en-US" dirty="0" smtClean="0"/>
              <a:t>“Is negative log likelihood significantly decreased?”</a:t>
            </a:r>
            <a:endParaRPr lang="en-US" dirty="0" smtClean="0"/>
          </a:p>
          <a:p>
            <a:pPr marL="688975" lvl="1" indent="-231775"/>
            <a:r>
              <a:rPr lang="en-US" dirty="0" smtClean="0"/>
              <a:t>Chi-square test</a:t>
            </a:r>
          </a:p>
          <a:p>
            <a:pPr lvl="1"/>
            <a:endParaRPr lang="en-US" sz="14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400" dirty="0"/>
          </a:p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542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/>
              <a:t>Significant </a:t>
            </a:r>
            <a:r>
              <a:rPr lang="en-US" dirty="0">
                <a:sym typeface="Wingdings" panose="05000000000000000000" pitchFamily="2" charset="2"/>
              </a:rPr>
              <a:t> 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Handout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Kansas City, MO ●  20 August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1830" y="387727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06874"/>
            <a:ext cx="9144000" cy="62734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Comparisons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191000"/>
          </a:xfrm>
        </p:spPr>
        <p:txBody>
          <a:bodyPr/>
          <a:lstStyle/>
          <a:p>
            <a:r>
              <a:rPr lang="en-US" dirty="0" smtClean="0"/>
              <a:t>Complete Exercise 12.5.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Time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Permitting</a:t>
            </a:r>
            <a:r>
              <a:rPr lang="en-US" dirty="0" smtClean="0"/>
              <a:t>) Complete Exercise 12.6 (</a:t>
            </a:r>
            <a:r>
              <a:rPr lang="en-US" i="1" dirty="0" smtClean="0"/>
              <a:t>may require some additional instruction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648200" cy="304800"/>
          </a:xfrm>
        </p:spPr>
        <p:txBody>
          <a:bodyPr/>
          <a:lstStyle/>
          <a:p>
            <a:r>
              <a:rPr lang="en-US" dirty="0" smtClean="0"/>
              <a:t>Age &amp; Growth R  ●  Kansas City, MO ●  20 August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7776</TotalTime>
  <Words>331</Words>
  <Application>Microsoft Office PowerPoint</Application>
  <PresentationFormat>On-screen Show (4:3)</PresentationFormat>
  <Paragraphs>57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Wingdings</vt:lpstr>
      <vt:lpstr>Default Design</vt:lpstr>
      <vt:lpstr>Comparing VBGF Models</vt:lpstr>
      <vt:lpstr>Suite of VBGF Models</vt:lpstr>
      <vt:lpstr>Steps in Comparison</vt:lpstr>
      <vt:lpstr>Model Comparisons</vt:lpstr>
      <vt:lpstr>Steps in Comparison</vt:lpstr>
      <vt:lpstr>Steps in Comparison</vt:lpstr>
      <vt:lpstr>Growth Comparisons Exercises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193</cp:revision>
  <dcterms:created xsi:type="dcterms:W3CDTF">2005-12-26T20:44:58Z</dcterms:created>
  <dcterms:modified xsi:type="dcterms:W3CDTF">2016-06-23T17:52:02Z</dcterms:modified>
</cp:coreProperties>
</file>