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9" r:id="rId8"/>
    <p:sldId id="335" r:id="rId9"/>
    <p:sldId id="337" r:id="rId10"/>
    <p:sldId id="33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7" d="100"/>
          <a:sy n="67" d="100"/>
        </p:scale>
        <p:origin x="1436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ogle.com/IFAR/exercises/LORockBass_Growth_B.html" TargetMode="External"/><Relationship Id="rId2" Type="http://schemas.openxmlformats.org/officeDocument/2006/relationships/hyperlink" Target="http://derekogle.com/IFAR/exercises/LORockBass_Growth_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2408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Growth Fitting Exercises</a:t>
            </a:r>
            <a:endParaRPr lang="en-US" b="0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686800" cy="1981200"/>
          </a:xfrm>
        </p:spPr>
        <p:txBody>
          <a:bodyPr/>
          <a:lstStyle/>
          <a:p>
            <a:r>
              <a:rPr lang="en-US" dirty="0" smtClean="0"/>
              <a:t>Complete </a:t>
            </a:r>
            <a:r>
              <a:rPr lang="en-US" dirty="0" smtClean="0">
                <a:hlinkClick r:id="rId2"/>
              </a:rPr>
              <a:t>Lake Ontario Rock Bass A</a:t>
            </a:r>
            <a:endParaRPr lang="en-US" dirty="0" smtClean="0"/>
          </a:p>
          <a:p>
            <a:pPr lvl="1"/>
            <a:r>
              <a:rPr lang="en-US" b="1" dirty="0" smtClean="0"/>
              <a:t>Note that this requires ages </a:t>
            </a:r>
            <a:r>
              <a:rPr lang="en-US" b="1" dirty="0"/>
              <a:t>for ALL </a:t>
            </a:r>
            <a:r>
              <a:rPr lang="en-US" b="1" dirty="0" smtClean="0"/>
              <a:t>fish</a:t>
            </a:r>
            <a:r>
              <a:rPr lang="en-US" dirty="0" smtClean="0"/>
              <a:t>.  Thus, source your script from the completed ALK exercise and use the combined </a:t>
            </a:r>
            <a:r>
              <a:rPr lang="en-US" dirty="0" err="1" smtClean="0"/>
              <a:t>data.frame</a:t>
            </a:r>
            <a:r>
              <a:rPr lang="en-US" dirty="0" smtClean="0"/>
              <a:t> that contains lengths and ages for ALL fish.</a:t>
            </a:r>
          </a:p>
          <a:p>
            <a:pPr lvl="1"/>
            <a:r>
              <a:rPr lang="en-US" dirty="0" smtClean="0"/>
              <a:t>(Time Permitting) Complete </a:t>
            </a:r>
            <a:r>
              <a:rPr lang="en-US" dirty="0" smtClean="0">
                <a:hlinkClick r:id="rId3"/>
              </a:rPr>
              <a:t>Lake Ontario Rock Bass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96050"/>
            <a:ext cx="4648200" cy="36195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7492</TotalTime>
  <Words>478</Words>
  <Application>Microsoft Office PowerPoint</Application>
  <PresentationFormat>On-screen Show (4:3)</PresentationFormat>
  <Paragraphs>97</Paragraphs>
  <Slides>10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Examine Handout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186</cp:revision>
  <dcterms:created xsi:type="dcterms:W3CDTF">2005-12-26T20:44:58Z</dcterms:created>
  <dcterms:modified xsi:type="dcterms:W3CDTF">2016-06-23T17:02:09Z</dcterms:modified>
</cp:coreProperties>
</file>