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83" r:id="rId4"/>
    <p:sldId id="278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EAEAEA"/>
    <a:srgbClr val="A5D5F9"/>
    <a:srgbClr val="92CCF8"/>
    <a:srgbClr val="CCFFFF"/>
    <a:srgbClr val="66FFFF"/>
    <a:srgbClr val="FFFF99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731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5655F88-11B6-4161-8F05-7AF29FFFA576}" type="datetimeFigureOut">
              <a:rPr lang="en-US"/>
              <a:pPr>
                <a:defRPr/>
              </a:pPr>
              <a:t>6/23/2016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00BF82D-1B81-4333-9A31-CBB42AB2A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11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32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20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70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C08E3-CA7F-49B8-9AFE-9C8D7DFB42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8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705AA-966C-45F9-B040-2EDD603E4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7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84951"/>
            <a:ext cx="4953000" cy="273050"/>
          </a:xfrm>
        </p:spPr>
        <p:txBody>
          <a:bodyPr/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Age &amp; Growth R  ●  Kansas City, MO ●  20 August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8C091-A6FE-48E1-884E-65DA2FC7D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82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663DE-AAED-410D-B1A1-576556925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5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6AADA-508F-4489-99C6-6F382DB33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7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40C2C-C828-480F-89F6-69A15F81C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0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2F87D-1A11-41B8-B85A-A93CFE7EC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94746-B6AC-4106-B051-0DF3264AB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3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C42CF-BBBE-4D93-AAA5-35C779ABE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8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6F50E-C228-49DF-9750-22BE7A64B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84950"/>
            <a:ext cx="213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Introduction    Slide </a:t>
            </a:r>
            <a:fld id="{DC17A2F8-6A0A-403B-ABE9-3C6DE09F69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fishr00" TargetMode="External"/><Relationship Id="rId2" Type="http://schemas.openxmlformats.org/officeDocument/2006/relationships/hyperlink" Target="http://derekogle.com/fish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derekogle.com/IFAR/" TargetMode="External"/><Relationship Id="rId4" Type="http://schemas.openxmlformats.org/officeDocument/2006/relationships/hyperlink" Target="https://twitter.com/fishR_og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762000"/>
            <a:ext cx="87630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6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Age &amp; Growth Analyses with R</a:t>
            </a:r>
            <a:endParaRPr lang="en-US" sz="8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352800"/>
            <a:ext cx="8915400" cy="32004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bg2">
                    <a:lumMod val="25000"/>
                  </a:schemeClr>
                </a:solidFill>
              </a:rPr>
              <a:t>Derek 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H. Ogle, Northland </a:t>
            </a:r>
            <a:r>
              <a:rPr lang="en-US" sz="4000" b="1" dirty="0" smtClean="0">
                <a:solidFill>
                  <a:schemeClr val="bg2">
                    <a:lumMod val="25000"/>
                  </a:schemeClr>
                </a:solidFill>
              </a:rPr>
              <a:t>College</a:t>
            </a:r>
            <a:endParaRPr lang="en-US" sz="40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Derek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54102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Professor of Mathematical Sciences and Natural Resources at Northland College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dirty="0" smtClean="0"/>
              <a:t>Ph.D. in Fisheries from University of </a:t>
            </a:r>
            <a:r>
              <a:rPr lang="en-US" dirty="0" smtClean="0"/>
              <a:t>Minnesota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dirty="0" smtClean="0"/>
              <a:t>Author of Introductory Fisheries Analyses with R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4953000" cy="282575"/>
          </a:xfrm>
        </p:spPr>
        <p:txBody>
          <a:bodyPr/>
          <a:lstStyle/>
          <a:p>
            <a:pPr algn="l">
              <a:defRPr/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Age &amp; Growth R  ●  Kansas City, MO ●  20 August 2016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342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2FD63D0-4976-4564-8BE7-1D8FFE69BF72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mtClean="0">
              <a:latin typeface="Calibri" pitchFamily="34" charset="0"/>
            </a:endParaRPr>
          </a:p>
        </p:txBody>
      </p:sp>
      <p:pic>
        <p:nvPicPr>
          <p:cNvPr id="4" name="Picture 3" descr="Ogle_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962400"/>
            <a:ext cx="32004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295400"/>
            <a:ext cx="32004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http://derekogle.com/IFAR/img/IFARCover_larg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75" y="1219200"/>
            <a:ext cx="3408075" cy="533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Workshop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991600" cy="4525963"/>
          </a:xfrm>
        </p:spPr>
        <p:txBody>
          <a:bodyPr/>
          <a:lstStyle/>
          <a:p>
            <a:pPr marL="514350" indent="-514350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Fit von </a:t>
            </a:r>
            <a:r>
              <a:rPr lang="en-US" dirty="0" err="1"/>
              <a:t>Bertalanffy</a:t>
            </a:r>
            <a:r>
              <a:rPr lang="en-US" dirty="0"/>
              <a:t> growth functions (VBGF) to length-age data.</a:t>
            </a:r>
          </a:p>
          <a:p>
            <a:pPr marL="514350" indent="-514350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Statistically compare VBGF parameters between two or more groups of fish.</a:t>
            </a:r>
          </a:p>
          <a:p>
            <a:pPr marL="514350" indent="-514350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Compute </a:t>
            </a:r>
            <a:r>
              <a:rPr lang="en-US" dirty="0"/>
              <a:t>metrics and construct graphics to compare two sets of age estimates.</a:t>
            </a:r>
          </a:p>
          <a:p>
            <a:pPr marL="514350" indent="-514350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Construct </a:t>
            </a:r>
            <a:r>
              <a:rPr lang="en-US" dirty="0"/>
              <a:t>and apply an age-length key (ALK</a:t>
            </a:r>
            <a:r>
              <a:rPr lang="en-US" dirty="0" smtClean="0"/>
              <a:t>).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AD1D32E-224C-4AF7-92C5-C06E2FD3D5B4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02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Fisheries Analyses in 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133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Website ... </a:t>
            </a:r>
            <a:r>
              <a:rPr lang="en-US" sz="3600" dirty="0" smtClean="0">
                <a:hlinkClick r:id="rId2"/>
              </a:rPr>
              <a:t>derekogle.com/</a:t>
            </a:r>
            <a:r>
              <a:rPr lang="en-US" sz="3600" dirty="0" err="1" smtClean="0">
                <a:hlinkClick r:id="rId2"/>
              </a:rPr>
              <a:t>fishR</a:t>
            </a:r>
            <a:r>
              <a:rPr lang="en-US" sz="3600" dirty="0">
                <a:hlinkClick r:id="rId2"/>
              </a:rPr>
              <a:t>/</a:t>
            </a:r>
            <a:r>
              <a:rPr lang="en-US" sz="3600" dirty="0"/>
              <a:t>.</a:t>
            </a:r>
            <a:endParaRPr lang="en-US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Facebook </a:t>
            </a:r>
            <a:r>
              <a:rPr lang="en-US" sz="3600" dirty="0"/>
              <a:t>… </a:t>
            </a:r>
            <a:r>
              <a:rPr lang="en-US" sz="3600" dirty="0" smtClean="0">
                <a:hlinkClick r:id="rId3"/>
              </a:rPr>
              <a:t>www.facebook.com/fishr00</a:t>
            </a:r>
            <a:r>
              <a:rPr lang="en-US" sz="3600" dirty="0"/>
              <a:t>.</a:t>
            </a:r>
            <a:endParaRPr lang="en-US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Twitter … </a:t>
            </a:r>
            <a:r>
              <a:rPr lang="en-US" sz="3600" dirty="0" smtClean="0">
                <a:hlinkClick r:id="rId4"/>
              </a:rPr>
              <a:t>@</a:t>
            </a:r>
            <a:r>
              <a:rPr lang="en-US" sz="3600" dirty="0" err="1" smtClean="0">
                <a:hlinkClick r:id="rId4"/>
              </a:rPr>
              <a:t>fishR_ogle</a:t>
            </a:r>
            <a:r>
              <a:rPr lang="en-US" sz="36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IFAR book … </a:t>
            </a:r>
            <a:r>
              <a:rPr lang="en-US" sz="3600" dirty="0">
                <a:hlinkClick r:id="rId5"/>
              </a:rPr>
              <a:t>derekogle.com/IFAR/</a:t>
            </a:r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54441"/>
            <a:ext cx="7187170" cy="151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2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063C64"/>
      </a:hlink>
      <a:folHlink>
        <a:srgbClr val="3147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762</TotalTime>
  <Words>153</Words>
  <Application>Microsoft Office PowerPoint</Application>
  <PresentationFormat>On-screen Show (4:3)</PresentationFormat>
  <Paragraphs>26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Age &amp; Growth Analyses with R</vt:lpstr>
      <vt:lpstr>Derek</vt:lpstr>
      <vt:lpstr>Workshop Outcomes</vt:lpstr>
      <vt:lpstr>Fisheries Analyses in R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 using FM Database</dc:title>
  <dc:creator>Derek Ogle</dc:creator>
  <cp:lastModifiedBy>Derek Ogle</cp:lastModifiedBy>
  <cp:revision>68</cp:revision>
  <dcterms:created xsi:type="dcterms:W3CDTF">2009-12-30T00:53:00Z</dcterms:created>
  <dcterms:modified xsi:type="dcterms:W3CDTF">2016-06-23T15:21:35Z</dcterms:modified>
</cp:coreProperties>
</file>