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15079" y="1890723"/>
              <a:ext cx="3766271" cy="17797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15079" y="3292397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15079" y="2697988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079" y="2103580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71597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12891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54185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15079" y="3589601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15079" y="2995193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15079" y="2400784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42244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83538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24832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6273" y="2306274"/>
              <a:ext cx="570647" cy="12833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756920" y="3065927"/>
              <a:ext cx="570647" cy="523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7567" y="3139039"/>
              <a:ext cx="570647" cy="4505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898215" y="3470125"/>
              <a:ext cx="570647" cy="1194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68862" y="3462992"/>
              <a:ext cx="570647" cy="1266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39509" y="3511733"/>
              <a:ext cx="570647" cy="7786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15079" y="3961023"/>
              <a:ext cx="3766271" cy="17797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15079" y="5362697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15079" y="4768289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5079" y="4173880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471597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12891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54185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15079" y="5659901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15079" y="5065493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15079" y="4471084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042244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83538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24832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86273" y="4161398"/>
              <a:ext cx="570647" cy="14985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756920" y="5211123"/>
              <a:ext cx="570647" cy="44877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327567" y="5293151"/>
              <a:ext cx="570647" cy="3667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898215" y="5543991"/>
              <a:ext cx="570647" cy="1159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68862" y="5525564"/>
              <a:ext cx="570647" cy="13433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39509" y="5626614"/>
              <a:ext cx="570647" cy="3328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850939" y="1890723"/>
              <a:ext cx="3766271" cy="17797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50939" y="3292397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850939" y="2697988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50939" y="2103580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07457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448751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90046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50939" y="3589601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50939" y="2995193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50939" y="2400784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78104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019398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160693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022133" y="1971622"/>
              <a:ext cx="570647" cy="161797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592781" y="3034423"/>
              <a:ext cx="570647" cy="5551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163428" y="3344704"/>
              <a:ext cx="570647" cy="2448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734075" y="3537293"/>
              <a:ext cx="570647" cy="5230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04722" y="3521244"/>
              <a:ext cx="570647" cy="6835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875369" y="3530754"/>
              <a:ext cx="570647" cy="5884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850939" y="3961023"/>
              <a:ext cx="3766271" cy="17797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50939" y="5362697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50939" y="4768289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850939" y="4173880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307457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8751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590046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50939" y="5659901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50939" y="5065493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50939" y="4471084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78104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019398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160693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22133" y="5614131"/>
              <a:ext cx="570647" cy="457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592781" y="5468501"/>
              <a:ext cx="570647" cy="1913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163428" y="4172692"/>
              <a:ext cx="570647" cy="14872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734075" y="4815841"/>
              <a:ext cx="570647" cy="84405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04722" y="4628603"/>
              <a:ext cx="570647" cy="1031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875369" y="5411438"/>
              <a:ext cx="570647" cy="2484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015079" y="3740089"/>
              <a:ext cx="3766271" cy="22093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717137" y="3806900"/>
              <a:ext cx="362154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H1SE3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850939" y="3740089"/>
              <a:ext cx="3766271" cy="22093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6552998" y="3806900"/>
              <a:ext cx="362154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H1SE4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1015079" y="1669789"/>
              <a:ext cx="3766271" cy="22093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717137" y="1736599"/>
              <a:ext cx="362154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H1SE1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4850939" y="1669789"/>
              <a:ext cx="3766271" cy="22093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552998" y="1736599"/>
              <a:ext cx="362154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H1SE2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2042244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183538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324832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010460" y="580303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151754" y="5803430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293048" y="580164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5878104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019398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160693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5846320" y="580303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987614" y="5803430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28909" y="580164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88881" y="3546937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98176" y="2952528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98176" y="2358120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980284" y="3589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80284" y="2995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980284" y="2400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88881" y="5617237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8176" y="5022829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8176" y="4428420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980284" y="5659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980284" y="506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980284" y="4471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4649160" y="5953188"/>
              <a:ext cx="33397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406219" y="3766053"/>
              <a:ext cx="341746" cy="99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nicholasmichalak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2017-07-14T16:41:13Z</dcterms:modified>
  <cp:category/>
</cp:coreProperties>
</file>