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15079" y="18907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15079" y="32923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15079" y="2697988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079" y="21035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71597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12891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54185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15079" y="35896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15079" y="29951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15079" y="24007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42244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3538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24832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6273" y="2306274"/>
              <a:ext cx="570647" cy="12833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56920" y="3065927"/>
              <a:ext cx="570647" cy="523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7567" y="3139039"/>
              <a:ext cx="570647" cy="45056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98215" y="3470125"/>
              <a:ext cx="570647" cy="1194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68862" y="3462992"/>
              <a:ext cx="570647" cy="1266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39509" y="3511733"/>
              <a:ext cx="570647" cy="778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5079" y="39610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15079" y="53626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15079" y="4768289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5079" y="41738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471597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12891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54185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15079" y="56599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5079" y="50654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5079" y="44710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42244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83538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24832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86273" y="4161398"/>
              <a:ext cx="570647" cy="149850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56920" y="5211123"/>
              <a:ext cx="570647" cy="4487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327567" y="5293151"/>
              <a:ext cx="570647" cy="3667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898215" y="5543991"/>
              <a:ext cx="570647" cy="1159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68862" y="5525564"/>
              <a:ext cx="570647" cy="13433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39509" y="5626614"/>
              <a:ext cx="570647" cy="332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50939" y="18907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50939" y="32923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50939" y="2697988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50939" y="21035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7457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48751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90046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50939" y="35896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50939" y="29951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50939" y="24007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78104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019398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160693" y="18907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22133" y="1971622"/>
              <a:ext cx="570647" cy="16179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92781" y="3034423"/>
              <a:ext cx="570647" cy="5551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163428" y="3344704"/>
              <a:ext cx="570647" cy="2448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734075" y="3537293"/>
              <a:ext cx="570647" cy="5230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04722" y="3521244"/>
              <a:ext cx="570647" cy="6835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875369" y="3530754"/>
              <a:ext cx="570647" cy="588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850939" y="3961023"/>
              <a:ext cx="3766271" cy="17797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0939" y="5362697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50939" y="4768289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50939" y="4173880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307457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8751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590046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50939" y="5659901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50939" y="5065493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50939" y="4471084"/>
              <a:ext cx="3766271" cy="0"/>
            </a:xfrm>
            <a:custGeom>
              <a:avLst/>
              <a:pathLst>
                <a:path w="3766271" h="0">
                  <a:moveTo>
                    <a:pt x="0" y="0"/>
                  </a:moveTo>
                  <a:lnTo>
                    <a:pt x="3766271" y="0"/>
                  </a:lnTo>
                  <a:lnTo>
                    <a:pt x="37662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78104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019398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60693" y="3961023"/>
              <a:ext cx="0" cy="1779776"/>
            </a:xfrm>
            <a:custGeom>
              <a:avLst/>
              <a:pathLst>
                <a:path w="0" h="1779776">
                  <a:moveTo>
                    <a:pt x="0" y="17797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22133" y="5614131"/>
              <a:ext cx="570647" cy="457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592781" y="5468501"/>
              <a:ext cx="570647" cy="1913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163428" y="4172692"/>
              <a:ext cx="570647" cy="14872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734075" y="4815841"/>
              <a:ext cx="570647" cy="84405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4722" y="4628603"/>
              <a:ext cx="570647" cy="1031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875369" y="5411438"/>
              <a:ext cx="570647" cy="2484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015079" y="37400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717137" y="3806900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H1SE3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850939" y="37400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6552998" y="3806900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H1SE4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1015079" y="16697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717137" y="1736599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H1SE1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850939" y="1669789"/>
              <a:ext cx="3766271" cy="22093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552998" y="1736599"/>
              <a:ext cx="36215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H1SE2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042244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183538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324832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010460" y="580303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151754" y="5803430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293048" y="580164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5878104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19398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160693" y="57408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5846320" y="5803033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987614" y="5803430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28909" y="5801644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88881" y="3546937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98176" y="2952528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98176" y="2358120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980284" y="3589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80284" y="2995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980284" y="2400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88881" y="5617237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8176" y="5022829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8176" y="4428420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980284" y="5659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980284" y="506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980284" y="4471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649160" y="5953188"/>
              <a:ext cx="33397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406219" y="3766053"/>
              <a:ext cx="341746" cy="99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nicholasmichalak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2017-07-14T10:37:26Z</dcterms:modified>
  <cp:category/>
</cp:coreProperties>
</file>