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82" r:id="rId3"/>
    <p:sldId id="279" r:id="rId4"/>
    <p:sldId id="280" r:id="rId5"/>
    <p:sldId id="285" r:id="rId6"/>
    <p:sldId id="286" r:id="rId7"/>
    <p:sldId id="295" r:id="rId8"/>
    <p:sldId id="290" r:id="rId9"/>
    <p:sldId id="265" r:id="rId10"/>
    <p:sldId id="306" r:id="rId11"/>
    <p:sldId id="30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7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298" r:id="rId30"/>
    <p:sldId id="320" r:id="rId31"/>
    <p:sldId id="321" r:id="rId32"/>
    <p:sldId id="322" r:id="rId33"/>
    <p:sldId id="323" r:id="rId34"/>
    <p:sldId id="324" r:id="rId35"/>
    <p:sldId id="325" r:id="rId36"/>
    <p:sldId id="299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00" r:id="rId48"/>
    <p:sldId id="336" r:id="rId49"/>
    <p:sldId id="337" r:id="rId50"/>
    <p:sldId id="338" r:id="rId51"/>
    <p:sldId id="339" r:id="rId52"/>
    <p:sldId id="340" r:id="rId53"/>
    <p:sldId id="301" r:id="rId54"/>
    <p:sldId id="291" r:id="rId55"/>
    <p:sldId id="292" r:id="rId56"/>
    <p:sldId id="304" r:id="rId57"/>
    <p:sldId id="305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69696"/>
    <a:srgbClr val="3333CC"/>
    <a:srgbClr val="FFFFCC"/>
    <a:srgbClr val="FFCC99"/>
    <a:srgbClr val="FFCCFF"/>
    <a:srgbClr val="CCFF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90" autoAdjust="0"/>
  </p:normalViewPr>
  <p:slideViewPr>
    <p:cSldViewPr>
      <p:cViewPr varScale="1">
        <p:scale>
          <a:sx n="56" d="100"/>
          <a:sy n="56" d="100"/>
        </p:scale>
        <p:origin x="1182" y="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37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42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Western Division of AFS Student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</a:rPr>
              <a:t>Colloqium</a:t>
            </a: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15 November 2017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1.5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C000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C000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0C0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C000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0C0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C000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FF00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05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24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or </a:t>
            </a:r>
            <a:r>
              <a:rPr lang="en-US" dirty="0" smtClean="0"/>
              <a:t>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  or  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into 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gives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Mortality Rates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 smtClean="0"/>
              <a:t>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Dummy/Indicator </a:t>
            </a:r>
            <a:r>
              <a:rPr lang="en-US" dirty="0"/>
              <a:t>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3333CC"/>
                </a:solidFill>
              </a:rPr>
              <a:t>countryUSA</a:t>
            </a:r>
            <a:endParaRPr lang="en-US" b="1" dirty="0">
              <a:solidFill>
                <a:srgbClr val="3333CC"/>
              </a:solidFill>
            </a:endParaRPr>
          </a:p>
          <a:p>
            <a:pPr lvl="2"/>
            <a:r>
              <a:rPr lang="en-US" b="1" dirty="0" err="1" smtClean="0">
                <a:solidFill>
                  <a:srgbClr val="3333CC"/>
                </a:solidFill>
              </a:rPr>
              <a:t>countryUSA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= 1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</a:t>
            </a:r>
            <a:r>
              <a:rPr lang="en-US" dirty="0" smtClean="0"/>
              <a:t>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3333CC"/>
                </a:solidFill>
              </a:rPr>
              <a:t>countryUSA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= 0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3333CC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3333CC"/>
                </a:solidFill>
              </a:rPr>
              <a:t>countryUSA</a:t>
            </a:r>
            <a:endParaRPr lang="en-US" b="1" dirty="0" smtClean="0">
              <a:solidFill>
                <a:srgbClr val="3333CC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3333CC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3333CC"/>
                </a:solidFill>
              </a:rPr>
              <a:t>logfreq</a:t>
            </a:r>
            <a:r>
              <a:rPr lang="en-US" dirty="0" smtClean="0"/>
              <a:t> </a:t>
            </a:r>
            <a:r>
              <a:rPr lang="en-US" dirty="0" smtClean="0"/>
              <a:t>affected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3333CC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</a:t>
            </a:r>
            <a:r>
              <a:rPr lang="en-US" sz="2800" dirty="0" smtClean="0"/>
              <a:t>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3333CC"/>
                </a:solidFill>
              </a:rPr>
              <a:t>countryUSA</a:t>
            </a:r>
            <a:r>
              <a:rPr lang="en-US" b="1" dirty="0">
                <a:solidFill>
                  <a:srgbClr val="3333CC"/>
                </a:solidFill>
              </a:rPr>
              <a:t> = </a:t>
            </a:r>
            <a:r>
              <a:rPr lang="en-US" b="1" dirty="0" smtClean="0">
                <a:solidFill>
                  <a:srgbClr val="3333CC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3333CC"/>
                </a:solidFill>
              </a:rPr>
              <a:t>countryUSA</a:t>
            </a:r>
            <a:r>
              <a:rPr lang="en-US" b="1" dirty="0">
                <a:solidFill>
                  <a:srgbClr val="3333CC"/>
                </a:solidFill>
              </a:rPr>
              <a:t> = </a:t>
            </a:r>
            <a:r>
              <a:rPr lang="en-US" b="1" dirty="0" smtClean="0">
                <a:solidFill>
                  <a:srgbClr val="3333CC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  <a:endParaRPr lang="en-US" sz="26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</a:t>
            </a:r>
            <a:r>
              <a:rPr lang="en-US" sz="2600" dirty="0" smtClean="0"/>
              <a:t>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dirty="0"/>
          </a:p>
          <a:p>
            <a:r>
              <a:rPr lang="en-US" dirty="0" smtClean="0"/>
              <a:t>Test to see if the interaction variable is significant or not (i.e., </a:t>
            </a:r>
            <a:r>
              <a:rPr lang="en-US" smtClean="0"/>
              <a:t>is </a:t>
            </a:r>
            <a:r>
              <a:rPr lang="en-US">
                <a:latin typeface="Symbol" pitchFamily="18" charset="2"/>
              </a:rPr>
              <a:t>g</a:t>
            </a:r>
            <a:r>
              <a:rPr lang="en-US" baseline="-25000"/>
              <a:t>1</a:t>
            </a:r>
            <a:r>
              <a:rPr lang="en-US" smtClean="0"/>
              <a:t>=0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Mortality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105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Results 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stock-recruitment relationships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 (depending on time)</a:t>
            </a:r>
          </a:p>
          <a:p>
            <a:pPr lvl="1" eaLnBrk="1" hangingPunct="1"/>
            <a:r>
              <a:rPr lang="en-US" dirty="0" smtClean="0"/>
              <a:t>Weight-length relationships (and comparisons)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For a thorough description see </a:t>
            </a:r>
            <a:r>
              <a:rPr lang="en-US" sz="2000" dirty="0">
                <a:solidFill>
                  <a:srgbClr val="3333CC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3333CC"/>
                </a:solidFill>
              </a:rPr>
              <a:t>201X. </a:t>
            </a:r>
            <a:r>
              <a:rPr lang="en-US" sz="2000" b="1" dirty="0">
                <a:solidFill>
                  <a:srgbClr val="3333CC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3333CC"/>
                </a:solidFill>
              </a:rPr>
              <a:t>. In Quist, M.C. and D. </a:t>
            </a:r>
            <a:r>
              <a:rPr lang="en-US" sz="2000" dirty="0" err="1">
                <a:solidFill>
                  <a:srgbClr val="3333CC"/>
                </a:solidFill>
              </a:rPr>
              <a:t>Isermann</a:t>
            </a:r>
            <a:r>
              <a:rPr lang="en-US" sz="2000" dirty="0">
                <a:solidFill>
                  <a:srgbClr val="3333CC"/>
                </a:solidFill>
              </a:rPr>
              <a:t>, editors. Age and Growth of Fishes: Principles and Techniques. American Fisheries Society.</a:t>
            </a:r>
            <a:endParaRPr lang="en-US" sz="20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Growth Model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</a:t>
            </a:r>
            <a:r>
              <a:rPr lang="en-US" dirty="0" smtClean="0"/>
              <a:t>Script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</a:t>
            </a:r>
            <a:r>
              <a:rPr lang="en-US" dirty="0" smtClean="0">
                <a:sym typeface="Wingdings" panose="05000000000000000000" pitchFamily="2" charset="2"/>
              </a:rPr>
              <a:t>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6419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Compare </a:t>
            </a:r>
            <a:r>
              <a:rPr lang="en-US" dirty="0" smtClean="0"/>
              <a:t>Growth Model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</a:t>
            </a:r>
            <a:r>
              <a:rPr lang="en-US" dirty="0" err="1" smtClean="0">
                <a:hlinkClick r:id="rId2"/>
              </a:rPr>
              <a:t>Hansent</a:t>
            </a:r>
            <a:r>
              <a:rPr lang="en-US" dirty="0" smtClean="0">
                <a:hlinkClick r:id="rId2"/>
              </a:rPr>
              <a:t> 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Weight-Length Relationship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Compare Weight-Length Relationship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from thin-sectioned otoliths 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hlinkClick r:id="rId2"/>
              </a:rPr>
              <a:t>“Age, Growth, and Size of Lake Superior Pygmy Whitefish” (Stewart et al. 2016)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3341</Words>
  <Application>Microsoft Office PowerPoint</Application>
  <PresentationFormat>On-screen Show (4:3)</PresentationFormat>
  <Paragraphs>1180</Paragraphs>
  <Slides>59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Symbol</vt:lpstr>
      <vt:lpstr>Wingdings</vt:lpstr>
      <vt:lpstr>Office Theme</vt:lpstr>
      <vt:lpstr>R for Fisheries  Population Dynamcs</vt:lpstr>
      <vt:lpstr>Who I Am?</vt:lpstr>
      <vt:lpstr>Who I Am?</vt:lpstr>
      <vt:lpstr>Workshop Objectives</vt:lpstr>
      <vt:lpstr>Workshop Data I</vt:lpstr>
      <vt:lpstr>Workshop Data I</vt:lpstr>
      <vt:lpstr>Pygmy Whitefish Script</vt:lpstr>
      <vt:lpstr>Age-Length Key – Concept</vt:lpstr>
      <vt:lpstr>Age-Length Key – Development</vt:lpstr>
      <vt:lpstr>Pygmy Whitefish Script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Pygmy Whitefish Script</vt:lpstr>
      <vt:lpstr>Catch-at-Age Data</vt:lpstr>
      <vt:lpstr>Catch-at-Age Data</vt:lpstr>
      <vt:lpstr>Catch-at-Age Data</vt:lpstr>
      <vt:lpstr>Catch-at-Age Data</vt:lpstr>
      <vt:lpstr>Catch Curve Model</vt:lpstr>
      <vt:lpstr>Catch Curve Model</vt:lpstr>
      <vt:lpstr>Catch Curve Model</vt:lpstr>
      <vt:lpstr>Mortality Estimates</vt:lpstr>
      <vt:lpstr>Catch Curve Decisions</vt:lpstr>
      <vt:lpstr>Pygmy Whitefish Script</vt:lpstr>
      <vt:lpstr>Comparing Mortality Rates</vt:lpstr>
      <vt:lpstr>Dummy/Indicator Variables</vt:lpstr>
      <vt:lpstr>Interaction Variables</vt:lpstr>
      <vt:lpstr>Ultimate Full Model</vt:lpstr>
      <vt:lpstr>Submodels</vt:lpstr>
      <vt:lpstr>Comparing Mortality Rates</vt:lpstr>
      <vt:lpstr>Pygmy Whitefish Script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Pygmy Whitefish Script</vt:lpstr>
      <vt:lpstr>Suite of VBGF Models</vt:lpstr>
      <vt:lpstr>Steps in Comparison</vt:lpstr>
      <vt:lpstr>Model Comparisons</vt:lpstr>
      <vt:lpstr>Steps in Comparison</vt:lpstr>
      <vt:lpstr>Steps in Comparison</vt:lpstr>
      <vt:lpstr>Pygmy Whitefish Script</vt:lpstr>
      <vt:lpstr>Workshop Data II</vt:lpstr>
      <vt:lpstr>Workshop Data II</vt:lpstr>
      <vt:lpstr>Walleye Script</vt:lpstr>
      <vt:lpstr>Walleye Script</vt:lpstr>
      <vt:lpstr>Pygmy Whitefish Script</vt:lpstr>
      <vt:lpstr>Pygmy Whitefish Script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127</cp:revision>
  <dcterms:created xsi:type="dcterms:W3CDTF">2009-12-30T00:53:00Z</dcterms:created>
  <dcterms:modified xsi:type="dcterms:W3CDTF">2017-08-31T03:17:23Z</dcterms:modified>
</cp:coreProperties>
</file>