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282" r:id="rId3"/>
    <p:sldId id="279" r:id="rId4"/>
    <p:sldId id="280" r:id="rId5"/>
    <p:sldId id="285" r:id="rId6"/>
    <p:sldId id="286" r:id="rId7"/>
    <p:sldId id="295" r:id="rId8"/>
    <p:sldId id="290" r:id="rId9"/>
    <p:sldId id="265" r:id="rId10"/>
    <p:sldId id="306" r:id="rId11"/>
    <p:sldId id="30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97" r:id="rId20"/>
    <p:sldId id="310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298" r:id="rId30"/>
    <p:sldId id="320" r:id="rId31"/>
    <p:sldId id="321" r:id="rId32"/>
    <p:sldId id="322" r:id="rId33"/>
    <p:sldId id="323" r:id="rId34"/>
    <p:sldId id="324" r:id="rId35"/>
    <p:sldId id="325" r:id="rId36"/>
    <p:sldId id="299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00" r:id="rId48"/>
    <p:sldId id="336" r:id="rId49"/>
    <p:sldId id="337" r:id="rId50"/>
    <p:sldId id="338" r:id="rId51"/>
    <p:sldId id="339" r:id="rId52"/>
    <p:sldId id="340" r:id="rId53"/>
    <p:sldId id="301" r:id="rId54"/>
    <p:sldId id="291" r:id="rId55"/>
    <p:sldId id="292" r:id="rId56"/>
    <p:sldId id="304" r:id="rId57"/>
    <p:sldId id="341" r:id="rId58"/>
    <p:sldId id="343" r:id="rId59"/>
    <p:sldId id="344" r:id="rId60"/>
    <p:sldId id="346" r:id="rId61"/>
    <p:sldId id="347" r:id="rId62"/>
    <p:sldId id="348" r:id="rId63"/>
    <p:sldId id="349" r:id="rId64"/>
    <p:sldId id="305" r:id="rId65"/>
    <p:sldId id="350" r:id="rId66"/>
    <p:sldId id="351" r:id="rId67"/>
    <p:sldId id="352" r:id="rId68"/>
    <p:sldId id="353" r:id="rId69"/>
    <p:sldId id="302" r:id="rId70"/>
    <p:sldId id="303" r:id="rId71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2"/>
    <a:srgbClr val="D55E00"/>
    <a:srgbClr val="009E73"/>
    <a:srgbClr val="E69F00"/>
    <a:srgbClr val="F0E442"/>
    <a:srgbClr val="3333CC"/>
    <a:srgbClr val="C0C0C0"/>
    <a:srgbClr val="969696"/>
    <a:srgbClr val="FFFF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78" autoAdjust="0"/>
  </p:normalViewPr>
  <p:slideViewPr>
    <p:cSldViewPr>
      <p:cViewPr varScale="1">
        <p:scale>
          <a:sx n="70" d="100"/>
          <a:sy n="70" d="100"/>
        </p:scale>
        <p:origin x="189" y="4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7DAC34BD-5318-48F4-B18C-76C2D48B2A99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7D218A2-90D7-49FB-97F9-EC00D9F7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47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655F88-11B6-4161-8F05-7AF29FFFA576}" type="datetimeFigureOut">
              <a:rPr lang="en-US"/>
              <a:pPr>
                <a:defRPr/>
              </a:pPr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BF82D-1B81-4333-9A31-CBB42AB2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7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No = initial population size</a:t>
            </a:r>
          </a:p>
          <a:p>
            <a:pPr lvl="1"/>
            <a:r>
              <a:rPr lang="en-US" dirty="0" err="1" smtClean="0"/>
              <a:t>Nt</a:t>
            </a:r>
            <a:r>
              <a:rPr lang="en-US" dirty="0" smtClean="0"/>
              <a:t> = population size at time t</a:t>
            </a:r>
          </a:p>
          <a:p>
            <a:pPr lvl="1"/>
            <a:r>
              <a:rPr lang="en-US" dirty="0" smtClean="0"/>
              <a:t>q = catchability coefficient</a:t>
            </a:r>
          </a:p>
          <a:p>
            <a:pPr lvl="1"/>
            <a:r>
              <a:rPr lang="en-US" dirty="0" smtClean="0"/>
              <a:t>Ct = catch at time t</a:t>
            </a:r>
          </a:p>
          <a:p>
            <a:pPr lvl="1"/>
            <a:r>
              <a:rPr lang="en-US" dirty="0" smtClean="0"/>
              <a:t>Et = effort expended at time t</a:t>
            </a:r>
          </a:p>
          <a:p>
            <a:pPr lvl="1"/>
            <a:r>
              <a:rPr lang="en-US" dirty="0" smtClean="0"/>
              <a:t>A = Annual mortality rate</a:t>
            </a:r>
          </a:p>
          <a:p>
            <a:pPr lvl="1"/>
            <a:r>
              <a:rPr lang="en-US" dirty="0" smtClean="0"/>
              <a:t>Z = instantaneous mortality rate (1-e-Z)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98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15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No = initial population size</a:t>
            </a:r>
          </a:p>
          <a:p>
            <a:pPr lvl="1"/>
            <a:r>
              <a:rPr lang="en-US" dirty="0" err="1" smtClean="0"/>
              <a:t>Nt</a:t>
            </a:r>
            <a:r>
              <a:rPr lang="en-US" dirty="0" smtClean="0"/>
              <a:t> = population size at time t</a:t>
            </a:r>
          </a:p>
          <a:p>
            <a:pPr lvl="1"/>
            <a:r>
              <a:rPr lang="en-US" dirty="0" smtClean="0"/>
              <a:t>q = catchability coefficient</a:t>
            </a:r>
          </a:p>
          <a:p>
            <a:pPr lvl="1"/>
            <a:r>
              <a:rPr lang="en-US" dirty="0" smtClean="0"/>
              <a:t>Ct = catch at time t</a:t>
            </a:r>
          </a:p>
          <a:p>
            <a:pPr lvl="1"/>
            <a:r>
              <a:rPr lang="en-US" dirty="0" smtClean="0"/>
              <a:t>Et = effort expended at time t</a:t>
            </a:r>
          </a:p>
          <a:p>
            <a:pPr lvl="1"/>
            <a:r>
              <a:rPr lang="en-US" dirty="0" smtClean="0"/>
              <a:t>A = Annual mortality rate</a:t>
            </a:r>
          </a:p>
          <a:p>
            <a:pPr lvl="1"/>
            <a:r>
              <a:rPr lang="en-US" dirty="0" smtClean="0"/>
              <a:t>Z = instantaneous mortality rate (1-e-Z)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96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31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84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90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86509-4D0F-4574-951E-E9656A951F15}" type="slidenum">
              <a:rPr lang="en-US"/>
              <a:pPr/>
              <a:t>37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data(</a:t>
            </a:r>
            <a:r>
              <a:rPr lang="en-US" dirty="0" err="1"/>
              <a:t>TroutBR</a:t>
            </a:r>
            <a:r>
              <a:rPr lang="en-US" dirty="0"/>
              <a:t>)</a:t>
            </a:r>
          </a:p>
          <a:p>
            <a:r>
              <a:rPr lang="en-US" dirty="0" err="1"/>
              <a:t>rbt</a:t>
            </a:r>
            <a:r>
              <a:rPr lang="en-US" dirty="0"/>
              <a:t> &lt;- </a:t>
            </a:r>
            <a:r>
              <a:rPr lang="en-US" dirty="0" err="1"/>
              <a:t>TroutBR</a:t>
            </a:r>
            <a:r>
              <a:rPr lang="en-US" dirty="0"/>
              <a:t>[</a:t>
            </a:r>
            <a:r>
              <a:rPr lang="en-US" dirty="0" err="1"/>
              <a:t>TroutBR$Species</a:t>
            </a:r>
            <a:r>
              <a:rPr lang="en-US" dirty="0"/>
              <a:t>=="Rainbow",]</a:t>
            </a:r>
          </a:p>
          <a:p>
            <a:r>
              <a:rPr lang="en-US" dirty="0"/>
              <a:t>attach(</a:t>
            </a:r>
            <a:r>
              <a:rPr lang="en-US" dirty="0" err="1"/>
              <a:t>rbt</a:t>
            </a:r>
            <a:r>
              <a:rPr lang="en-US" dirty="0"/>
              <a:t>)</a:t>
            </a:r>
          </a:p>
          <a:p>
            <a:r>
              <a:rPr lang="en-US" dirty="0"/>
              <a:t>plot(jitter(TL,1)~jitter(Age,0.5),</a:t>
            </a:r>
            <a:r>
              <a:rPr lang="en-US" dirty="0" err="1"/>
              <a:t>xlab</a:t>
            </a:r>
            <a:r>
              <a:rPr lang="en-US" dirty="0"/>
              <a:t>="Age [jittered]",</a:t>
            </a:r>
            <a:r>
              <a:rPr lang="en-US" dirty="0" err="1"/>
              <a:t>ylab</a:t>
            </a:r>
            <a:r>
              <a:rPr lang="en-US" dirty="0"/>
              <a:t>="Total Length (in) [jittered]")</a:t>
            </a:r>
          </a:p>
        </p:txBody>
      </p:sp>
    </p:spTree>
    <p:extLst>
      <p:ext uri="{BB962C8B-B14F-4D97-AF65-F5344CB8AC3E}">
        <p14:creationId xmlns:p14="http://schemas.microsoft.com/office/powerpoint/2010/main" val="1844475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6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6DCD8-C396-46AC-B79E-994881B71000}" type="slidenum">
              <a:rPr lang="en-US"/>
              <a:pPr/>
              <a:t>40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63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9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02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6DCD8-C396-46AC-B79E-994881B71000}" type="slidenum">
              <a:rPr lang="en-US"/>
              <a:pPr/>
              <a:t>42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73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94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89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4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11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03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7E1A3-599D-4558-A9A8-3E92D35C6842}" type="slidenum">
              <a:rPr lang="en-US"/>
              <a:pPr/>
              <a:t>68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9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64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38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91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baseline="0" dirty="0" smtClean="0"/>
              <a:t>that</a:t>
            </a:r>
            <a:r>
              <a:rPr lang="en-US" dirty="0" smtClean="0"/>
              <a:t> </a:t>
            </a:r>
            <a:r>
              <a:rPr lang="en-US" baseline="0" dirty="0" smtClean="0"/>
              <a:t>Ct = </a:t>
            </a:r>
            <a:r>
              <a:rPr lang="en-US" baseline="0" dirty="0" err="1" smtClean="0"/>
              <a:t>qEtNt</a:t>
            </a:r>
            <a:endParaRPr lang="en-US" dirty="0" smtClean="0"/>
          </a:p>
          <a:p>
            <a:r>
              <a:rPr lang="en-US" dirty="0" smtClean="0"/>
              <a:t>Nt+1=(1-A)*</a:t>
            </a:r>
            <a:r>
              <a:rPr lang="en-US" dirty="0" err="1" smtClean="0"/>
              <a:t>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62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baseline="0" dirty="0" smtClean="0"/>
              <a:t>that</a:t>
            </a:r>
            <a:r>
              <a:rPr lang="en-US" dirty="0" smtClean="0"/>
              <a:t> </a:t>
            </a:r>
            <a:r>
              <a:rPr lang="en-US" baseline="0" dirty="0" smtClean="0"/>
              <a:t>Ct = </a:t>
            </a:r>
            <a:r>
              <a:rPr lang="en-US" baseline="0" dirty="0" err="1" smtClean="0"/>
              <a:t>qEtNt</a:t>
            </a:r>
            <a:endParaRPr lang="en-US" dirty="0" smtClean="0"/>
          </a:p>
          <a:p>
            <a:r>
              <a:rPr lang="en-US" dirty="0" smtClean="0"/>
              <a:t>Nt+1=(1-A)*</a:t>
            </a:r>
            <a:r>
              <a:rPr lang="en-US" smtClean="0"/>
              <a:t>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9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baseline="0" dirty="0" smtClean="0"/>
              <a:t>that</a:t>
            </a:r>
            <a:r>
              <a:rPr lang="en-US" dirty="0" smtClean="0"/>
              <a:t> </a:t>
            </a:r>
            <a:r>
              <a:rPr lang="en-US" baseline="0" dirty="0" smtClean="0"/>
              <a:t>Ct = </a:t>
            </a:r>
            <a:r>
              <a:rPr lang="en-US" baseline="0" dirty="0" err="1" smtClean="0"/>
              <a:t>qEtNt</a:t>
            </a:r>
            <a:endParaRPr lang="en-US" dirty="0" smtClean="0"/>
          </a:p>
          <a:p>
            <a:r>
              <a:rPr lang="en-US" dirty="0" smtClean="0"/>
              <a:t>Nt+1=(1-A)*</a:t>
            </a:r>
            <a:r>
              <a:rPr lang="en-US" smtClean="0"/>
              <a:t>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79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baseline="0" dirty="0" smtClean="0"/>
              <a:t>that</a:t>
            </a:r>
            <a:r>
              <a:rPr lang="en-US" dirty="0" smtClean="0"/>
              <a:t> </a:t>
            </a:r>
            <a:r>
              <a:rPr lang="en-US" baseline="0" dirty="0" smtClean="0"/>
              <a:t>Ct = </a:t>
            </a:r>
            <a:r>
              <a:rPr lang="en-US" baseline="0" dirty="0" err="1" smtClean="0"/>
              <a:t>qEtNt</a:t>
            </a:r>
            <a:endParaRPr lang="en-US" dirty="0" smtClean="0"/>
          </a:p>
          <a:p>
            <a:r>
              <a:rPr lang="en-US" dirty="0" smtClean="0"/>
              <a:t>Nt+1=(1-A)*</a:t>
            </a:r>
            <a:r>
              <a:rPr lang="en-US" smtClean="0"/>
              <a:t>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0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08E3-CA7F-49B8-9AFE-9C8D7DFB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05AA-966C-45F9-B040-2EDD603E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C091-A6FE-48E1-884E-65DA2FC7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2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63DE-AAED-410D-B1A1-576556925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ADA-508F-4489-99C6-6F382DB3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C2C-C828-480F-89F6-69A15F81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F87D-1A11-41B8-B85A-A93CFE7E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4746-B6AC-4106-B051-0DF3264A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C42CF-BBBE-4D93-AAA5-35C779AB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50E-C228-49DF-9750-22BE7A64B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49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   Slide </a:t>
            </a:r>
            <a:fld id="{DC17A2F8-6A0A-403B-ABE9-3C6DE09F6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28588197_Factors_Affecting_Recruitment_of_Walleyes_in_Escanaba_Lake_Wisconsin_1958-1996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erekogle.com/resources/pubs/Stewart_et_al_2016.pdf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academic.oup.com/icesjms/article/71/8/2307/2804451/Modelling-and-forecasting-stock-recruitment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9144000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 for Fisheries</a:t>
            </a:r>
            <a:b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Population </a:t>
            </a:r>
            <a:r>
              <a:rPr lang="en-US" sz="52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Dynamcs</a:t>
            </a:r>
            <a:endParaRPr lang="en-US" sz="5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6200" y="5105400"/>
            <a:ext cx="899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rgbClr val="0072B2"/>
                </a:solidFill>
              </a:rPr>
              <a:t>Western Division of AFS Student </a:t>
            </a:r>
            <a:r>
              <a:rPr lang="en-US" sz="3000" b="1" dirty="0" smtClean="0">
                <a:solidFill>
                  <a:srgbClr val="0072B2"/>
                </a:solidFill>
              </a:rPr>
              <a:t>Colloquium</a:t>
            </a:r>
            <a:endParaRPr lang="en-US" sz="3000" b="1" dirty="0" smtClean="0">
              <a:solidFill>
                <a:srgbClr val="0072B2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rgbClr val="0072B2"/>
                </a:solidFill>
              </a:rPr>
              <a:t>15 November 2017</a:t>
            </a:r>
            <a:endParaRPr lang="en-US" sz="3000" b="1" dirty="0">
              <a:solidFill>
                <a:srgbClr val="0072B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75957"/>
            <a:ext cx="5324477" cy="20045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Age-Length Key</a:t>
            </a:r>
          </a:p>
          <a:p>
            <a:r>
              <a:rPr lang="en-US" dirty="0" smtClean="0"/>
              <a:t>Do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Concept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85750" y="971943"/>
            <a:ext cx="2819400" cy="2461170"/>
            <a:chOff x="285750" y="971943"/>
            <a:chExt cx="2819400" cy="2461170"/>
          </a:xfrm>
        </p:grpSpPr>
        <p:sp>
          <p:nvSpPr>
            <p:cNvPr id="3" name="Rectangle 2"/>
            <p:cNvSpPr/>
            <p:nvPr/>
          </p:nvSpPr>
          <p:spPr>
            <a:xfrm>
              <a:off x="285750" y="1295400"/>
              <a:ext cx="2819400" cy="213360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0050" y="1346388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24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33550" y="1333500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27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36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21   </a:t>
              </a:r>
              <a:r>
                <a:rPr lang="en-US" b="1" dirty="0">
                  <a:latin typeface="Courier New" pitchFamily="49" charset="0"/>
                </a:rPr>
                <a:t>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22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30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31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5275" y="971943"/>
              <a:ext cx="1332160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Full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4325" y="4002086"/>
            <a:ext cx="1700784" cy="2087359"/>
            <a:chOff x="314325" y="4002086"/>
            <a:chExt cx="1700784" cy="2087359"/>
          </a:xfrm>
        </p:grpSpPr>
        <p:sp>
          <p:nvSpPr>
            <p:cNvPr id="12" name="Rectangle 11"/>
            <p:cNvSpPr/>
            <p:nvPr/>
          </p:nvSpPr>
          <p:spPr>
            <a:xfrm>
              <a:off x="314325" y="4325543"/>
              <a:ext cx="1700784" cy="1763902"/>
            </a:xfrm>
            <a:prstGeom prst="rect">
              <a:avLst/>
            </a:prstGeom>
            <a:solidFill>
              <a:srgbClr val="FFCC99">
                <a:alpha val="75000"/>
              </a:srgbClr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8626" y="4376531"/>
              <a:ext cx="1371600" cy="1643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27   </a:t>
              </a:r>
              <a:r>
                <a:rPr lang="en-US" b="1" dirty="0">
                  <a:latin typeface="Courier New" pitchFamily="49" charset="0"/>
                </a:rPr>
                <a:t>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</a:pPr>
              <a:r>
                <a:rPr lang="en-US" b="1" dirty="0" smtClean="0">
                  <a:latin typeface="Courier New" pitchFamily="49" charset="0"/>
                </a:rPr>
                <a:t> 21   1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851" y="4002086"/>
              <a:ext cx="1357808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Age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61843" y="3627641"/>
            <a:ext cx="1700757" cy="2957309"/>
            <a:chOff x="3861843" y="3627641"/>
            <a:chExt cx="1700757" cy="2957309"/>
          </a:xfrm>
        </p:grpSpPr>
        <p:sp>
          <p:nvSpPr>
            <p:cNvPr id="16" name="Rectangle 15"/>
            <p:cNvSpPr/>
            <p:nvPr/>
          </p:nvSpPr>
          <p:spPr>
            <a:xfrm>
              <a:off x="3861843" y="3951098"/>
              <a:ext cx="1700757" cy="263385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76143" y="4002086"/>
              <a:ext cx="1371600" cy="2529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24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36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31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71368" y="3627641"/>
              <a:ext cx="1691232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Length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64193" name="Group 264192"/>
          <p:cNvGrpSpPr/>
          <p:nvPr/>
        </p:nvGrpSpPr>
        <p:grpSpPr>
          <a:xfrm>
            <a:off x="6086475" y="971943"/>
            <a:ext cx="2819400" cy="2461170"/>
            <a:chOff x="6086475" y="971943"/>
            <a:chExt cx="2819400" cy="2461170"/>
          </a:xfrm>
        </p:grpSpPr>
        <p:sp>
          <p:nvSpPr>
            <p:cNvPr id="20" name="Rectangle 19"/>
            <p:cNvSpPr/>
            <p:nvPr/>
          </p:nvSpPr>
          <p:spPr>
            <a:xfrm>
              <a:off x="6086475" y="1295400"/>
              <a:ext cx="2819400" cy="213360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00775" y="1346388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24 </a:t>
              </a:r>
              <a:r>
                <a:rPr lang="en-US" b="1" dirty="0" smtClean="0"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 </a:t>
              </a:r>
              <a:r>
                <a:rPr lang="en-US" b="1" dirty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34275" y="1333500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>
                  <a:solidFill>
                    <a:srgbClr val="D55E00"/>
                  </a:solidFill>
                  <a:latin typeface="Courier New" pitchFamily="49" charset="0"/>
                </a:rPr>
                <a:t>3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27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36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21   </a:t>
              </a:r>
              <a:r>
                <a:rPr lang="en-US" b="1" dirty="0">
                  <a:latin typeface="Courier New" pitchFamily="49" charset="0"/>
                </a:rPr>
                <a:t>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22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30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31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96000" y="971943"/>
              <a:ext cx="2345257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Modified Full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64192" name="Group 264191"/>
          <p:cNvGrpSpPr/>
          <p:nvPr/>
        </p:nvGrpSpPr>
        <p:grpSpPr>
          <a:xfrm>
            <a:off x="7077075" y="3627641"/>
            <a:ext cx="1828997" cy="2957309"/>
            <a:chOff x="7077075" y="3627641"/>
            <a:chExt cx="1828997" cy="2957309"/>
          </a:xfrm>
        </p:grpSpPr>
        <p:sp>
          <p:nvSpPr>
            <p:cNvPr id="24" name="Rectangle 23"/>
            <p:cNvSpPr/>
            <p:nvPr/>
          </p:nvSpPr>
          <p:spPr>
            <a:xfrm>
              <a:off x="7077075" y="3951098"/>
              <a:ext cx="1700757" cy="263385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91375" y="4002086"/>
              <a:ext cx="1371600" cy="2529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24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3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36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31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86600" y="3627641"/>
              <a:ext cx="1819472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Modified Length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3" idx="3"/>
            <a:endCxn id="16" idx="1"/>
          </p:cNvCxnSpPr>
          <p:nvPr/>
        </p:nvCxnSpPr>
        <p:spPr>
          <a:xfrm>
            <a:off x="3105150" y="2362200"/>
            <a:ext cx="756693" cy="290582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197" name="Elbow Connector 264196"/>
          <p:cNvCxnSpPr>
            <a:stCxn id="24" idx="1"/>
            <a:endCxn id="20" idx="1"/>
          </p:cNvCxnSpPr>
          <p:nvPr/>
        </p:nvCxnSpPr>
        <p:spPr>
          <a:xfrm rot="10800000">
            <a:off x="6086475" y="2362200"/>
            <a:ext cx="990600" cy="2905824"/>
          </a:xfrm>
          <a:prstGeom prst="bentConnector3">
            <a:avLst>
              <a:gd name="adj1" fmla="val 1230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199" name="Elbow Connector 264198"/>
          <p:cNvCxnSpPr>
            <a:stCxn id="12" idx="3"/>
            <a:endCxn id="20" idx="1"/>
          </p:cNvCxnSpPr>
          <p:nvPr/>
        </p:nvCxnSpPr>
        <p:spPr>
          <a:xfrm flipV="1">
            <a:off x="2015109" y="2362200"/>
            <a:ext cx="4071366" cy="2845294"/>
          </a:xfrm>
          <a:prstGeom prst="bentConnector3">
            <a:avLst>
              <a:gd name="adj1" fmla="val 3736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204" name="Elbow Connector 264203"/>
          <p:cNvCxnSpPr>
            <a:endCxn id="24" idx="1"/>
          </p:cNvCxnSpPr>
          <p:nvPr/>
        </p:nvCxnSpPr>
        <p:spPr>
          <a:xfrm>
            <a:off x="5548871" y="4729050"/>
            <a:ext cx="1528204" cy="538974"/>
          </a:xfrm>
          <a:prstGeom prst="bentConnector3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207" name="Date Placeholder 2642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264208" name="Slide Number Placeholder 26420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33" name="Elbow Connector 32"/>
          <p:cNvCxnSpPr/>
          <p:nvPr/>
        </p:nvCxnSpPr>
        <p:spPr>
          <a:xfrm rot="10800000" flipH="1" flipV="1">
            <a:off x="285749" y="2362200"/>
            <a:ext cx="28575" cy="2845294"/>
          </a:xfrm>
          <a:prstGeom prst="bentConnector3">
            <a:avLst>
              <a:gd name="adj1" fmla="val -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77261" y="4267200"/>
            <a:ext cx="620683" cy="369332"/>
          </a:xfrm>
          <a:prstGeom prst="rect">
            <a:avLst/>
          </a:prstGeom>
          <a:solidFill>
            <a:srgbClr val="FFCC99"/>
          </a:solidFill>
          <a:ln>
            <a:solidFill>
              <a:srgbClr val="96969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5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2959100" y="1066562"/>
            <a:ext cx="59563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 smtClean="0"/>
              <a:t>Create same length </a:t>
            </a:r>
            <a:r>
              <a:rPr lang="en-US" sz="2400" dirty="0"/>
              <a:t>categories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228600" indent="-228600">
              <a:buFontTx/>
              <a:buChar char="•"/>
            </a:pPr>
            <a:r>
              <a:rPr lang="en-US" sz="2400" dirty="0" smtClean="0"/>
              <a:t>Construct </a:t>
            </a:r>
            <a:r>
              <a:rPr lang="en-US" sz="2400" dirty="0"/>
              <a:t>length distribution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LCat</a:t>
            </a:r>
            <a:r>
              <a:rPr lang="en-US" sz="20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Freq</a:t>
            </a:r>
            <a:r>
              <a:rPr lang="en-US" sz="2000" b="1" dirty="0">
                <a:latin typeface="Courier New" pitchFamily="49" charset="0"/>
              </a:rPr>
              <a:t>   4   3   5   2</a:t>
            </a: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6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build="allAtOnce"/>
      <p:bldP spid="2662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</a:t>
            </a:r>
            <a:r>
              <a:rPr lang="en-US" b="1" dirty="0" smtClean="0">
                <a:latin typeface="Courier New" pitchFamily="49" charset="0"/>
              </a:rPr>
              <a:t>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 smtClean="0"/>
              <a:t>Age-Length </a:t>
            </a:r>
            <a:r>
              <a:rPr lang="en-US" sz="2000" dirty="0"/>
              <a:t>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20-cm </a:t>
            </a:r>
            <a:r>
              <a:rPr lang="en-US" sz="2000" dirty="0">
                <a:sym typeface="Wingdings" pitchFamily="2" charset="2"/>
              </a:rPr>
              <a:t> 4*0.5 = 2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4*0.5 = 2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    = 0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these ages</a:t>
            </a:r>
            <a:endParaRPr lang="en-US" sz="2400" dirty="0"/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5105400" y="2590152"/>
            <a:ext cx="2489200" cy="3048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75" name="Rectangle 11"/>
          <p:cNvSpPr>
            <a:spLocks noChangeArrowheads="1"/>
          </p:cNvSpPr>
          <p:nvPr/>
        </p:nvSpPr>
        <p:spPr bwMode="auto">
          <a:xfrm>
            <a:off x="4667250" y="1316037"/>
            <a:ext cx="457200" cy="6096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5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build="allAtOnce"/>
      <p:bldP spid="267270" grpId="0"/>
      <p:bldP spid="267271" grpId="0"/>
      <p:bldP spid="267272" grpId="0"/>
      <p:bldP spid="267273" grpId="0"/>
      <p:bldP spid="267274" grpId="0" animBg="1"/>
      <p:bldP spid="26727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 smtClean="0"/>
              <a:t>Identify </a:t>
            </a:r>
            <a:r>
              <a:rPr lang="en-US" sz="2400" dirty="0"/>
              <a:t>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30-cm </a:t>
            </a:r>
            <a:r>
              <a:rPr lang="en-US" sz="2000" dirty="0">
                <a:sym typeface="Wingdings" pitchFamily="2" charset="2"/>
              </a:rPr>
              <a:t> 3*0.25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3*0.5  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1.5</a:t>
            </a:r>
            <a:r>
              <a:rPr lang="en-US" sz="2000" dirty="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3*0.25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b="1" dirty="0">
                <a:sym typeface="Wingdings" pitchFamily="2" charset="2"/>
              </a:rPr>
              <a:t>What to do now?</a:t>
            </a:r>
            <a:endParaRPr lang="en-US" sz="2400" b="1" dirty="0"/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5067300" y="2857500"/>
            <a:ext cx="2489200" cy="3048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5232400" y="1295400"/>
            <a:ext cx="457200" cy="6096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build="allAtOnce"/>
      <p:bldP spid="268298" grpId="0" animBg="1"/>
      <p:bldP spid="26829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r>
              <a:rPr lang="en-US" dirty="0" smtClean="0"/>
              <a:t>Round </a:t>
            </a:r>
            <a:r>
              <a:rPr lang="en-US" dirty="0"/>
              <a:t>all values </a:t>
            </a:r>
            <a:r>
              <a:rPr lang="en-US" b="1" dirty="0">
                <a:solidFill>
                  <a:srgbClr val="0072B2"/>
                </a:solidFill>
              </a:rPr>
              <a:t>down</a:t>
            </a:r>
            <a:r>
              <a:rPr lang="en-US" dirty="0"/>
              <a:t> to integers.</a:t>
            </a:r>
          </a:p>
          <a:p>
            <a:pPr lvl="1"/>
            <a:r>
              <a:rPr lang="en-US" sz="2400" dirty="0"/>
              <a:t>30-cm </a:t>
            </a:r>
            <a:r>
              <a:rPr lang="en-US" sz="2400" dirty="0">
                <a:sym typeface="Wingdings" pitchFamily="2" charset="2"/>
              </a:rPr>
              <a:t> 3*0.25 = </a:t>
            </a:r>
            <a:r>
              <a:rPr lang="en-US" sz="24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400" dirty="0">
                <a:sym typeface="Wingdings" pitchFamily="2" charset="2"/>
              </a:rPr>
              <a:t> = </a:t>
            </a:r>
            <a:r>
              <a:rPr lang="en-US" sz="2400" dirty="0">
                <a:solidFill>
                  <a:srgbClr val="0072B2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age-1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       3*0.5  </a:t>
            </a:r>
            <a:r>
              <a:rPr lang="en-US" sz="2400" dirty="0" smtClean="0">
                <a:sym typeface="Wingdings" pitchFamily="2" charset="2"/>
              </a:rPr>
              <a:t>  = </a:t>
            </a:r>
            <a:r>
              <a:rPr lang="en-US" sz="2400" dirty="0" smtClean="0">
                <a:solidFill>
                  <a:srgbClr val="0072B2"/>
                </a:solidFill>
                <a:sym typeface="Wingdings" pitchFamily="2" charset="2"/>
              </a:rPr>
              <a:t>1.5</a:t>
            </a:r>
            <a:r>
              <a:rPr lang="en-US" sz="2400" dirty="0" smtClean="0">
                <a:solidFill>
                  <a:srgbClr val="CC0000"/>
                </a:solidFill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</a:t>
            </a:r>
            <a:r>
              <a:rPr lang="en-US" sz="2400" dirty="0">
                <a:sym typeface="Wingdings" pitchFamily="2" charset="2"/>
              </a:rPr>
              <a:t>= </a:t>
            </a:r>
            <a:r>
              <a:rPr lang="en-US" sz="2400" dirty="0">
                <a:solidFill>
                  <a:srgbClr val="0072B2"/>
                </a:solidFill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age-2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       3*0.25 </a:t>
            </a:r>
            <a:r>
              <a:rPr lang="en-US" sz="2400" dirty="0" smtClean="0">
                <a:sym typeface="Wingdings" pitchFamily="2" charset="2"/>
              </a:rPr>
              <a:t> = </a:t>
            </a:r>
            <a:r>
              <a:rPr lang="en-US" sz="24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= </a:t>
            </a:r>
            <a:r>
              <a:rPr lang="en-US" sz="2400" dirty="0">
                <a:solidFill>
                  <a:srgbClr val="0072B2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age-3</a:t>
            </a:r>
          </a:p>
          <a:p>
            <a:pPr lvl="2"/>
            <a:endParaRPr lang="en-US" sz="1000" dirty="0"/>
          </a:p>
          <a:p>
            <a:r>
              <a:rPr lang="en-US" dirty="0"/>
              <a:t>For remaining </a:t>
            </a:r>
            <a:r>
              <a:rPr lang="en-US" dirty="0" smtClean="0"/>
              <a:t>two fish </a:t>
            </a:r>
            <a:r>
              <a:rPr lang="en-US" dirty="0"/>
              <a:t>...</a:t>
            </a:r>
          </a:p>
          <a:p>
            <a:pPr lvl="1"/>
            <a:r>
              <a:rPr lang="en-US" sz="2400" dirty="0" smtClean="0"/>
              <a:t>Choose two </a:t>
            </a:r>
            <a:r>
              <a:rPr lang="en-US" sz="2400" dirty="0"/>
              <a:t>ages </a:t>
            </a:r>
            <a:r>
              <a:rPr lang="en-US" sz="2400" dirty="0" smtClean="0"/>
              <a:t>such </a:t>
            </a:r>
            <a:r>
              <a:rPr lang="en-US" sz="2400" dirty="0"/>
              <a:t>that </a:t>
            </a:r>
            <a:r>
              <a:rPr lang="en-US" sz="2400" dirty="0" smtClean="0"/>
              <a:t>age-1 </a:t>
            </a:r>
            <a:r>
              <a:rPr lang="en-US" sz="2400" dirty="0"/>
              <a:t>has </a:t>
            </a:r>
            <a:r>
              <a:rPr lang="en-US" sz="2400" dirty="0" smtClean="0"/>
              <a:t>a 25%, </a:t>
            </a:r>
            <a:r>
              <a:rPr lang="en-US" sz="2400" dirty="0"/>
              <a:t>age-2 has </a:t>
            </a:r>
            <a:r>
              <a:rPr lang="en-US" sz="2400" dirty="0" smtClean="0"/>
              <a:t>a 50%, </a:t>
            </a:r>
            <a:r>
              <a:rPr lang="en-US" sz="2400" dirty="0"/>
              <a:t>and age-3 has </a:t>
            </a:r>
            <a:r>
              <a:rPr lang="en-US" sz="2400" dirty="0" smtClean="0"/>
              <a:t>a 25</a:t>
            </a:r>
            <a:r>
              <a:rPr lang="en-US" sz="2400" dirty="0"/>
              <a:t>% chance of being </a:t>
            </a:r>
            <a:r>
              <a:rPr lang="en-US" sz="2400" dirty="0" smtClean="0"/>
              <a:t>selected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e.g., 2, 1 </a:t>
            </a:r>
            <a:r>
              <a:rPr lang="en-US" sz="2400" dirty="0" smtClean="0"/>
              <a:t>were chosen</a:t>
            </a:r>
          </a:p>
          <a:p>
            <a:pPr lvl="1"/>
            <a:endParaRPr lang="en-US" sz="1600" dirty="0"/>
          </a:p>
          <a:p>
            <a:r>
              <a:rPr lang="en-US" dirty="0" smtClean="0"/>
              <a:t>Thus</a:t>
            </a:r>
            <a:r>
              <a:rPr lang="en-US" dirty="0"/>
              <a:t>, </a:t>
            </a:r>
            <a:r>
              <a:rPr lang="en-US" dirty="0" smtClean="0"/>
              <a:t>assign </a:t>
            </a:r>
            <a:r>
              <a:rPr lang="en-US" dirty="0">
                <a:solidFill>
                  <a:srgbClr val="0072B2"/>
                </a:solidFill>
              </a:rPr>
              <a:t>1</a:t>
            </a:r>
            <a:r>
              <a:rPr lang="en-US" dirty="0"/>
              <a:t> age-1, </a:t>
            </a:r>
            <a:r>
              <a:rPr lang="en-US" dirty="0">
                <a:solidFill>
                  <a:srgbClr val="0072B2"/>
                </a:solidFill>
              </a:rPr>
              <a:t>2</a:t>
            </a:r>
            <a:r>
              <a:rPr lang="en-US" dirty="0"/>
              <a:t> age-2, &amp; </a:t>
            </a:r>
            <a:r>
              <a:rPr lang="en-US" dirty="0">
                <a:solidFill>
                  <a:srgbClr val="0072B2"/>
                </a:solidFill>
              </a:rPr>
              <a:t>0</a:t>
            </a:r>
            <a:r>
              <a:rPr lang="en-US" dirty="0"/>
              <a:t> </a:t>
            </a:r>
            <a:r>
              <a:rPr lang="en-US" dirty="0" smtClean="0"/>
              <a:t>age-3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Fractionation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0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30-cm </a:t>
            </a:r>
            <a:r>
              <a:rPr lang="en-US" sz="2000" dirty="0">
                <a:sym typeface="Wingdings" pitchFamily="2" charset="2"/>
              </a:rPr>
              <a:t> 3*0.25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3*0.5  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1.5</a:t>
            </a:r>
            <a:r>
              <a:rPr lang="en-US" sz="2000" dirty="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3*0.25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</a:t>
            </a:r>
            <a:r>
              <a:rPr lang="en-US" sz="2400" dirty="0">
                <a:sym typeface="Wingdings" pitchFamily="2" charset="2"/>
              </a:rPr>
              <a:t>these </a:t>
            </a:r>
            <a:r>
              <a:rPr lang="en-US" sz="2400" dirty="0" smtClean="0">
                <a:sym typeface="Wingdings" pitchFamily="2" charset="2"/>
              </a:rPr>
              <a:t>ages</a:t>
            </a:r>
            <a:endParaRPr lang="en-US" sz="2000" b="1" dirty="0"/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70294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1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70294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2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70294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0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1373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1374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1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build="allAtOnce"/>
      <p:bldP spid="271370" grpId="0"/>
      <p:bldP spid="271371" grpId="0"/>
      <p:bldP spid="271372" grpId="0"/>
      <p:bldP spid="271373" grpId="0"/>
      <p:bldP spid="271374" grpId="0"/>
      <p:bldP spid="2713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77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40-cm </a:t>
            </a:r>
            <a:r>
              <a:rPr lang="en-US" sz="2000" dirty="0">
                <a:sym typeface="Wingdings" pitchFamily="2" charset="2"/>
              </a:rPr>
              <a:t> 5*0.25 = 1.25 = 1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5*0.25 = 1.25 = 1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5*0.5   = 2.5   = 2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Extra fish was chosen to be </a:t>
            </a:r>
            <a:r>
              <a:rPr lang="en-US" sz="2400" dirty="0" smtClean="0">
                <a:sym typeface="Wingdings" pitchFamily="2" charset="2"/>
              </a:rPr>
              <a:t>age-3</a:t>
            </a:r>
            <a:endParaRPr lang="en-US" sz="24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ages</a:t>
            </a:r>
            <a:endParaRPr lang="en-US" sz="2000" b="1" dirty="0"/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74866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1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2395" name="Text Box 11"/>
          <p:cNvSpPr txBox="1">
            <a:spLocks noChangeArrowheads="1"/>
          </p:cNvSpPr>
          <p:nvPr/>
        </p:nvSpPr>
        <p:spPr bwMode="auto">
          <a:xfrm>
            <a:off x="74866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1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74866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3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2397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8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9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400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2401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2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2403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4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5" name="Rectangle 21"/>
          <p:cNvSpPr>
            <a:spLocks noChangeArrowheads="1"/>
          </p:cNvSpPr>
          <p:nvPr/>
        </p:nvSpPr>
        <p:spPr bwMode="auto">
          <a:xfrm>
            <a:off x="5067300" y="3143250"/>
            <a:ext cx="2489200" cy="3048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06" name="Rectangle 22"/>
          <p:cNvSpPr>
            <a:spLocks noChangeArrowheads="1"/>
          </p:cNvSpPr>
          <p:nvPr/>
        </p:nvSpPr>
        <p:spPr bwMode="auto">
          <a:xfrm>
            <a:off x="5807075" y="1316977"/>
            <a:ext cx="457200" cy="6096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1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build="allAtOnce"/>
      <p:bldP spid="272394" grpId="0"/>
      <p:bldP spid="272395" grpId="0"/>
      <p:bldP spid="272396" grpId="0"/>
      <p:bldP spid="272400" grpId="0"/>
      <p:bldP spid="272401" grpId="0"/>
      <p:bldP spid="272402" grpId="0"/>
      <p:bldP spid="272403" grpId="0"/>
      <p:bldP spid="272404" grpId="0"/>
      <p:bldP spid="272405" grpId="0" animBg="1"/>
      <p:bldP spid="27240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50-cm </a:t>
            </a:r>
            <a:r>
              <a:rPr lang="en-US" sz="2000" dirty="0">
                <a:sym typeface="Wingdings" pitchFamily="2" charset="2"/>
              </a:rPr>
              <a:t> 2*0.5 = </a:t>
            </a:r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2*0.5 = </a:t>
            </a:r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ages.</a:t>
            </a:r>
            <a:endParaRPr lang="en-US" sz="2000" b="1" dirty="0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1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5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6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8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>
            <a:off x="1143000" y="53689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3430" name="Rectangle 22"/>
          <p:cNvSpPr>
            <a:spLocks noChangeArrowheads="1"/>
          </p:cNvSpPr>
          <p:nvPr/>
        </p:nvSpPr>
        <p:spPr bwMode="auto">
          <a:xfrm>
            <a:off x="1143000" y="56737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3431" name="Rectangle 23"/>
          <p:cNvSpPr>
            <a:spLocks noChangeArrowheads="1"/>
          </p:cNvSpPr>
          <p:nvPr/>
        </p:nvSpPr>
        <p:spPr bwMode="auto">
          <a:xfrm>
            <a:off x="5067300" y="3394576"/>
            <a:ext cx="2489200" cy="3048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D55E00"/>
              </a:solidFill>
            </a:endParaRPr>
          </a:p>
        </p:txBody>
      </p:sp>
      <p:sp>
        <p:nvSpPr>
          <p:cNvPr id="273432" name="Rectangle 24"/>
          <p:cNvSpPr>
            <a:spLocks noChangeArrowheads="1"/>
          </p:cNvSpPr>
          <p:nvPr/>
        </p:nvSpPr>
        <p:spPr bwMode="auto">
          <a:xfrm>
            <a:off x="6311900" y="1309102"/>
            <a:ext cx="457200" cy="6096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D55E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build="allAtOnce"/>
      <p:bldP spid="273429" grpId="0"/>
      <p:bldP spid="273430" grpId="0"/>
      <p:bldP spid="273431" grpId="0" animBg="1"/>
      <p:bldP spid="2734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Age-Length Key</a:t>
            </a:r>
          </a:p>
          <a:p>
            <a:r>
              <a:rPr lang="en-US" dirty="0" smtClean="0"/>
              <a:t>Do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2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I 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2578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Derek</a:t>
            </a:r>
          </a:p>
          <a:p>
            <a:pPr eaLnBrk="1" hangingPunct="1"/>
            <a:r>
              <a:rPr lang="en-US" dirty="0" smtClean="0"/>
              <a:t>Professor of Mathematical Sciences and Natural Resources at Northland College</a:t>
            </a:r>
          </a:p>
          <a:p>
            <a:pPr eaLnBrk="1" hangingPunct="1"/>
            <a:r>
              <a:rPr lang="en-US" dirty="0" smtClean="0"/>
              <a:t>Ph.D. in Fisheries with minor in Statistics from University of Minnesota</a:t>
            </a:r>
          </a:p>
        </p:txBody>
      </p:sp>
      <p:pic>
        <p:nvPicPr>
          <p:cNvPr id="4" name="Picture 3" descr="Ogle_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954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1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1517"/>
          </a:xfrm>
        </p:spPr>
        <p:txBody>
          <a:bodyPr/>
          <a:lstStyle/>
          <a:p>
            <a:r>
              <a:rPr lang="en-US" dirty="0" smtClean="0"/>
              <a:t>Catch-at-Age Data</a:t>
            </a:r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Follow </a:t>
            </a:r>
            <a:r>
              <a:rPr lang="en-US" sz="2800" b="1" dirty="0" smtClean="0">
                <a:solidFill>
                  <a:srgbClr val="D55E00"/>
                </a:solidFill>
              </a:rPr>
              <a:t>2010</a:t>
            </a:r>
            <a:r>
              <a:rPr lang="en-US" sz="2800" dirty="0" smtClean="0"/>
              <a:t> cohort (i.e., year-class) assuming …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dirty="0" smtClean="0"/>
              <a:t>10,000 fish hatched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dirty="0" smtClean="0"/>
              <a:t>sampled immediately with 2 units of effort and 1% catchability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dirty="0" smtClean="0"/>
              <a:t>20% annual mortality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2010 2011 2012 2013 2014 2015 2016 2017</a:t>
            </a:r>
            <a:endParaRPr lang="en-US" sz="2000" b="1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5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410292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42652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6469" y="476466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68469" y="50885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4357" y="54098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6357" y="573844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4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1517"/>
          </a:xfrm>
        </p:spPr>
        <p:txBody>
          <a:bodyPr/>
          <a:lstStyle/>
          <a:p>
            <a:r>
              <a:rPr lang="en-US" dirty="0" smtClean="0"/>
              <a:t>Catch-at-Age Data</a:t>
            </a:r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Follow </a:t>
            </a:r>
            <a:r>
              <a:rPr lang="en-US" sz="2800" b="1" dirty="0" smtClean="0">
                <a:solidFill>
                  <a:srgbClr val="D55E00"/>
                </a:solidFill>
              </a:rPr>
              <a:t>2010</a:t>
            </a:r>
            <a:r>
              <a:rPr lang="en-US" sz="2800" dirty="0" smtClean="0"/>
              <a:t> cohort (i.e., year-class)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/>
              <a:t>Follow </a:t>
            </a:r>
            <a:r>
              <a:rPr lang="en-US" sz="2800" b="1" dirty="0" smtClean="0">
                <a:solidFill>
                  <a:srgbClr val="0072B2"/>
                </a:solidFill>
              </a:rPr>
              <a:t>2011</a:t>
            </a:r>
            <a:r>
              <a:rPr lang="en-US" sz="2800" dirty="0" smtClean="0"/>
              <a:t> </a:t>
            </a:r>
            <a:r>
              <a:rPr lang="en-US" sz="2800" dirty="0"/>
              <a:t>cohort (i.e., year-class</a:t>
            </a:r>
            <a:r>
              <a:rPr lang="en-US" sz="2800" dirty="0" smtClean="0"/>
              <a:t>) assuming …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dirty="0" smtClean="0"/>
              <a:t>same as for 2010 cohort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endParaRPr lang="en-US" sz="1100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21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2010 2011 2012 2013 2014 2015 2016 2017</a:t>
            </a:r>
            <a:endParaRPr lang="en-US" sz="2000" b="1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5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410292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42652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6469" y="476466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68469" y="50885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4357" y="54098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6357" y="573844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1200" y="41148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44384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68469" y="477654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30469" y="510045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46357" y="542176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08357" y="57503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9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1517"/>
          </a:xfrm>
        </p:spPr>
        <p:txBody>
          <a:bodyPr/>
          <a:lstStyle/>
          <a:p>
            <a:r>
              <a:rPr lang="en-US" dirty="0" smtClean="0"/>
              <a:t>Catch-at-Age Data</a:t>
            </a:r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Follow </a:t>
            </a:r>
            <a:r>
              <a:rPr lang="en-US" sz="2800" b="1" dirty="0" smtClean="0">
                <a:solidFill>
                  <a:srgbClr val="D55E00"/>
                </a:solidFill>
              </a:rPr>
              <a:t>2010</a:t>
            </a:r>
            <a:r>
              <a:rPr lang="en-US" sz="2800" dirty="0" smtClean="0"/>
              <a:t> cohort (i.e., year-class)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/>
              <a:t>Follow </a:t>
            </a:r>
            <a:r>
              <a:rPr lang="en-US" sz="2800" b="1" dirty="0" smtClean="0">
                <a:solidFill>
                  <a:srgbClr val="0072B2"/>
                </a:solidFill>
              </a:rPr>
              <a:t>2011</a:t>
            </a:r>
            <a:r>
              <a:rPr lang="en-US" sz="2800" dirty="0" smtClean="0"/>
              <a:t> </a:t>
            </a:r>
            <a:r>
              <a:rPr lang="en-US" sz="2800" dirty="0"/>
              <a:t>cohort (i.e., </a:t>
            </a:r>
            <a:r>
              <a:rPr lang="en-US" sz="2800" dirty="0" smtClean="0"/>
              <a:t>year-class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Remaining cohorts assuming the same</a:t>
            </a:r>
            <a:endParaRPr lang="en-US" sz="1100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endParaRPr lang="en-US" dirty="0" smtClean="0"/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2010 2011 2012 2013 2014 2015 2016 2017</a:t>
            </a:r>
            <a:endParaRPr lang="en-US" sz="2000" b="1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5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1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3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1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5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7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3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5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3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9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5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7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05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67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9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1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07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67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9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1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29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91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53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91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53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3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9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96919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58919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59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1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19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81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7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43369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19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35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97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71600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33600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71600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1517"/>
          </a:xfrm>
        </p:spPr>
        <p:txBody>
          <a:bodyPr/>
          <a:lstStyle/>
          <a:p>
            <a:r>
              <a:rPr lang="en-US" dirty="0" smtClean="0"/>
              <a:t>Catch-at-Age Data</a:t>
            </a:r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Under the assumptions of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400" dirty="0" smtClean="0"/>
              <a:t>Constant recruitment	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400" dirty="0" smtClean="0"/>
              <a:t>Constant mortality (between ages and years)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400" dirty="0" smtClean="0"/>
              <a:t>Constant catchability (between ages and years)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>
                <a:solidFill>
                  <a:srgbClr val="D55E00"/>
                </a:solidFill>
              </a:rPr>
              <a:t>Longitudinal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009E73"/>
                </a:solidFill>
              </a:rPr>
              <a:t>cross-sectional</a:t>
            </a:r>
            <a:r>
              <a:rPr lang="en-US" sz="2800" dirty="0" smtClean="0"/>
              <a:t> catch-curve</a:t>
            </a: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12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2010 2011 2012 2013 2014 2015 2016 2017</a:t>
            </a:r>
            <a:endParaRPr lang="en-US" sz="2000" b="1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5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1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3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1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5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7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3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5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3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9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5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7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05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67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9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1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07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67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9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1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29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91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53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91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53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3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9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96919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58919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59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1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19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81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7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43369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19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35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97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71600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33600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71600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6A00C-E16A-41E8-8100-8B87D99149F5}" type="slidenum">
              <a:rPr lang="en-US"/>
              <a:pPr/>
              <a:t>24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1837"/>
          </a:xfrm>
        </p:spPr>
        <p:txBody>
          <a:bodyPr/>
          <a:lstStyle/>
          <a:p>
            <a:r>
              <a:rPr lang="en-US" dirty="0"/>
              <a:t>Catch Curve Model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Note that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qE</a:t>
            </a:r>
            <a:r>
              <a:rPr lang="en-US" baseline="-25000" dirty="0" err="1" smtClean="0"/>
              <a:t>t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/>
              <a:t> </a:t>
            </a:r>
            <a:r>
              <a:rPr lang="en-US" dirty="0" smtClean="0"/>
              <a:t>    and thus   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qN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endParaRPr lang="en-US" baseline="-25000" dirty="0" smtClean="0"/>
          </a:p>
          <a:p>
            <a:pPr lvl="1"/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(1-A)</a:t>
            </a:r>
            <a:r>
              <a:rPr lang="en-US" baseline="30000" dirty="0" smtClean="0"/>
              <a:t>t</a:t>
            </a:r>
            <a:endParaRPr lang="en-US" dirty="0"/>
          </a:p>
          <a:p>
            <a:pPr lvl="1"/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e</a:t>
            </a:r>
            <a:r>
              <a:rPr lang="en-US" baseline="30000" dirty="0" smtClean="0"/>
              <a:t>-Zt</a:t>
            </a:r>
            <a:r>
              <a:rPr lang="en-US" dirty="0" smtClean="0"/>
              <a:t> </a:t>
            </a:r>
          </a:p>
          <a:p>
            <a:pPr lvl="1"/>
            <a:endParaRPr lang="en-US" sz="1400" dirty="0"/>
          </a:p>
          <a:p>
            <a:r>
              <a:rPr lang="en-US" dirty="0" smtClean="0"/>
              <a:t>Substituting  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 = N</a:t>
            </a:r>
            <a:r>
              <a:rPr lang="en-US" baseline="-25000" dirty="0"/>
              <a:t>0</a:t>
            </a:r>
            <a:r>
              <a:rPr lang="en-US" dirty="0"/>
              <a:t>e</a:t>
            </a:r>
            <a:r>
              <a:rPr lang="en-US" baseline="30000" dirty="0"/>
              <a:t>-Zt</a:t>
            </a:r>
            <a:r>
              <a:rPr lang="en-US" dirty="0" smtClean="0"/>
              <a:t>  into 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qN</a:t>
            </a:r>
            <a:r>
              <a:rPr lang="en-US" baseline="-25000" dirty="0" err="1"/>
              <a:t>t</a:t>
            </a:r>
            <a:r>
              <a:rPr lang="en-US" dirty="0" smtClean="0"/>
              <a:t>  gives …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qN</a:t>
            </a:r>
            <a:r>
              <a:rPr lang="en-US" baseline="-25000" dirty="0" smtClean="0"/>
              <a:t>0</a:t>
            </a:r>
            <a:r>
              <a:rPr lang="en-US" dirty="0" smtClean="0"/>
              <a:t>e</a:t>
            </a:r>
            <a:r>
              <a:rPr lang="en-US" baseline="30000" dirty="0" smtClean="0"/>
              <a:t>-Zt</a:t>
            </a:r>
            <a:endParaRPr lang="en-US" baseline="30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1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6A00C-E16A-41E8-8100-8B87D99149F5}" type="slidenum">
              <a:rPr lang="en-US"/>
              <a:pPr/>
              <a:t>25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1837"/>
          </a:xfrm>
        </p:spPr>
        <p:txBody>
          <a:bodyPr/>
          <a:lstStyle/>
          <a:p>
            <a:r>
              <a:rPr lang="en-US" dirty="0"/>
              <a:t>Catch Curve Model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qN</a:t>
            </a:r>
            <a:r>
              <a:rPr lang="en-US" baseline="-25000" dirty="0" smtClean="0"/>
              <a:t>0</a:t>
            </a:r>
            <a:r>
              <a:rPr lang="en-US" dirty="0" smtClean="0"/>
              <a:t>e</a:t>
            </a:r>
            <a:r>
              <a:rPr lang="en-US" baseline="30000" dirty="0" smtClean="0"/>
              <a:t>-Zt</a:t>
            </a:r>
            <a:endParaRPr lang="en-US" baseline="30000" dirty="0"/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  <a:p>
            <a:r>
              <a:rPr lang="en-US" dirty="0"/>
              <a:t>Can this </a:t>
            </a:r>
            <a:r>
              <a:rPr lang="en-US" dirty="0" smtClean="0"/>
              <a:t>be linearized?</a:t>
            </a:r>
          </a:p>
        </p:txBody>
      </p:sp>
      <p:grpSp>
        <p:nvGrpSpPr>
          <p:cNvPr id="396294" name="Group 396293"/>
          <p:cNvGrpSpPr/>
          <p:nvPr/>
        </p:nvGrpSpPr>
        <p:grpSpPr>
          <a:xfrm>
            <a:off x="5105400" y="1295400"/>
            <a:ext cx="3716966" cy="3988594"/>
            <a:chOff x="4045909" y="2702719"/>
            <a:chExt cx="3716966" cy="3988594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4833938" y="2943225"/>
              <a:ext cx="2813050" cy="2797175"/>
            </a:xfrm>
            <a:custGeom>
              <a:avLst/>
              <a:gdLst>
                <a:gd name="T0" fmla="*/ 0 w 1772"/>
                <a:gd name="T1" fmla="*/ 0 h 1762"/>
                <a:gd name="T2" fmla="*/ 351 w 1772"/>
                <a:gd name="T3" fmla="*/ 522 h 1762"/>
                <a:gd name="T4" fmla="*/ 711 w 1772"/>
                <a:gd name="T5" fmla="*/ 941 h 1762"/>
                <a:gd name="T6" fmla="*/ 1062 w 1772"/>
                <a:gd name="T7" fmla="*/ 1283 h 1762"/>
                <a:gd name="T8" fmla="*/ 1421 w 1772"/>
                <a:gd name="T9" fmla="*/ 1548 h 1762"/>
                <a:gd name="T10" fmla="*/ 1772 w 1772"/>
                <a:gd name="T11" fmla="*/ 1762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2" h="1762">
                  <a:moveTo>
                    <a:pt x="0" y="0"/>
                  </a:moveTo>
                  <a:lnTo>
                    <a:pt x="351" y="522"/>
                  </a:lnTo>
                  <a:lnTo>
                    <a:pt x="711" y="941"/>
                  </a:lnTo>
                  <a:lnTo>
                    <a:pt x="1062" y="1283"/>
                  </a:lnTo>
                  <a:lnTo>
                    <a:pt x="1421" y="1548"/>
                  </a:lnTo>
                  <a:lnTo>
                    <a:pt x="1772" y="176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833938" y="5848350"/>
              <a:ext cx="28130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83393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53911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59626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519863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7089775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764698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71805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752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8467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403975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973888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53110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4724400" y="2943225"/>
              <a:ext cx="0" cy="2498725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4602163" y="544195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4602163" y="502126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4602163" y="461327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4602163" y="4192588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4602163" y="377190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4602163" y="335121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4602163" y="294322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 rot="16200000">
              <a:off x="4298950" y="5283200"/>
              <a:ext cx="35242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 rot="16200000">
              <a:off x="4237038" y="445452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 rot="16200000">
              <a:off x="4237038" y="3613150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 rot="16200000">
              <a:off x="4237038" y="278447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288" name="Rectangle 31"/>
            <p:cNvSpPr>
              <a:spLocks noChangeArrowheads="1"/>
            </p:cNvSpPr>
            <p:nvPr/>
          </p:nvSpPr>
          <p:spPr bwMode="auto">
            <a:xfrm>
              <a:off x="4724400" y="2835275"/>
              <a:ext cx="3032125" cy="3013075"/>
            </a:xfrm>
            <a:prstGeom prst="rect">
              <a:avLst/>
            </a:prstGeom>
            <a:noFill/>
            <a:ln w="9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289" name="Rectangle 32"/>
            <p:cNvSpPr>
              <a:spLocks noChangeArrowheads="1"/>
            </p:cNvSpPr>
            <p:nvPr/>
          </p:nvSpPr>
          <p:spPr bwMode="auto">
            <a:xfrm>
              <a:off x="5643563" y="6378575"/>
              <a:ext cx="118110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Age / Time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293" name="Rectangle 33"/>
            <p:cNvSpPr>
              <a:spLocks noChangeArrowheads="1"/>
            </p:cNvSpPr>
            <p:nvPr/>
          </p:nvSpPr>
          <p:spPr bwMode="auto">
            <a:xfrm rot="16200000">
              <a:off x="3952293" y="4208626"/>
              <a:ext cx="44884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CPE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Transformed model:   log(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) = log(qN</a:t>
            </a:r>
            <a:r>
              <a:rPr lang="en-US" baseline="-25000" dirty="0" smtClean="0"/>
              <a:t>0</a:t>
            </a:r>
            <a:r>
              <a:rPr lang="en-US" dirty="0" smtClean="0"/>
              <a:t>)-</a:t>
            </a:r>
            <a:r>
              <a:rPr lang="en-US" dirty="0" err="1" smtClean="0"/>
              <a:t>Zt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518568" y="1981200"/>
            <a:ext cx="4106863" cy="4289425"/>
            <a:chOff x="2492376" y="995363"/>
            <a:chExt cx="4106863" cy="4289425"/>
          </a:xfrm>
        </p:grpSpPr>
        <p:grpSp>
          <p:nvGrpSpPr>
            <p:cNvPr id="38" name="Group 205"/>
            <p:cNvGrpSpPr>
              <a:grpSpLocks/>
            </p:cNvGrpSpPr>
            <p:nvPr/>
          </p:nvGrpSpPr>
          <p:grpSpPr bwMode="auto">
            <a:xfrm>
              <a:off x="2492376" y="995363"/>
              <a:ext cx="4106863" cy="4289425"/>
              <a:chOff x="1570" y="627"/>
              <a:chExt cx="2587" cy="2702"/>
            </a:xfrm>
          </p:grpSpPr>
          <p:sp>
            <p:nvSpPr>
              <p:cNvPr id="86" name="Line 5"/>
              <p:cNvSpPr>
                <a:spLocks noChangeShapeType="1"/>
              </p:cNvSpPr>
              <p:nvPr/>
            </p:nvSpPr>
            <p:spPr bwMode="auto">
              <a:xfrm>
                <a:off x="2003" y="778"/>
                <a:ext cx="21" cy="20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6"/>
              <p:cNvSpPr>
                <a:spLocks noChangeShapeType="1"/>
              </p:cNvSpPr>
              <p:nvPr/>
            </p:nvSpPr>
            <p:spPr bwMode="auto">
              <a:xfrm>
                <a:off x="2073" y="847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7"/>
              <p:cNvSpPr>
                <a:spLocks noChangeShapeType="1"/>
              </p:cNvSpPr>
              <p:nvPr/>
            </p:nvSpPr>
            <p:spPr bwMode="auto">
              <a:xfrm>
                <a:off x="2142" y="917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8"/>
              <p:cNvSpPr>
                <a:spLocks noChangeShapeType="1"/>
              </p:cNvSpPr>
              <p:nvPr/>
            </p:nvSpPr>
            <p:spPr bwMode="auto">
              <a:xfrm>
                <a:off x="2212" y="986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9"/>
              <p:cNvSpPr>
                <a:spLocks noChangeShapeType="1"/>
              </p:cNvSpPr>
              <p:nvPr/>
            </p:nvSpPr>
            <p:spPr bwMode="auto">
              <a:xfrm>
                <a:off x="2281" y="1056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10"/>
              <p:cNvSpPr>
                <a:spLocks noChangeShapeType="1"/>
              </p:cNvSpPr>
              <p:nvPr/>
            </p:nvSpPr>
            <p:spPr bwMode="auto">
              <a:xfrm>
                <a:off x="2351" y="1118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11"/>
              <p:cNvSpPr>
                <a:spLocks noChangeShapeType="1"/>
              </p:cNvSpPr>
              <p:nvPr/>
            </p:nvSpPr>
            <p:spPr bwMode="auto">
              <a:xfrm>
                <a:off x="2421" y="1188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12"/>
              <p:cNvSpPr>
                <a:spLocks noChangeShapeType="1"/>
              </p:cNvSpPr>
              <p:nvPr/>
            </p:nvSpPr>
            <p:spPr bwMode="auto">
              <a:xfrm>
                <a:off x="2490" y="1257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13"/>
              <p:cNvSpPr>
                <a:spLocks noChangeShapeType="1"/>
              </p:cNvSpPr>
              <p:nvPr/>
            </p:nvSpPr>
            <p:spPr bwMode="auto">
              <a:xfrm>
                <a:off x="2553" y="1327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14"/>
              <p:cNvSpPr>
                <a:spLocks noChangeShapeType="1"/>
              </p:cNvSpPr>
              <p:nvPr/>
            </p:nvSpPr>
            <p:spPr bwMode="auto">
              <a:xfrm>
                <a:off x="2622" y="1396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15"/>
              <p:cNvSpPr>
                <a:spLocks noChangeShapeType="1"/>
              </p:cNvSpPr>
              <p:nvPr/>
            </p:nvSpPr>
            <p:spPr bwMode="auto">
              <a:xfrm>
                <a:off x="2692" y="1466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16"/>
              <p:cNvSpPr>
                <a:spLocks noChangeShapeType="1"/>
              </p:cNvSpPr>
              <p:nvPr/>
            </p:nvSpPr>
            <p:spPr bwMode="auto">
              <a:xfrm>
                <a:off x="2762" y="1528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17"/>
              <p:cNvSpPr>
                <a:spLocks noChangeShapeType="1"/>
              </p:cNvSpPr>
              <p:nvPr/>
            </p:nvSpPr>
            <p:spPr bwMode="auto">
              <a:xfrm>
                <a:off x="2831" y="1598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18"/>
              <p:cNvSpPr>
                <a:spLocks noChangeShapeType="1"/>
              </p:cNvSpPr>
              <p:nvPr/>
            </p:nvSpPr>
            <p:spPr bwMode="auto">
              <a:xfrm>
                <a:off x="2901" y="1668"/>
                <a:ext cx="21" cy="20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19"/>
              <p:cNvSpPr>
                <a:spLocks noChangeShapeType="1"/>
              </p:cNvSpPr>
              <p:nvPr/>
            </p:nvSpPr>
            <p:spPr bwMode="auto">
              <a:xfrm>
                <a:off x="2964" y="1737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20"/>
              <p:cNvSpPr>
                <a:spLocks noChangeShapeType="1"/>
              </p:cNvSpPr>
              <p:nvPr/>
            </p:nvSpPr>
            <p:spPr bwMode="auto">
              <a:xfrm>
                <a:off x="3033" y="1807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21"/>
              <p:cNvSpPr>
                <a:spLocks noChangeShapeType="1"/>
              </p:cNvSpPr>
              <p:nvPr/>
            </p:nvSpPr>
            <p:spPr bwMode="auto">
              <a:xfrm>
                <a:off x="3103" y="187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22"/>
              <p:cNvSpPr>
                <a:spLocks noChangeShapeType="1"/>
              </p:cNvSpPr>
              <p:nvPr/>
            </p:nvSpPr>
            <p:spPr bwMode="auto">
              <a:xfrm>
                <a:off x="3172" y="1946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23"/>
              <p:cNvSpPr>
                <a:spLocks noChangeShapeType="1"/>
              </p:cNvSpPr>
              <p:nvPr/>
            </p:nvSpPr>
            <p:spPr bwMode="auto">
              <a:xfrm>
                <a:off x="3242" y="201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24"/>
              <p:cNvSpPr>
                <a:spLocks noChangeShapeType="1"/>
              </p:cNvSpPr>
              <p:nvPr/>
            </p:nvSpPr>
            <p:spPr bwMode="auto">
              <a:xfrm>
                <a:off x="3312" y="208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25"/>
              <p:cNvSpPr>
                <a:spLocks noChangeShapeType="1"/>
              </p:cNvSpPr>
              <p:nvPr/>
            </p:nvSpPr>
            <p:spPr bwMode="auto">
              <a:xfrm>
                <a:off x="3381" y="214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26"/>
              <p:cNvSpPr>
                <a:spLocks noChangeShapeType="1"/>
              </p:cNvSpPr>
              <p:nvPr/>
            </p:nvSpPr>
            <p:spPr bwMode="auto">
              <a:xfrm>
                <a:off x="3451" y="221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27"/>
              <p:cNvSpPr>
                <a:spLocks noChangeShapeType="1"/>
              </p:cNvSpPr>
              <p:nvPr/>
            </p:nvSpPr>
            <p:spPr bwMode="auto">
              <a:xfrm>
                <a:off x="3520" y="228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28"/>
              <p:cNvSpPr>
                <a:spLocks noChangeShapeType="1"/>
              </p:cNvSpPr>
              <p:nvPr/>
            </p:nvSpPr>
            <p:spPr bwMode="auto">
              <a:xfrm>
                <a:off x="3583" y="235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29"/>
              <p:cNvSpPr>
                <a:spLocks noChangeShapeType="1"/>
              </p:cNvSpPr>
              <p:nvPr/>
            </p:nvSpPr>
            <p:spPr bwMode="auto">
              <a:xfrm>
                <a:off x="3653" y="242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30"/>
              <p:cNvSpPr>
                <a:spLocks noChangeShapeType="1"/>
              </p:cNvSpPr>
              <p:nvPr/>
            </p:nvSpPr>
            <p:spPr bwMode="auto">
              <a:xfrm>
                <a:off x="3722" y="249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31"/>
              <p:cNvSpPr>
                <a:spLocks noChangeShapeType="1"/>
              </p:cNvSpPr>
              <p:nvPr/>
            </p:nvSpPr>
            <p:spPr bwMode="auto">
              <a:xfrm>
                <a:off x="3792" y="255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32"/>
              <p:cNvSpPr>
                <a:spLocks noChangeShapeType="1"/>
              </p:cNvSpPr>
              <p:nvPr/>
            </p:nvSpPr>
            <p:spPr bwMode="auto">
              <a:xfrm>
                <a:off x="3861" y="262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33"/>
              <p:cNvSpPr>
                <a:spLocks noChangeShapeType="1"/>
              </p:cNvSpPr>
              <p:nvPr/>
            </p:nvSpPr>
            <p:spPr bwMode="auto">
              <a:xfrm>
                <a:off x="3931" y="269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34"/>
              <p:cNvSpPr>
                <a:spLocks noChangeShapeType="1"/>
              </p:cNvSpPr>
              <p:nvPr/>
            </p:nvSpPr>
            <p:spPr bwMode="auto">
              <a:xfrm>
                <a:off x="4001" y="2766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35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2067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36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37"/>
              <p:cNvSpPr>
                <a:spLocks noChangeShapeType="1"/>
              </p:cNvSpPr>
              <p:nvPr/>
            </p:nvSpPr>
            <p:spPr bwMode="auto">
              <a:xfrm>
                <a:off x="242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38"/>
              <p:cNvSpPr>
                <a:spLocks noChangeShapeType="1"/>
              </p:cNvSpPr>
              <p:nvPr/>
            </p:nvSpPr>
            <p:spPr bwMode="auto">
              <a:xfrm>
                <a:off x="283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39"/>
              <p:cNvSpPr>
                <a:spLocks noChangeShapeType="1"/>
              </p:cNvSpPr>
              <p:nvPr/>
            </p:nvSpPr>
            <p:spPr bwMode="auto">
              <a:xfrm>
                <a:off x="3242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40"/>
              <p:cNvSpPr>
                <a:spLocks noChangeShapeType="1"/>
              </p:cNvSpPr>
              <p:nvPr/>
            </p:nvSpPr>
            <p:spPr bwMode="auto">
              <a:xfrm>
                <a:off x="365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41"/>
              <p:cNvSpPr>
                <a:spLocks noChangeShapeType="1"/>
              </p:cNvSpPr>
              <p:nvPr/>
            </p:nvSpPr>
            <p:spPr bwMode="auto">
              <a:xfrm>
                <a:off x="4070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Rectangle 42"/>
              <p:cNvSpPr>
                <a:spLocks noChangeArrowheads="1"/>
              </p:cNvSpPr>
              <p:nvPr/>
            </p:nvSpPr>
            <p:spPr bwMode="auto">
              <a:xfrm>
                <a:off x="194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Rectangle 43"/>
              <p:cNvSpPr>
                <a:spLocks noChangeArrowheads="1"/>
              </p:cNvSpPr>
              <p:nvPr/>
            </p:nvSpPr>
            <p:spPr bwMode="auto">
              <a:xfrm>
                <a:off x="236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ctangle 44"/>
              <p:cNvSpPr>
                <a:spLocks noChangeArrowheads="1"/>
              </p:cNvSpPr>
              <p:nvPr/>
            </p:nvSpPr>
            <p:spPr bwMode="auto">
              <a:xfrm>
                <a:off x="277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Rectangle 45"/>
              <p:cNvSpPr>
                <a:spLocks noChangeArrowheads="1"/>
              </p:cNvSpPr>
              <p:nvPr/>
            </p:nvSpPr>
            <p:spPr bwMode="auto">
              <a:xfrm>
                <a:off x="3187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" name="Rectangle 46"/>
              <p:cNvSpPr>
                <a:spLocks noChangeArrowheads="1"/>
              </p:cNvSpPr>
              <p:nvPr/>
            </p:nvSpPr>
            <p:spPr bwMode="auto">
              <a:xfrm>
                <a:off x="359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Rectangle 47"/>
              <p:cNvSpPr>
                <a:spLocks noChangeArrowheads="1"/>
              </p:cNvSpPr>
              <p:nvPr/>
            </p:nvSpPr>
            <p:spPr bwMode="auto">
              <a:xfrm>
                <a:off x="3983" y="3024"/>
                <a:ext cx="174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Line 48"/>
              <p:cNvSpPr>
                <a:spLocks noChangeShapeType="1"/>
              </p:cNvSpPr>
              <p:nvPr/>
            </p:nvSpPr>
            <p:spPr bwMode="auto">
              <a:xfrm flipV="1">
                <a:off x="1926" y="729"/>
                <a:ext cx="0" cy="201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49"/>
              <p:cNvSpPr>
                <a:spLocks noChangeShapeType="1"/>
              </p:cNvSpPr>
              <p:nvPr/>
            </p:nvSpPr>
            <p:spPr bwMode="auto">
              <a:xfrm flipH="1">
                <a:off x="1864" y="2745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50"/>
              <p:cNvSpPr>
                <a:spLocks noChangeShapeType="1"/>
              </p:cNvSpPr>
              <p:nvPr/>
            </p:nvSpPr>
            <p:spPr bwMode="auto">
              <a:xfrm flipH="1">
                <a:off x="1864" y="245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51"/>
              <p:cNvSpPr>
                <a:spLocks noChangeShapeType="1"/>
              </p:cNvSpPr>
              <p:nvPr/>
            </p:nvSpPr>
            <p:spPr bwMode="auto">
              <a:xfrm flipH="1">
                <a:off x="1864" y="2168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52"/>
              <p:cNvSpPr>
                <a:spLocks noChangeShapeType="1"/>
              </p:cNvSpPr>
              <p:nvPr/>
            </p:nvSpPr>
            <p:spPr bwMode="auto">
              <a:xfrm flipH="1">
                <a:off x="1864" y="188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53"/>
              <p:cNvSpPr>
                <a:spLocks noChangeShapeType="1"/>
              </p:cNvSpPr>
              <p:nvPr/>
            </p:nvSpPr>
            <p:spPr bwMode="auto">
              <a:xfrm flipH="1">
                <a:off x="1864" y="1591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54"/>
              <p:cNvSpPr>
                <a:spLocks noChangeShapeType="1"/>
              </p:cNvSpPr>
              <p:nvPr/>
            </p:nvSpPr>
            <p:spPr bwMode="auto">
              <a:xfrm flipH="1">
                <a:off x="1864" y="1306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55"/>
              <p:cNvSpPr>
                <a:spLocks noChangeShapeType="1"/>
              </p:cNvSpPr>
              <p:nvPr/>
            </p:nvSpPr>
            <p:spPr bwMode="auto">
              <a:xfrm flipH="1">
                <a:off x="1864" y="1014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56"/>
              <p:cNvSpPr>
                <a:spLocks noChangeShapeType="1"/>
              </p:cNvSpPr>
              <p:nvPr/>
            </p:nvSpPr>
            <p:spPr bwMode="auto">
              <a:xfrm flipH="1">
                <a:off x="1864" y="729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57"/>
              <p:cNvSpPr>
                <a:spLocks noChangeArrowheads="1"/>
              </p:cNvSpPr>
              <p:nvPr/>
            </p:nvSpPr>
            <p:spPr bwMode="auto">
              <a:xfrm rot="16200000">
                <a:off x="1690" y="2671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" name="Rectangle 58"/>
              <p:cNvSpPr>
                <a:spLocks noChangeArrowheads="1"/>
              </p:cNvSpPr>
              <p:nvPr/>
            </p:nvSpPr>
            <p:spPr bwMode="auto">
              <a:xfrm rot="16200000">
                <a:off x="1690" y="2379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0" name="Rectangle 59"/>
              <p:cNvSpPr>
                <a:spLocks noChangeArrowheads="1"/>
              </p:cNvSpPr>
              <p:nvPr/>
            </p:nvSpPr>
            <p:spPr bwMode="auto">
              <a:xfrm rot="16200000">
                <a:off x="1690" y="209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1" name="Rectangle 60"/>
              <p:cNvSpPr>
                <a:spLocks noChangeArrowheads="1"/>
              </p:cNvSpPr>
              <p:nvPr/>
            </p:nvSpPr>
            <p:spPr bwMode="auto">
              <a:xfrm rot="16200000">
                <a:off x="1690" y="181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2" name="Rectangle 61"/>
              <p:cNvSpPr>
                <a:spLocks noChangeArrowheads="1"/>
              </p:cNvSpPr>
              <p:nvPr/>
            </p:nvSpPr>
            <p:spPr bwMode="auto">
              <a:xfrm rot="16200000">
                <a:off x="1690" y="1517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3" name="Rectangle 62"/>
              <p:cNvSpPr>
                <a:spLocks noChangeArrowheads="1"/>
              </p:cNvSpPr>
              <p:nvPr/>
            </p:nvSpPr>
            <p:spPr bwMode="auto">
              <a:xfrm rot="16200000">
                <a:off x="1690" y="1232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4" name="Rectangle 63"/>
              <p:cNvSpPr>
                <a:spLocks noChangeArrowheads="1"/>
              </p:cNvSpPr>
              <p:nvPr/>
            </p:nvSpPr>
            <p:spPr bwMode="auto">
              <a:xfrm rot="16200000">
                <a:off x="1690" y="94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5" name="Rectangle 64"/>
              <p:cNvSpPr>
                <a:spLocks noChangeArrowheads="1"/>
              </p:cNvSpPr>
              <p:nvPr/>
            </p:nvSpPr>
            <p:spPr bwMode="auto">
              <a:xfrm rot="16200000">
                <a:off x="1690" y="65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6" name="Rectangle 65"/>
              <p:cNvSpPr>
                <a:spLocks noChangeArrowheads="1"/>
              </p:cNvSpPr>
              <p:nvPr/>
            </p:nvSpPr>
            <p:spPr bwMode="auto">
              <a:xfrm>
                <a:off x="1926" y="701"/>
                <a:ext cx="2221" cy="2211"/>
              </a:xfrm>
              <a:prstGeom prst="rect">
                <a:avLst/>
              </a:prstGeom>
              <a:noFill/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Rectangle 66"/>
              <p:cNvSpPr>
                <a:spLocks noChangeArrowheads="1"/>
              </p:cNvSpPr>
              <p:nvPr/>
            </p:nvSpPr>
            <p:spPr bwMode="auto">
              <a:xfrm>
                <a:off x="2744" y="3183"/>
                <a:ext cx="578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Age / Time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8" name="Rectangle 67"/>
              <p:cNvSpPr>
                <a:spLocks noChangeArrowheads="1"/>
              </p:cNvSpPr>
              <p:nvPr/>
            </p:nvSpPr>
            <p:spPr bwMode="auto">
              <a:xfrm rot="16200000">
                <a:off x="1409" y="1738"/>
                <a:ext cx="45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log(CPE)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9" name="Freeform 68"/>
              <p:cNvSpPr>
                <a:spLocks/>
              </p:cNvSpPr>
              <p:nvPr/>
            </p:nvSpPr>
            <p:spPr bwMode="auto">
              <a:xfrm>
                <a:off x="2003" y="1355"/>
                <a:ext cx="2067" cy="1481"/>
              </a:xfrm>
              <a:custGeom>
                <a:avLst/>
                <a:gdLst>
                  <a:gd name="T0" fmla="*/ 0 w 2067"/>
                  <a:gd name="T1" fmla="*/ 751 h 1481"/>
                  <a:gd name="T2" fmla="*/ 209 w 2067"/>
                  <a:gd name="T3" fmla="*/ 236 h 1481"/>
                  <a:gd name="T4" fmla="*/ 418 w 2067"/>
                  <a:gd name="T5" fmla="*/ 0 h 1481"/>
                  <a:gd name="T6" fmla="*/ 619 w 2067"/>
                  <a:gd name="T7" fmla="*/ 104 h 1481"/>
                  <a:gd name="T8" fmla="*/ 828 w 2067"/>
                  <a:gd name="T9" fmla="*/ 278 h 1481"/>
                  <a:gd name="T10" fmla="*/ 1030 w 2067"/>
                  <a:gd name="T11" fmla="*/ 452 h 1481"/>
                  <a:gd name="T12" fmla="*/ 1239 w 2067"/>
                  <a:gd name="T13" fmla="*/ 660 h 1481"/>
                  <a:gd name="T14" fmla="*/ 1448 w 2067"/>
                  <a:gd name="T15" fmla="*/ 862 h 1481"/>
                  <a:gd name="T16" fmla="*/ 1650 w 2067"/>
                  <a:gd name="T17" fmla="*/ 1070 h 1481"/>
                  <a:gd name="T18" fmla="*/ 1858 w 2067"/>
                  <a:gd name="T19" fmla="*/ 1272 h 1481"/>
                  <a:gd name="T20" fmla="*/ 2067 w 2067"/>
                  <a:gd name="T21" fmla="*/ 1481 h 1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67" h="1481">
                    <a:moveTo>
                      <a:pt x="0" y="751"/>
                    </a:moveTo>
                    <a:lnTo>
                      <a:pt x="209" y="236"/>
                    </a:lnTo>
                    <a:lnTo>
                      <a:pt x="418" y="0"/>
                    </a:lnTo>
                    <a:lnTo>
                      <a:pt x="619" y="104"/>
                    </a:lnTo>
                    <a:lnTo>
                      <a:pt x="828" y="278"/>
                    </a:lnTo>
                    <a:lnTo>
                      <a:pt x="1030" y="452"/>
                    </a:lnTo>
                    <a:lnTo>
                      <a:pt x="1239" y="660"/>
                    </a:lnTo>
                    <a:lnTo>
                      <a:pt x="1448" y="862"/>
                    </a:lnTo>
                    <a:lnTo>
                      <a:pt x="1650" y="1070"/>
                    </a:lnTo>
                    <a:lnTo>
                      <a:pt x="1858" y="1272"/>
                    </a:lnTo>
                    <a:lnTo>
                      <a:pt x="2067" y="1481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69"/>
              <p:cNvSpPr>
                <a:spLocks noChangeShapeType="1"/>
              </p:cNvSpPr>
              <p:nvPr/>
            </p:nvSpPr>
            <p:spPr bwMode="auto">
              <a:xfrm flipV="1">
                <a:off x="2316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70"/>
              <p:cNvSpPr>
                <a:spLocks noChangeShapeType="1"/>
              </p:cNvSpPr>
              <p:nvPr/>
            </p:nvSpPr>
            <p:spPr bwMode="auto">
              <a:xfrm flipV="1">
                <a:off x="2316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71"/>
              <p:cNvSpPr>
                <a:spLocks noChangeShapeType="1"/>
              </p:cNvSpPr>
              <p:nvPr/>
            </p:nvSpPr>
            <p:spPr bwMode="auto">
              <a:xfrm flipV="1">
                <a:off x="2316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72"/>
              <p:cNvSpPr>
                <a:spLocks noChangeShapeType="1"/>
              </p:cNvSpPr>
              <p:nvPr/>
            </p:nvSpPr>
            <p:spPr bwMode="auto">
              <a:xfrm flipV="1">
                <a:off x="2316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73"/>
              <p:cNvSpPr>
                <a:spLocks noChangeShapeType="1"/>
              </p:cNvSpPr>
              <p:nvPr/>
            </p:nvSpPr>
            <p:spPr bwMode="auto">
              <a:xfrm flipV="1">
                <a:off x="2316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74"/>
              <p:cNvSpPr>
                <a:spLocks noChangeShapeType="1"/>
              </p:cNvSpPr>
              <p:nvPr/>
            </p:nvSpPr>
            <p:spPr bwMode="auto">
              <a:xfrm flipV="1">
                <a:off x="2316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75"/>
              <p:cNvSpPr>
                <a:spLocks noChangeShapeType="1"/>
              </p:cNvSpPr>
              <p:nvPr/>
            </p:nvSpPr>
            <p:spPr bwMode="auto">
              <a:xfrm flipV="1">
                <a:off x="2316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76"/>
              <p:cNvSpPr>
                <a:spLocks noChangeShapeType="1"/>
              </p:cNvSpPr>
              <p:nvPr/>
            </p:nvSpPr>
            <p:spPr bwMode="auto">
              <a:xfrm flipV="1">
                <a:off x="2316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77"/>
              <p:cNvSpPr>
                <a:spLocks noChangeShapeType="1"/>
              </p:cNvSpPr>
              <p:nvPr/>
            </p:nvSpPr>
            <p:spPr bwMode="auto">
              <a:xfrm flipV="1">
                <a:off x="2316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78"/>
              <p:cNvSpPr>
                <a:spLocks noChangeShapeType="1"/>
              </p:cNvSpPr>
              <p:nvPr/>
            </p:nvSpPr>
            <p:spPr bwMode="auto">
              <a:xfrm flipV="1">
                <a:off x="2316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79"/>
              <p:cNvSpPr>
                <a:spLocks noChangeShapeType="1"/>
              </p:cNvSpPr>
              <p:nvPr/>
            </p:nvSpPr>
            <p:spPr bwMode="auto">
              <a:xfrm flipV="1">
                <a:off x="2316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80"/>
              <p:cNvSpPr>
                <a:spLocks noChangeShapeType="1"/>
              </p:cNvSpPr>
              <p:nvPr/>
            </p:nvSpPr>
            <p:spPr bwMode="auto">
              <a:xfrm flipV="1">
                <a:off x="2316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81"/>
              <p:cNvSpPr>
                <a:spLocks noChangeShapeType="1"/>
              </p:cNvSpPr>
              <p:nvPr/>
            </p:nvSpPr>
            <p:spPr bwMode="auto">
              <a:xfrm flipV="1">
                <a:off x="2316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82"/>
              <p:cNvSpPr>
                <a:spLocks noChangeShapeType="1"/>
              </p:cNvSpPr>
              <p:nvPr/>
            </p:nvSpPr>
            <p:spPr bwMode="auto">
              <a:xfrm flipV="1">
                <a:off x="2316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83"/>
              <p:cNvSpPr>
                <a:spLocks noChangeShapeType="1"/>
              </p:cNvSpPr>
              <p:nvPr/>
            </p:nvSpPr>
            <p:spPr bwMode="auto">
              <a:xfrm flipV="1">
                <a:off x="2316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84"/>
              <p:cNvSpPr>
                <a:spLocks noChangeShapeType="1"/>
              </p:cNvSpPr>
              <p:nvPr/>
            </p:nvSpPr>
            <p:spPr bwMode="auto">
              <a:xfrm flipV="1">
                <a:off x="2316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85"/>
              <p:cNvSpPr>
                <a:spLocks noChangeShapeType="1"/>
              </p:cNvSpPr>
              <p:nvPr/>
            </p:nvSpPr>
            <p:spPr bwMode="auto">
              <a:xfrm flipV="1">
                <a:off x="2316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86"/>
              <p:cNvSpPr>
                <a:spLocks noChangeShapeType="1"/>
              </p:cNvSpPr>
              <p:nvPr/>
            </p:nvSpPr>
            <p:spPr bwMode="auto">
              <a:xfrm flipV="1">
                <a:off x="2316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87"/>
              <p:cNvSpPr>
                <a:spLocks noChangeShapeType="1"/>
              </p:cNvSpPr>
              <p:nvPr/>
            </p:nvSpPr>
            <p:spPr bwMode="auto">
              <a:xfrm flipV="1">
                <a:off x="2316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88"/>
              <p:cNvSpPr>
                <a:spLocks noChangeShapeType="1"/>
              </p:cNvSpPr>
              <p:nvPr/>
            </p:nvSpPr>
            <p:spPr bwMode="auto">
              <a:xfrm flipV="1">
                <a:off x="2316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89"/>
              <p:cNvSpPr>
                <a:spLocks noChangeShapeType="1"/>
              </p:cNvSpPr>
              <p:nvPr/>
            </p:nvSpPr>
            <p:spPr bwMode="auto">
              <a:xfrm flipV="1">
                <a:off x="2316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90"/>
              <p:cNvSpPr>
                <a:spLocks noChangeShapeType="1"/>
              </p:cNvSpPr>
              <p:nvPr/>
            </p:nvSpPr>
            <p:spPr bwMode="auto">
              <a:xfrm flipV="1">
                <a:off x="2316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91"/>
              <p:cNvSpPr>
                <a:spLocks noChangeShapeType="1"/>
              </p:cNvSpPr>
              <p:nvPr/>
            </p:nvSpPr>
            <p:spPr bwMode="auto">
              <a:xfrm flipV="1">
                <a:off x="2316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92"/>
              <p:cNvSpPr>
                <a:spLocks noChangeShapeType="1"/>
              </p:cNvSpPr>
              <p:nvPr/>
            </p:nvSpPr>
            <p:spPr bwMode="auto">
              <a:xfrm flipV="1">
                <a:off x="2316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93"/>
              <p:cNvSpPr>
                <a:spLocks noChangeShapeType="1"/>
              </p:cNvSpPr>
              <p:nvPr/>
            </p:nvSpPr>
            <p:spPr bwMode="auto">
              <a:xfrm flipV="1">
                <a:off x="2316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94"/>
              <p:cNvSpPr>
                <a:spLocks noChangeShapeType="1"/>
              </p:cNvSpPr>
              <p:nvPr/>
            </p:nvSpPr>
            <p:spPr bwMode="auto">
              <a:xfrm flipV="1">
                <a:off x="2316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95"/>
              <p:cNvSpPr>
                <a:spLocks noChangeShapeType="1"/>
              </p:cNvSpPr>
              <p:nvPr/>
            </p:nvSpPr>
            <p:spPr bwMode="auto">
              <a:xfrm flipV="1">
                <a:off x="2316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96"/>
              <p:cNvSpPr>
                <a:spLocks noChangeShapeType="1"/>
              </p:cNvSpPr>
              <p:nvPr/>
            </p:nvSpPr>
            <p:spPr bwMode="auto">
              <a:xfrm flipV="1">
                <a:off x="2316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97"/>
              <p:cNvSpPr>
                <a:spLocks noChangeShapeType="1"/>
              </p:cNvSpPr>
              <p:nvPr/>
            </p:nvSpPr>
            <p:spPr bwMode="auto">
              <a:xfrm flipV="1">
                <a:off x="2316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98"/>
              <p:cNvSpPr>
                <a:spLocks noChangeShapeType="1"/>
              </p:cNvSpPr>
              <p:nvPr/>
            </p:nvSpPr>
            <p:spPr bwMode="auto">
              <a:xfrm flipV="1">
                <a:off x="2316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99"/>
              <p:cNvSpPr>
                <a:spLocks noChangeShapeType="1"/>
              </p:cNvSpPr>
              <p:nvPr/>
            </p:nvSpPr>
            <p:spPr bwMode="auto">
              <a:xfrm flipV="1">
                <a:off x="2316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100"/>
              <p:cNvSpPr>
                <a:spLocks noChangeShapeType="1"/>
              </p:cNvSpPr>
              <p:nvPr/>
            </p:nvSpPr>
            <p:spPr bwMode="auto">
              <a:xfrm flipV="1">
                <a:off x="2316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101"/>
              <p:cNvSpPr>
                <a:spLocks noChangeShapeType="1"/>
              </p:cNvSpPr>
              <p:nvPr/>
            </p:nvSpPr>
            <p:spPr bwMode="auto">
              <a:xfrm flipV="1">
                <a:off x="2316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102"/>
              <p:cNvSpPr>
                <a:spLocks noChangeShapeType="1"/>
              </p:cNvSpPr>
              <p:nvPr/>
            </p:nvSpPr>
            <p:spPr bwMode="auto">
              <a:xfrm flipV="1">
                <a:off x="2316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103"/>
              <p:cNvSpPr>
                <a:spLocks noChangeShapeType="1"/>
              </p:cNvSpPr>
              <p:nvPr/>
            </p:nvSpPr>
            <p:spPr bwMode="auto">
              <a:xfrm flipV="1">
                <a:off x="2316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104"/>
              <p:cNvSpPr>
                <a:spLocks noChangeShapeType="1"/>
              </p:cNvSpPr>
              <p:nvPr/>
            </p:nvSpPr>
            <p:spPr bwMode="auto">
              <a:xfrm flipV="1">
                <a:off x="2316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105"/>
              <p:cNvSpPr>
                <a:spLocks noChangeShapeType="1"/>
              </p:cNvSpPr>
              <p:nvPr/>
            </p:nvSpPr>
            <p:spPr bwMode="auto">
              <a:xfrm flipV="1">
                <a:off x="2316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106"/>
              <p:cNvSpPr>
                <a:spLocks noChangeShapeType="1"/>
              </p:cNvSpPr>
              <p:nvPr/>
            </p:nvSpPr>
            <p:spPr bwMode="auto">
              <a:xfrm flipV="1">
                <a:off x="2316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107"/>
              <p:cNvSpPr>
                <a:spLocks noChangeShapeType="1"/>
              </p:cNvSpPr>
              <p:nvPr/>
            </p:nvSpPr>
            <p:spPr bwMode="auto">
              <a:xfrm flipV="1">
                <a:off x="2316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108"/>
              <p:cNvSpPr>
                <a:spLocks noChangeShapeType="1"/>
              </p:cNvSpPr>
              <p:nvPr/>
            </p:nvSpPr>
            <p:spPr bwMode="auto">
              <a:xfrm flipV="1">
                <a:off x="2316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109"/>
              <p:cNvSpPr>
                <a:spLocks noChangeShapeType="1"/>
              </p:cNvSpPr>
              <p:nvPr/>
            </p:nvSpPr>
            <p:spPr bwMode="auto">
              <a:xfrm flipV="1">
                <a:off x="2316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110"/>
              <p:cNvSpPr>
                <a:spLocks noChangeShapeType="1"/>
              </p:cNvSpPr>
              <p:nvPr/>
            </p:nvSpPr>
            <p:spPr bwMode="auto">
              <a:xfrm flipV="1">
                <a:off x="2316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111"/>
              <p:cNvSpPr>
                <a:spLocks noChangeShapeType="1"/>
              </p:cNvSpPr>
              <p:nvPr/>
            </p:nvSpPr>
            <p:spPr bwMode="auto">
              <a:xfrm flipV="1">
                <a:off x="2316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112"/>
              <p:cNvSpPr>
                <a:spLocks noChangeShapeType="1"/>
              </p:cNvSpPr>
              <p:nvPr/>
            </p:nvSpPr>
            <p:spPr bwMode="auto">
              <a:xfrm flipV="1">
                <a:off x="2316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113"/>
              <p:cNvSpPr>
                <a:spLocks noChangeShapeType="1"/>
              </p:cNvSpPr>
              <p:nvPr/>
            </p:nvSpPr>
            <p:spPr bwMode="auto">
              <a:xfrm flipV="1">
                <a:off x="2316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114"/>
              <p:cNvSpPr>
                <a:spLocks noChangeShapeType="1"/>
              </p:cNvSpPr>
              <p:nvPr/>
            </p:nvSpPr>
            <p:spPr bwMode="auto">
              <a:xfrm flipV="1">
                <a:off x="2316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115"/>
              <p:cNvSpPr>
                <a:spLocks noChangeShapeType="1"/>
              </p:cNvSpPr>
              <p:nvPr/>
            </p:nvSpPr>
            <p:spPr bwMode="auto">
              <a:xfrm flipV="1">
                <a:off x="2316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116"/>
              <p:cNvSpPr>
                <a:spLocks noChangeShapeType="1"/>
              </p:cNvSpPr>
              <p:nvPr/>
            </p:nvSpPr>
            <p:spPr bwMode="auto">
              <a:xfrm flipV="1">
                <a:off x="2316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117"/>
              <p:cNvSpPr>
                <a:spLocks noChangeShapeType="1"/>
              </p:cNvSpPr>
              <p:nvPr/>
            </p:nvSpPr>
            <p:spPr bwMode="auto">
              <a:xfrm flipV="1">
                <a:off x="2316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118"/>
              <p:cNvSpPr>
                <a:spLocks noChangeShapeType="1"/>
              </p:cNvSpPr>
              <p:nvPr/>
            </p:nvSpPr>
            <p:spPr bwMode="auto">
              <a:xfrm flipV="1">
                <a:off x="2316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119"/>
              <p:cNvSpPr>
                <a:spLocks noChangeShapeType="1"/>
              </p:cNvSpPr>
              <p:nvPr/>
            </p:nvSpPr>
            <p:spPr bwMode="auto">
              <a:xfrm flipV="1">
                <a:off x="2316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120"/>
              <p:cNvSpPr>
                <a:spLocks noChangeShapeType="1"/>
              </p:cNvSpPr>
              <p:nvPr/>
            </p:nvSpPr>
            <p:spPr bwMode="auto">
              <a:xfrm flipV="1">
                <a:off x="2316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121"/>
              <p:cNvSpPr>
                <a:spLocks noChangeShapeType="1"/>
              </p:cNvSpPr>
              <p:nvPr/>
            </p:nvSpPr>
            <p:spPr bwMode="auto">
              <a:xfrm flipV="1">
                <a:off x="2316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122"/>
              <p:cNvSpPr>
                <a:spLocks noChangeShapeType="1"/>
              </p:cNvSpPr>
              <p:nvPr/>
            </p:nvSpPr>
            <p:spPr bwMode="auto">
              <a:xfrm flipV="1">
                <a:off x="2316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123"/>
              <p:cNvSpPr>
                <a:spLocks noChangeShapeType="1"/>
              </p:cNvSpPr>
              <p:nvPr/>
            </p:nvSpPr>
            <p:spPr bwMode="auto">
              <a:xfrm flipV="1">
                <a:off x="2316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124"/>
              <p:cNvSpPr>
                <a:spLocks noChangeShapeType="1"/>
              </p:cNvSpPr>
              <p:nvPr/>
            </p:nvSpPr>
            <p:spPr bwMode="auto">
              <a:xfrm flipV="1">
                <a:off x="2316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125"/>
              <p:cNvSpPr>
                <a:spLocks noChangeShapeType="1"/>
              </p:cNvSpPr>
              <p:nvPr/>
            </p:nvSpPr>
            <p:spPr bwMode="auto">
              <a:xfrm flipV="1">
                <a:off x="2316" y="13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126"/>
              <p:cNvSpPr>
                <a:spLocks noChangeShapeType="1"/>
              </p:cNvSpPr>
              <p:nvPr/>
            </p:nvSpPr>
            <p:spPr bwMode="auto">
              <a:xfrm flipV="1">
                <a:off x="2316" y="13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127"/>
              <p:cNvSpPr>
                <a:spLocks noChangeShapeType="1"/>
              </p:cNvSpPr>
              <p:nvPr/>
            </p:nvSpPr>
            <p:spPr bwMode="auto">
              <a:xfrm flipV="1">
                <a:off x="2316" y="129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128"/>
              <p:cNvSpPr>
                <a:spLocks noChangeShapeType="1"/>
              </p:cNvSpPr>
              <p:nvPr/>
            </p:nvSpPr>
            <p:spPr bwMode="auto">
              <a:xfrm flipV="1">
                <a:off x="2316" y="12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129"/>
              <p:cNvSpPr>
                <a:spLocks noChangeShapeType="1"/>
              </p:cNvSpPr>
              <p:nvPr/>
            </p:nvSpPr>
            <p:spPr bwMode="auto">
              <a:xfrm flipV="1">
                <a:off x="2316" y="12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Line 130"/>
              <p:cNvSpPr>
                <a:spLocks noChangeShapeType="1"/>
              </p:cNvSpPr>
              <p:nvPr/>
            </p:nvSpPr>
            <p:spPr bwMode="auto">
              <a:xfrm flipV="1">
                <a:off x="2316" y="12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131"/>
              <p:cNvSpPr>
                <a:spLocks noChangeShapeType="1"/>
              </p:cNvSpPr>
              <p:nvPr/>
            </p:nvSpPr>
            <p:spPr bwMode="auto">
              <a:xfrm flipV="1">
                <a:off x="2316" y="11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132"/>
              <p:cNvSpPr>
                <a:spLocks noChangeShapeType="1"/>
              </p:cNvSpPr>
              <p:nvPr/>
            </p:nvSpPr>
            <p:spPr bwMode="auto">
              <a:xfrm flipV="1">
                <a:off x="2316" y="115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133"/>
              <p:cNvSpPr>
                <a:spLocks noChangeShapeType="1"/>
              </p:cNvSpPr>
              <p:nvPr/>
            </p:nvSpPr>
            <p:spPr bwMode="auto">
              <a:xfrm flipV="1">
                <a:off x="2316" y="112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134"/>
              <p:cNvSpPr>
                <a:spLocks noChangeShapeType="1"/>
              </p:cNvSpPr>
              <p:nvPr/>
            </p:nvSpPr>
            <p:spPr bwMode="auto">
              <a:xfrm flipV="1">
                <a:off x="2316" y="109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135"/>
              <p:cNvSpPr>
                <a:spLocks noChangeShapeType="1"/>
              </p:cNvSpPr>
              <p:nvPr/>
            </p:nvSpPr>
            <p:spPr bwMode="auto">
              <a:xfrm flipV="1">
                <a:off x="2316" y="10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136"/>
              <p:cNvSpPr>
                <a:spLocks noChangeShapeType="1"/>
              </p:cNvSpPr>
              <p:nvPr/>
            </p:nvSpPr>
            <p:spPr bwMode="auto">
              <a:xfrm flipV="1">
                <a:off x="2316" y="10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Line 137"/>
              <p:cNvSpPr>
                <a:spLocks noChangeShapeType="1"/>
              </p:cNvSpPr>
              <p:nvPr/>
            </p:nvSpPr>
            <p:spPr bwMode="auto">
              <a:xfrm flipV="1">
                <a:off x="2316" y="101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Line 138"/>
              <p:cNvSpPr>
                <a:spLocks noChangeShapeType="1"/>
              </p:cNvSpPr>
              <p:nvPr/>
            </p:nvSpPr>
            <p:spPr bwMode="auto">
              <a:xfrm flipV="1">
                <a:off x="2316" y="98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Line 139"/>
              <p:cNvSpPr>
                <a:spLocks noChangeShapeType="1"/>
              </p:cNvSpPr>
              <p:nvPr/>
            </p:nvSpPr>
            <p:spPr bwMode="auto">
              <a:xfrm flipV="1">
                <a:off x="2316" y="95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Line 140"/>
              <p:cNvSpPr>
                <a:spLocks noChangeShapeType="1"/>
              </p:cNvSpPr>
              <p:nvPr/>
            </p:nvSpPr>
            <p:spPr bwMode="auto">
              <a:xfrm flipV="1">
                <a:off x="2316" y="9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Line 141"/>
              <p:cNvSpPr>
                <a:spLocks noChangeShapeType="1"/>
              </p:cNvSpPr>
              <p:nvPr/>
            </p:nvSpPr>
            <p:spPr bwMode="auto">
              <a:xfrm flipV="1">
                <a:off x="2316" y="9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Line 142"/>
              <p:cNvSpPr>
                <a:spLocks noChangeShapeType="1"/>
              </p:cNvSpPr>
              <p:nvPr/>
            </p:nvSpPr>
            <p:spPr bwMode="auto">
              <a:xfrm flipV="1">
                <a:off x="2316" y="87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Line 143"/>
              <p:cNvSpPr>
                <a:spLocks noChangeShapeType="1"/>
              </p:cNvSpPr>
              <p:nvPr/>
            </p:nvSpPr>
            <p:spPr bwMode="auto">
              <a:xfrm flipV="1">
                <a:off x="2316" y="84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Line 144"/>
              <p:cNvSpPr>
                <a:spLocks noChangeShapeType="1"/>
              </p:cNvSpPr>
              <p:nvPr/>
            </p:nvSpPr>
            <p:spPr bwMode="auto">
              <a:xfrm flipV="1">
                <a:off x="2316" y="81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Line 145"/>
              <p:cNvSpPr>
                <a:spLocks noChangeShapeType="1"/>
              </p:cNvSpPr>
              <p:nvPr/>
            </p:nvSpPr>
            <p:spPr bwMode="auto">
              <a:xfrm flipV="1">
                <a:off x="2316" y="792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Line 146"/>
              <p:cNvSpPr>
                <a:spLocks noChangeShapeType="1"/>
              </p:cNvSpPr>
              <p:nvPr/>
            </p:nvSpPr>
            <p:spPr bwMode="auto">
              <a:xfrm flipV="1">
                <a:off x="2316" y="7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Line 147"/>
              <p:cNvSpPr>
                <a:spLocks noChangeShapeType="1"/>
              </p:cNvSpPr>
              <p:nvPr/>
            </p:nvSpPr>
            <p:spPr bwMode="auto">
              <a:xfrm flipV="1">
                <a:off x="2316" y="7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Line 148"/>
              <p:cNvSpPr>
                <a:spLocks noChangeShapeType="1"/>
              </p:cNvSpPr>
              <p:nvPr/>
            </p:nvSpPr>
            <p:spPr bwMode="auto">
              <a:xfrm flipV="1">
                <a:off x="2316" y="70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149"/>
              <p:cNvSpPr>
                <a:spLocks noChangeShapeType="1"/>
              </p:cNvSpPr>
              <p:nvPr/>
            </p:nvSpPr>
            <p:spPr bwMode="auto">
              <a:xfrm flipV="1">
                <a:off x="2727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Line 150"/>
              <p:cNvSpPr>
                <a:spLocks noChangeShapeType="1"/>
              </p:cNvSpPr>
              <p:nvPr/>
            </p:nvSpPr>
            <p:spPr bwMode="auto">
              <a:xfrm flipV="1">
                <a:off x="2727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151"/>
              <p:cNvSpPr>
                <a:spLocks noChangeShapeType="1"/>
              </p:cNvSpPr>
              <p:nvPr/>
            </p:nvSpPr>
            <p:spPr bwMode="auto">
              <a:xfrm flipV="1">
                <a:off x="2727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152"/>
              <p:cNvSpPr>
                <a:spLocks noChangeShapeType="1"/>
              </p:cNvSpPr>
              <p:nvPr/>
            </p:nvSpPr>
            <p:spPr bwMode="auto">
              <a:xfrm flipV="1">
                <a:off x="2727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153"/>
              <p:cNvSpPr>
                <a:spLocks noChangeShapeType="1"/>
              </p:cNvSpPr>
              <p:nvPr/>
            </p:nvSpPr>
            <p:spPr bwMode="auto">
              <a:xfrm flipV="1">
                <a:off x="2727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154"/>
              <p:cNvSpPr>
                <a:spLocks noChangeShapeType="1"/>
              </p:cNvSpPr>
              <p:nvPr/>
            </p:nvSpPr>
            <p:spPr bwMode="auto">
              <a:xfrm flipV="1">
                <a:off x="2727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155"/>
              <p:cNvSpPr>
                <a:spLocks noChangeShapeType="1"/>
              </p:cNvSpPr>
              <p:nvPr/>
            </p:nvSpPr>
            <p:spPr bwMode="auto">
              <a:xfrm flipV="1">
                <a:off x="2727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156"/>
              <p:cNvSpPr>
                <a:spLocks noChangeShapeType="1"/>
              </p:cNvSpPr>
              <p:nvPr/>
            </p:nvSpPr>
            <p:spPr bwMode="auto">
              <a:xfrm flipV="1">
                <a:off x="2727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157"/>
              <p:cNvSpPr>
                <a:spLocks noChangeShapeType="1"/>
              </p:cNvSpPr>
              <p:nvPr/>
            </p:nvSpPr>
            <p:spPr bwMode="auto">
              <a:xfrm flipV="1">
                <a:off x="2727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158"/>
              <p:cNvSpPr>
                <a:spLocks noChangeShapeType="1"/>
              </p:cNvSpPr>
              <p:nvPr/>
            </p:nvSpPr>
            <p:spPr bwMode="auto">
              <a:xfrm flipV="1">
                <a:off x="2727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159"/>
              <p:cNvSpPr>
                <a:spLocks noChangeShapeType="1"/>
              </p:cNvSpPr>
              <p:nvPr/>
            </p:nvSpPr>
            <p:spPr bwMode="auto">
              <a:xfrm flipV="1">
                <a:off x="2727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160"/>
              <p:cNvSpPr>
                <a:spLocks noChangeShapeType="1"/>
              </p:cNvSpPr>
              <p:nvPr/>
            </p:nvSpPr>
            <p:spPr bwMode="auto">
              <a:xfrm flipV="1">
                <a:off x="2727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161"/>
              <p:cNvSpPr>
                <a:spLocks noChangeShapeType="1"/>
              </p:cNvSpPr>
              <p:nvPr/>
            </p:nvSpPr>
            <p:spPr bwMode="auto">
              <a:xfrm flipV="1">
                <a:off x="2727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162"/>
              <p:cNvSpPr>
                <a:spLocks noChangeShapeType="1"/>
              </p:cNvSpPr>
              <p:nvPr/>
            </p:nvSpPr>
            <p:spPr bwMode="auto">
              <a:xfrm flipV="1">
                <a:off x="2727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163"/>
              <p:cNvSpPr>
                <a:spLocks noChangeShapeType="1"/>
              </p:cNvSpPr>
              <p:nvPr/>
            </p:nvSpPr>
            <p:spPr bwMode="auto">
              <a:xfrm flipV="1">
                <a:off x="2727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164"/>
              <p:cNvSpPr>
                <a:spLocks noChangeShapeType="1"/>
              </p:cNvSpPr>
              <p:nvPr/>
            </p:nvSpPr>
            <p:spPr bwMode="auto">
              <a:xfrm flipV="1">
                <a:off x="2727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165"/>
              <p:cNvSpPr>
                <a:spLocks noChangeShapeType="1"/>
              </p:cNvSpPr>
              <p:nvPr/>
            </p:nvSpPr>
            <p:spPr bwMode="auto">
              <a:xfrm flipV="1">
                <a:off x="2727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166"/>
              <p:cNvSpPr>
                <a:spLocks noChangeShapeType="1"/>
              </p:cNvSpPr>
              <p:nvPr/>
            </p:nvSpPr>
            <p:spPr bwMode="auto">
              <a:xfrm flipV="1">
                <a:off x="2727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167"/>
              <p:cNvSpPr>
                <a:spLocks noChangeShapeType="1"/>
              </p:cNvSpPr>
              <p:nvPr/>
            </p:nvSpPr>
            <p:spPr bwMode="auto">
              <a:xfrm flipV="1">
                <a:off x="2727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Line 168"/>
              <p:cNvSpPr>
                <a:spLocks noChangeShapeType="1"/>
              </p:cNvSpPr>
              <p:nvPr/>
            </p:nvSpPr>
            <p:spPr bwMode="auto">
              <a:xfrm flipV="1">
                <a:off x="2727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Line 169"/>
              <p:cNvSpPr>
                <a:spLocks noChangeShapeType="1"/>
              </p:cNvSpPr>
              <p:nvPr/>
            </p:nvSpPr>
            <p:spPr bwMode="auto">
              <a:xfrm flipV="1">
                <a:off x="2727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Line 170"/>
              <p:cNvSpPr>
                <a:spLocks noChangeShapeType="1"/>
              </p:cNvSpPr>
              <p:nvPr/>
            </p:nvSpPr>
            <p:spPr bwMode="auto">
              <a:xfrm flipV="1">
                <a:off x="2727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Line 171"/>
              <p:cNvSpPr>
                <a:spLocks noChangeShapeType="1"/>
              </p:cNvSpPr>
              <p:nvPr/>
            </p:nvSpPr>
            <p:spPr bwMode="auto">
              <a:xfrm flipV="1">
                <a:off x="2727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Line 172"/>
              <p:cNvSpPr>
                <a:spLocks noChangeShapeType="1"/>
              </p:cNvSpPr>
              <p:nvPr/>
            </p:nvSpPr>
            <p:spPr bwMode="auto">
              <a:xfrm flipV="1">
                <a:off x="2727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Line 173"/>
              <p:cNvSpPr>
                <a:spLocks noChangeShapeType="1"/>
              </p:cNvSpPr>
              <p:nvPr/>
            </p:nvSpPr>
            <p:spPr bwMode="auto">
              <a:xfrm flipV="1">
                <a:off x="2727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Line 174"/>
              <p:cNvSpPr>
                <a:spLocks noChangeShapeType="1"/>
              </p:cNvSpPr>
              <p:nvPr/>
            </p:nvSpPr>
            <p:spPr bwMode="auto">
              <a:xfrm flipV="1">
                <a:off x="2727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Line 175"/>
              <p:cNvSpPr>
                <a:spLocks noChangeShapeType="1"/>
              </p:cNvSpPr>
              <p:nvPr/>
            </p:nvSpPr>
            <p:spPr bwMode="auto">
              <a:xfrm flipV="1">
                <a:off x="2727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Line 176"/>
              <p:cNvSpPr>
                <a:spLocks noChangeShapeType="1"/>
              </p:cNvSpPr>
              <p:nvPr/>
            </p:nvSpPr>
            <p:spPr bwMode="auto">
              <a:xfrm flipV="1">
                <a:off x="2727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Line 177"/>
              <p:cNvSpPr>
                <a:spLocks noChangeShapeType="1"/>
              </p:cNvSpPr>
              <p:nvPr/>
            </p:nvSpPr>
            <p:spPr bwMode="auto">
              <a:xfrm flipV="1">
                <a:off x="2727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Line 178"/>
              <p:cNvSpPr>
                <a:spLocks noChangeShapeType="1"/>
              </p:cNvSpPr>
              <p:nvPr/>
            </p:nvSpPr>
            <p:spPr bwMode="auto">
              <a:xfrm flipV="1">
                <a:off x="2727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Line 179"/>
              <p:cNvSpPr>
                <a:spLocks noChangeShapeType="1"/>
              </p:cNvSpPr>
              <p:nvPr/>
            </p:nvSpPr>
            <p:spPr bwMode="auto">
              <a:xfrm flipV="1">
                <a:off x="2727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Line 180"/>
              <p:cNvSpPr>
                <a:spLocks noChangeShapeType="1"/>
              </p:cNvSpPr>
              <p:nvPr/>
            </p:nvSpPr>
            <p:spPr bwMode="auto">
              <a:xfrm flipV="1">
                <a:off x="2727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Line 181"/>
              <p:cNvSpPr>
                <a:spLocks noChangeShapeType="1"/>
              </p:cNvSpPr>
              <p:nvPr/>
            </p:nvSpPr>
            <p:spPr bwMode="auto">
              <a:xfrm flipV="1">
                <a:off x="2727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Line 182"/>
              <p:cNvSpPr>
                <a:spLocks noChangeShapeType="1"/>
              </p:cNvSpPr>
              <p:nvPr/>
            </p:nvSpPr>
            <p:spPr bwMode="auto">
              <a:xfrm flipV="1">
                <a:off x="2727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Line 183"/>
              <p:cNvSpPr>
                <a:spLocks noChangeShapeType="1"/>
              </p:cNvSpPr>
              <p:nvPr/>
            </p:nvSpPr>
            <p:spPr bwMode="auto">
              <a:xfrm flipV="1">
                <a:off x="2727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Line 184"/>
              <p:cNvSpPr>
                <a:spLocks noChangeShapeType="1"/>
              </p:cNvSpPr>
              <p:nvPr/>
            </p:nvSpPr>
            <p:spPr bwMode="auto">
              <a:xfrm flipV="1">
                <a:off x="2727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Line 185"/>
              <p:cNvSpPr>
                <a:spLocks noChangeShapeType="1"/>
              </p:cNvSpPr>
              <p:nvPr/>
            </p:nvSpPr>
            <p:spPr bwMode="auto">
              <a:xfrm flipV="1">
                <a:off x="2727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Line 186"/>
              <p:cNvSpPr>
                <a:spLocks noChangeShapeType="1"/>
              </p:cNvSpPr>
              <p:nvPr/>
            </p:nvSpPr>
            <p:spPr bwMode="auto">
              <a:xfrm flipV="1">
                <a:off x="2727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Line 187"/>
              <p:cNvSpPr>
                <a:spLocks noChangeShapeType="1"/>
              </p:cNvSpPr>
              <p:nvPr/>
            </p:nvSpPr>
            <p:spPr bwMode="auto">
              <a:xfrm flipV="1">
                <a:off x="2727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Line 188"/>
              <p:cNvSpPr>
                <a:spLocks noChangeShapeType="1"/>
              </p:cNvSpPr>
              <p:nvPr/>
            </p:nvSpPr>
            <p:spPr bwMode="auto">
              <a:xfrm flipV="1">
                <a:off x="2727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Line 189"/>
              <p:cNvSpPr>
                <a:spLocks noChangeShapeType="1"/>
              </p:cNvSpPr>
              <p:nvPr/>
            </p:nvSpPr>
            <p:spPr bwMode="auto">
              <a:xfrm flipV="1">
                <a:off x="2727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Line 190"/>
              <p:cNvSpPr>
                <a:spLocks noChangeShapeType="1"/>
              </p:cNvSpPr>
              <p:nvPr/>
            </p:nvSpPr>
            <p:spPr bwMode="auto">
              <a:xfrm flipV="1">
                <a:off x="2727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Line 191"/>
              <p:cNvSpPr>
                <a:spLocks noChangeShapeType="1"/>
              </p:cNvSpPr>
              <p:nvPr/>
            </p:nvSpPr>
            <p:spPr bwMode="auto">
              <a:xfrm flipV="1">
                <a:off x="2727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Line 192"/>
              <p:cNvSpPr>
                <a:spLocks noChangeShapeType="1"/>
              </p:cNvSpPr>
              <p:nvPr/>
            </p:nvSpPr>
            <p:spPr bwMode="auto">
              <a:xfrm flipV="1">
                <a:off x="2727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Line 193"/>
              <p:cNvSpPr>
                <a:spLocks noChangeShapeType="1"/>
              </p:cNvSpPr>
              <p:nvPr/>
            </p:nvSpPr>
            <p:spPr bwMode="auto">
              <a:xfrm flipV="1">
                <a:off x="2727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Line 194"/>
              <p:cNvSpPr>
                <a:spLocks noChangeShapeType="1"/>
              </p:cNvSpPr>
              <p:nvPr/>
            </p:nvSpPr>
            <p:spPr bwMode="auto">
              <a:xfrm flipV="1">
                <a:off x="2727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Line 195"/>
              <p:cNvSpPr>
                <a:spLocks noChangeShapeType="1"/>
              </p:cNvSpPr>
              <p:nvPr/>
            </p:nvSpPr>
            <p:spPr bwMode="auto">
              <a:xfrm flipV="1">
                <a:off x="2727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Line 196"/>
              <p:cNvSpPr>
                <a:spLocks noChangeShapeType="1"/>
              </p:cNvSpPr>
              <p:nvPr/>
            </p:nvSpPr>
            <p:spPr bwMode="auto">
              <a:xfrm flipV="1">
                <a:off x="2727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Line 197"/>
              <p:cNvSpPr>
                <a:spLocks noChangeShapeType="1"/>
              </p:cNvSpPr>
              <p:nvPr/>
            </p:nvSpPr>
            <p:spPr bwMode="auto">
              <a:xfrm flipV="1">
                <a:off x="2727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Line 198"/>
              <p:cNvSpPr>
                <a:spLocks noChangeShapeType="1"/>
              </p:cNvSpPr>
              <p:nvPr/>
            </p:nvSpPr>
            <p:spPr bwMode="auto">
              <a:xfrm flipV="1">
                <a:off x="2727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Line 199"/>
              <p:cNvSpPr>
                <a:spLocks noChangeShapeType="1"/>
              </p:cNvSpPr>
              <p:nvPr/>
            </p:nvSpPr>
            <p:spPr bwMode="auto">
              <a:xfrm flipV="1">
                <a:off x="2727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Line 200"/>
              <p:cNvSpPr>
                <a:spLocks noChangeShapeType="1"/>
              </p:cNvSpPr>
              <p:nvPr/>
            </p:nvSpPr>
            <p:spPr bwMode="auto">
              <a:xfrm flipV="1">
                <a:off x="2727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Line 201"/>
              <p:cNvSpPr>
                <a:spLocks noChangeShapeType="1"/>
              </p:cNvSpPr>
              <p:nvPr/>
            </p:nvSpPr>
            <p:spPr bwMode="auto">
              <a:xfrm flipV="1">
                <a:off x="2727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Line 202"/>
              <p:cNvSpPr>
                <a:spLocks noChangeShapeType="1"/>
              </p:cNvSpPr>
              <p:nvPr/>
            </p:nvSpPr>
            <p:spPr bwMode="auto">
              <a:xfrm flipV="1">
                <a:off x="2727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Line 203"/>
              <p:cNvSpPr>
                <a:spLocks noChangeShapeType="1"/>
              </p:cNvSpPr>
              <p:nvPr/>
            </p:nvSpPr>
            <p:spPr bwMode="auto">
              <a:xfrm flipV="1">
                <a:off x="2727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Line 204"/>
              <p:cNvSpPr>
                <a:spLocks noChangeShapeType="1"/>
              </p:cNvSpPr>
              <p:nvPr/>
            </p:nvSpPr>
            <p:spPr bwMode="auto">
              <a:xfrm flipV="1">
                <a:off x="2727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9" name="Line 206"/>
            <p:cNvSpPr>
              <a:spLocks noChangeShapeType="1"/>
            </p:cNvSpPr>
            <p:nvPr/>
          </p:nvSpPr>
          <p:spPr bwMode="auto">
            <a:xfrm flipV="1">
              <a:off x="4329113" y="2139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207"/>
            <p:cNvSpPr>
              <a:spLocks noChangeShapeType="1"/>
            </p:cNvSpPr>
            <p:nvPr/>
          </p:nvSpPr>
          <p:spPr bwMode="auto">
            <a:xfrm flipV="1">
              <a:off x="4329113" y="20955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208"/>
            <p:cNvSpPr>
              <a:spLocks noChangeShapeType="1"/>
            </p:cNvSpPr>
            <p:nvPr/>
          </p:nvSpPr>
          <p:spPr bwMode="auto">
            <a:xfrm flipV="1">
              <a:off x="4329113" y="20510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209"/>
            <p:cNvSpPr>
              <a:spLocks noChangeShapeType="1"/>
            </p:cNvSpPr>
            <p:nvPr/>
          </p:nvSpPr>
          <p:spPr bwMode="auto">
            <a:xfrm flipV="1">
              <a:off x="4329113" y="20066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210"/>
            <p:cNvSpPr>
              <a:spLocks noChangeShapeType="1"/>
            </p:cNvSpPr>
            <p:nvPr/>
          </p:nvSpPr>
          <p:spPr bwMode="auto">
            <a:xfrm flipV="1">
              <a:off x="4329113" y="19621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211"/>
            <p:cNvSpPr>
              <a:spLocks noChangeShapeType="1"/>
            </p:cNvSpPr>
            <p:nvPr/>
          </p:nvSpPr>
          <p:spPr bwMode="auto">
            <a:xfrm flipV="1">
              <a:off x="4329113" y="19192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212"/>
            <p:cNvSpPr>
              <a:spLocks noChangeShapeType="1"/>
            </p:cNvSpPr>
            <p:nvPr/>
          </p:nvSpPr>
          <p:spPr bwMode="auto">
            <a:xfrm flipV="1">
              <a:off x="4329113" y="18748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213"/>
            <p:cNvSpPr>
              <a:spLocks noChangeShapeType="1"/>
            </p:cNvSpPr>
            <p:nvPr/>
          </p:nvSpPr>
          <p:spPr bwMode="auto">
            <a:xfrm flipV="1">
              <a:off x="4329113" y="18303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214"/>
            <p:cNvSpPr>
              <a:spLocks noChangeShapeType="1"/>
            </p:cNvSpPr>
            <p:nvPr/>
          </p:nvSpPr>
          <p:spPr bwMode="auto">
            <a:xfrm flipV="1">
              <a:off x="4329113" y="17859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215"/>
            <p:cNvSpPr>
              <a:spLocks noChangeShapeType="1"/>
            </p:cNvSpPr>
            <p:nvPr/>
          </p:nvSpPr>
          <p:spPr bwMode="auto">
            <a:xfrm flipV="1">
              <a:off x="4329113" y="17414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216"/>
            <p:cNvSpPr>
              <a:spLocks noChangeShapeType="1"/>
            </p:cNvSpPr>
            <p:nvPr/>
          </p:nvSpPr>
          <p:spPr bwMode="auto">
            <a:xfrm flipV="1">
              <a:off x="4329113" y="16986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217"/>
            <p:cNvSpPr>
              <a:spLocks noChangeShapeType="1"/>
            </p:cNvSpPr>
            <p:nvPr/>
          </p:nvSpPr>
          <p:spPr bwMode="auto">
            <a:xfrm flipV="1">
              <a:off x="4329113" y="16541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218"/>
            <p:cNvSpPr>
              <a:spLocks noChangeShapeType="1"/>
            </p:cNvSpPr>
            <p:nvPr/>
          </p:nvSpPr>
          <p:spPr bwMode="auto">
            <a:xfrm flipV="1">
              <a:off x="4329113" y="16097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219"/>
            <p:cNvSpPr>
              <a:spLocks noChangeShapeType="1"/>
            </p:cNvSpPr>
            <p:nvPr/>
          </p:nvSpPr>
          <p:spPr bwMode="auto">
            <a:xfrm flipV="1">
              <a:off x="4329113" y="15652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220"/>
            <p:cNvSpPr>
              <a:spLocks noChangeShapeType="1"/>
            </p:cNvSpPr>
            <p:nvPr/>
          </p:nvSpPr>
          <p:spPr bwMode="auto">
            <a:xfrm flipV="1">
              <a:off x="4329113" y="15208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221"/>
            <p:cNvSpPr>
              <a:spLocks noChangeShapeType="1"/>
            </p:cNvSpPr>
            <p:nvPr/>
          </p:nvSpPr>
          <p:spPr bwMode="auto">
            <a:xfrm flipV="1">
              <a:off x="4329113" y="14779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222"/>
            <p:cNvSpPr>
              <a:spLocks noChangeShapeType="1"/>
            </p:cNvSpPr>
            <p:nvPr/>
          </p:nvSpPr>
          <p:spPr bwMode="auto">
            <a:xfrm flipV="1">
              <a:off x="4329113" y="14335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223"/>
            <p:cNvSpPr>
              <a:spLocks noChangeShapeType="1"/>
            </p:cNvSpPr>
            <p:nvPr/>
          </p:nvSpPr>
          <p:spPr bwMode="auto">
            <a:xfrm flipV="1">
              <a:off x="4329113" y="13890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224"/>
            <p:cNvSpPr>
              <a:spLocks noChangeShapeType="1"/>
            </p:cNvSpPr>
            <p:nvPr/>
          </p:nvSpPr>
          <p:spPr bwMode="auto">
            <a:xfrm flipV="1">
              <a:off x="4329113" y="13446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225"/>
            <p:cNvSpPr>
              <a:spLocks noChangeShapeType="1"/>
            </p:cNvSpPr>
            <p:nvPr/>
          </p:nvSpPr>
          <p:spPr bwMode="auto">
            <a:xfrm flipV="1">
              <a:off x="4329113" y="13001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226"/>
            <p:cNvSpPr>
              <a:spLocks noChangeShapeType="1"/>
            </p:cNvSpPr>
            <p:nvPr/>
          </p:nvSpPr>
          <p:spPr bwMode="auto">
            <a:xfrm flipV="1">
              <a:off x="4329113" y="1257300"/>
              <a:ext cx="0" cy="9525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227"/>
            <p:cNvSpPr>
              <a:spLocks noChangeShapeType="1"/>
            </p:cNvSpPr>
            <p:nvPr/>
          </p:nvSpPr>
          <p:spPr bwMode="auto">
            <a:xfrm flipV="1">
              <a:off x="4329113" y="12128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228"/>
            <p:cNvSpPr>
              <a:spLocks noChangeShapeType="1"/>
            </p:cNvSpPr>
            <p:nvPr/>
          </p:nvSpPr>
          <p:spPr bwMode="auto">
            <a:xfrm flipV="1">
              <a:off x="4329113" y="11684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229"/>
            <p:cNvSpPr>
              <a:spLocks noChangeShapeType="1"/>
            </p:cNvSpPr>
            <p:nvPr/>
          </p:nvSpPr>
          <p:spPr bwMode="auto">
            <a:xfrm flipV="1">
              <a:off x="4329113" y="1123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230"/>
            <p:cNvSpPr>
              <a:spLocks noChangeArrowheads="1"/>
            </p:cNvSpPr>
            <p:nvPr/>
          </p:nvSpPr>
          <p:spPr bwMode="auto">
            <a:xfrm>
              <a:off x="3246438" y="4368800"/>
              <a:ext cx="3746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Asc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231"/>
            <p:cNvSpPr>
              <a:spLocks noChangeArrowheads="1"/>
            </p:cNvSpPr>
            <p:nvPr/>
          </p:nvSpPr>
          <p:spPr bwMode="auto">
            <a:xfrm>
              <a:off x="3721100" y="4368800"/>
              <a:ext cx="5524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Dome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232"/>
            <p:cNvSpPr>
              <a:spLocks noChangeArrowheads="1"/>
            </p:cNvSpPr>
            <p:nvPr/>
          </p:nvSpPr>
          <p:spPr bwMode="auto">
            <a:xfrm>
              <a:off x="4645025" y="4346575"/>
              <a:ext cx="100330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Descending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Line 233"/>
            <p:cNvSpPr>
              <a:spLocks noChangeShapeType="1"/>
            </p:cNvSpPr>
            <p:nvPr/>
          </p:nvSpPr>
          <p:spPr bwMode="auto">
            <a:xfrm>
              <a:off x="4814888" y="2868613"/>
              <a:ext cx="0" cy="20638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234"/>
            <p:cNvSpPr>
              <a:spLocks noChangeShapeType="1"/>
            </p:cNvSpPr>
            <p:nvPr/>
          </p:nvSpPr>
          <p:spPr bwMode="auto">
            <a:xfrm>
              <a:off x="4814888" y="2955925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235"/>
            <p:cNvSpPr>
              <a:spLocks noChangeShapeType="1"/>
            </p:cNvSpPr>
            <p:nvPr/>
          </p:nvSpPr>
          <p:spPr bwMode="auto">
            <a:xfrm>
              <a:off x="4814888" y="3044825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236"/>
            <p:cNvSpPr>
              <a:spLocks noChangeShapeType="1"/>
            </p:cNvSpPr>
            <p:nvPr/>
          </p:nvSpPr>
          <p:spPr bwMode="auto">
            <a:xfrm>
              <a:off x="4814888" y="3132138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237"/>
            <p:cNvSpPr>
              <a:spLocks noChangeShapeType="1"/>
            </p:cNvSpPr>
            <p:nvPr/>
          </p:nvSpPr>
          <p:spPr bwMode="auto">
            <a:xfrm>
              <a:off x="4837113" y="319881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238"/>
            <p:cNvSpPr>
              <a:spLocks noChangeShapeType="1"/>
            </p:cNvSpPr>
            <p:nvPr/>
          </p:nvSpPr>
          <p:spPr bwMode="auto">
            <a:xfrm>
              <a:off x="4926013" y="319881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239"/>
            <p:cNvSpPr>
              <a:spLocks noChangeShapeType="1"/>
            </p:cNvSpPr>
            <p:nvPr/>
          </p:nvSpPr>
          <p:spPr bwMode="auto">
            <a:xfrm>
              <a:off x="5013325" y="319881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40"/>
            <p:cNvSpPr>
              <a:spLocks noChangeShapeType="1"/>
            </p:cNvSpPr>
            <p:nvPr/>
          </p:nvSpPr>
          <p:spPr bwMode="auto">
            <a:xfrm>
              <a:off x="5102225" y="319881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241"/>
            <p:cNvSpPr>
              <a:spLocks noChangeArrowheads="1"/>
            </p:cNvSpPr>
            <p:nvPr/>
          </p:nvSpPr>
          <p:spPr bwMode="auto">
            <a:xfrm>
              <a:off x="4545013" y="2946400"/>
              <a:ext cx="16831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242"/>
            <p:cNvSpPr>
              <a:spLocks noChangeArrowheads="1"/>
            </p:cNvSpPr>
            <p:nvPr/>
          </p:nvSpPr>
          <p:spPr bwMode="auto">
            <a:xfrm>
              <a:off x="4894263" y="3276600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Line 243"/>
            <p:cNvSpPr>
              <a:spLocks noChangeShapeType="1"/>
            </p:cNvSpPr>
            <p:nvPr/>
          </p:nvSpPr>
          <p:spPr bwMode="auto">
            <a:xfrm>
              <a:off x="5799138" y="3849688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244"/>
            <p:cNvSpPr>
              <a:spLocks noChangeShapeType="1"/>
            </p:cNvSpPr>
            <p:nvPr/>
          </p:nvSpPr>
          <p:spPr bwMode="auto">
            <a:xfrm>
              <a:off x="5799138" y="3938588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245"/>
            <p:cNvSpPr>
              <a:spLocks noChangeShapeType="1"/>
            </p:cNvSpPr>
            <p:nvPr/>
          </p:nvSpPr>
          <p:spPr bwMode="auto">
            <a:xfrm>
              <a:off x="5799138" y="4027488"/>
              <a:ext cx="0" cy="20638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246"/>
            <p:cNvSpPr>
              <a:spLocks noChangeShapeType="1"/>
            </p:cNvSpPr>
            <p:nvPr/>
          </p:nvSpPr>
          <p:spPr bwMode="auto">
            <a:xfrm>
              <a:off x="5799138" y="4114800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47"/>
            <p:cNvSpPr>
              <a:spLocks noChangeShapeType="1"/>
            </p:cNvSpPr>
            <p:nvPr/>
          </p:nvSpPr>
          <p:spPr bwMode="auto">
            <a:xfrm>
              <a:off x="5830888" y="417036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48"/>
            <p:cNvSpPr>
              <a:spLocks noChangeShapeType="1"/>
            </p:cNvSpPr>
            <p:nvPr/>
          </p:nvSpPr>
          <p:spPr bwMode="auto">
            <a:xfrm>
              <a:off x="5919788" y="417036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49"/>
            <p:cNvSpPr>
              <a:spLocks noChangeShapeType="1"/>
            </p:cNvSpPr>
            <p:nvPr/>
          </p:nvSpPr>
          <p:spPr bwMode="auto">
            <a:xfrm>
              <a:off x="6008688" y="417036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50"/>
            <p:cNvSpPr>
              <a:spLocks noChangeShapeType="1"/>
            </p:cNvSpPr>
            <p:nvPr/>
          </p:nvSpPr>
          <p:spPr bwMode="auto">
            <a:xfrm>
              <a:off x="6096000" y="417036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251"/>
            <p:cNvSpPr>
              <a:spLocks noChangeArrowheads="1"/>
            </p:cNvSpPr>
            <p:nvPr/>
          </p:nvSpPr>
          <p:spPr bwMode="auto">
            <a:xfrm>
              <a:off x="5527675" y="3927475"/>
              <a:ext cx="16831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252"/>
            <p:cNvSpPr>
              <a:spLocks noChangeArrowheads="1"/>
            </p:cNvSpPr>
            <p:nvPr/>
          </p:nvSpPr>
          <p:spPr bwMode="auto">
            <a:xfrm>
              <a:off x="5876925" y="4248150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1837"/>
          </a:xfrm>
        </p:spPr>
        <p:txBody>
          <a:bodyPr/>
          <a:lstStyle/>
          <a:p>
            <a:r>
              <a:rPr lang="en-US" dirty="0"/>
              <a:t>Catch Curve Model</a:t>
            </a:r>
          </a:p>
        </p:txBody>
      </p:sp>
    </p:spTree>
    <p:extLst>
      <p:ext uri="{BB962C8B-B14F-4D97-AF65-F5344CB8AC3E}">
        <p14:creationId xmlns:p14="http://schemas.microsoft.com/office/powerpoint/2010/main" val="16511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Mortality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r>
              <a:rPr lang="en-US" b="1" dirty="0" smtClean="0"/>
              <a:t>Z</a:t>
            </a:r>
          </a:p>
          <a:p>
            <a:pPr lvl="1"/>
            <a:r>
              <a:rPr lang="en-US" dirty="0" smtClean="0"/>
              <a:t>Instantaneous total mortality rate</a:t>
            </a:r>
          </a:p>
          <a:p>
            <a:pPr lvl="1"/>
            <a:r>
              <a:rPr lang="en-US" dirty="0" smtClean="0"/>
              <a:t>Annual decline in natural log of CPE</a:t>
            </a:r>
          </a:p>
          <a:p>
            <a:pPr lvl="1"/>
            <a:r>
              <a:rPr lang="en-US" dirty="0" smtClean="0"/>
              <a:t>Uninterpretable</a:t>
            </a:r>
          </a:p>
          <a:p>
            <a:pPr lvl="1"/>
            <a:endParaRPr lang="en-US" sz="1800" dirty="0"/>
          </a:p>
          <a:p>
            <a:r>
              <a:rPr lang="en-US" b="1" dirty="0" smtClean="0"/>
              <a:t>A</a:t>
            </a:r>
          </a:p>
          <a:p>
            <a:pPr lvl="1"/>
            <a:r>
              <a:rPr lang="en-US" dirty="0"/>
              <a:t>A=1-e</a:t>
            </a:r>
            <a:r>
              <a:rPr lang="en-US" baseline="30000" dirty="0"/>
              <a:t>-Z</a:t>
            </a:r>
          </a:p>
          <a:p>
            <a:pPr lvl="1"/>
            <a:r>
              <a:rPr lang="en-US" dirty="0" smtClean="0"/>
              <a:t>Total annual mortality rate</a:t>
            </a:r>
          </a:p>
          <a:p>
            <a:pPr lvl="1"/>
            <a:r>
              <a:rPr lang="en-US" dirty="0" smtClean="0"/>
              <a:t>Proportional decline in CPE</a:t>
            </a:r>
          </a:p>
          <a:p>
            <a:pPr lvl="1"/>
            <a:r>
              <a:rPr lang="en-US" dirty="0" smtClean="0"/>
              <a:t>Easily interpretable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0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6A00C-E16A-41E8-8100-8B87D99149F5}" type="slidenum">
              <a:rPr lang="en-US"/>
              <a:pPr/>
              <a:t>28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1837"/>
          </a:xfrm>
        </p:spPr>
        <p:txBody>
          <a:bodyPr/>
          <a:lstStyle/>
          <a:p>
            <a:r>
              <a:rPr lang="en-US" dirty="0"/>
              <a:t>Catch Curve </a:t>
            </a:r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Descending limb</a:t>
            </a:r>
          </a:p>
          <a:p>
            <a:pPr lvl="1"/>
            <a:r>
              <a:rPr lang="en-US" dirty="0" smtClean="0"/>
              <a:t>Include age with peak catch</a:t>
            </a:r>
            <a:endParaRPr lang="en-US" dirty="0"/>
          </a:p>
          <a:p>
            <a:pPr lvl="1"/>
            <a:r>
              <a:rPr lang="en-US" dirty="0" smtClean="0"/>
              <a:t>Use all ages where C</a:t>
            </a:r>
            <a:r>
              <a:rPr lang="en-US" baseline="-25000" dirty="0" smtClean="0"/>
              <a:t>t</a:t>
            </a:r>
            <a:r>
              <a:rPr lang="en-US" dirty="0" smtClean="0"/>
              <a:t>&gt;0</a:t>
            </a:r>
          </a:p>
          <a:p>
            <a:pPr lvl="2"/>
            <a:r>
              <a:rPr lang="en-US" dirty="0" smtClean="0"/>
              <a:t>though some argue for various right truncation rules</a:t>
            </a:r>
          </a:p>
          <a:p>
            <a:r>
              <a:rPr lang="en-US" dirty="0" smtClean="0"/>
              <a:t>Weighted regression</a:t>
            </a:r>
          </a:p>
          <a:p>
            <a:pPr lvl="1"/>
            <a:r>
              <a:rPr lang="en-US" dirty="0" smtClean="0"/>
              <a:t>Reduced effect of ages with low CPE</a:t>
            </a:r>
          </a:p>
          <a:p>
            <a:pPr lvl="1"/>
            <a:r>
              <a:rPr lang="en-US" dirty="0" smtClean="0"/>
              <a:t>Demonstrated with R script</a:t>
            </a:r>
            <a:endParaRPr lang="en-US" dirty="0"/>
          </a:p>
          <a:p>
            <a:r>
              <a:rPr lang="en-US" dirty="0" smtClean="0"/>
              <a:t>Chapman-Robson method</a:t>
            </a:r>
          </a:p>
          <a:p>
            <a:pPr lvl="1"/>
            <a:r>
              <a:rPr lang="en-US" dirty="0" smtClean="0"/>
              <a:t>Generally preferred over regression method</a:t>
            </a:r>
          </a:p>
          <a:p>
            <a:pPr lvl="1"/>
            <a:r>
              <a:rPr lang="en-US" dirty="0" smtClean="0"/>
              <a:t>Demonstrated in R script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Mortality Rates</a:t>
            </a:r>
          </a:p>
          <a:p>
            <a:r>
              <a:rPr lang="en-US" dirty="0" smtClean="0"/>
              <a:t>Do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9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I 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876800" cy="5029200"/>
          </a:xfrm>
        </p:spPr>
        <p:txBody>
          <a:bodyPr/>
          <a:lstStyle/>
          <a:p>
            <a:pPr eaLnBrk="1" hangingPunct="1"/>
            <a:r>
              <a:rPr lang="en-US" b="1" dirty="0" smtClean="0"/>
              <a:t>Author:</a:t>
            </a:r>
            <a:r>
              <a:rPr lang="en-US" dirty="0" smtClean="0"/>
              <a:t> </a:t>
            </a:r>
            <a:r>
              <a:rPr lang="en-US" i="1" dirty="0" smtClean="0"/>
              <a:t>Introductory Fisheries Analyses with R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Maintainer:</a:t>
            </a:r>
            <a:r>
              <a:rPr lang="en-US" dirty="0" smtClean="0"/>
              <a:t> </a:t>
            </a:r>
            <a:r>
              <a:rPr lang="en-US" i="1" dirty="0" err="1" smtClean="0"/>
              <a:t>fishR</a:t>
            </a:r>
            <a:r>
              <a:rPr lang="en-US" dirty="0" smtClean="0"/>
              <a:t> website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b="1" dirty="0" smtClean="0"/>
              <a:t>Author &amp; Maintainer: </a:t>
            </a:r>
            <a:r>
              <a:rPr lang="en-US" i="1" dirty="0" smtClean="0"/>
              <a:t>FSA</a:t>
            </a:r>
            <a:r>
              <a:rPr lang="en-US" dirty="0" smtClean="0"/>
              <a:t> and </a:t>
            </a:r>
            <a:r>
              <a:rPr lang="en-US" i="1" dirty="0" err="1" smtClean="0"/>
              <a:t>FSAdata</a:t>
            </a:r>
            <a:r>
              <a:rPr lang="en-US" dirty="0" smtClean="0"/>
              <a:t> R packages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954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8200"/>
          </a:xfrm>
        </p:spPr>
        <p:txBody>
          <a:bodyPr/>
          <a:lstStyle/>
          <a:p>
            <a:r>
              <a:rPr lang="en-US" dirty="0" smtClean="0"/>
              <a:t>Comparing Mortality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If catch curve slopes differ, then Z differs.</a:t>
            </a:r>
          </a:p>
          <a:p>
            <a:pPr lvl="1"/>
            <a:r>
              <a:rPr lang="en-US" dirty="0" smtClean="0"/>
              <a:t>i.e., mortality rates differ.</a:t>
            </a:r>
          </a:p>
          <a:p>
            <a:endParaRPr lang="en-US" dirty="0"/>
          </a:p>
          <a:p>
            <a:r>
              <a:rPr lang="en-US" dirty="0" smtClean="0"/>
              <a:t>Test for different slopes using dummy variable regression (aka indicator variable regression or ANCOVA).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Dummy/Indicator </a:t>
            </a:r>
            <a:r>
              <a:rPr lang="en-US" dirty="0"/>
              <a:t>Variables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65225"/>
            <a:ext cx="8763000" cy="4930775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umerical </a:t>
            </a:r>
            <a:r>
              <a:rPr lang="en-US" dirty="0"/>
              <a:t>representation of a dichotomous </a:t>
            </a:r>
            <a:r>
              <a:rPr lang="en-US" dirty="0" smtClean="0"/>
              <a:t>factor variable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Indicator variable called </a:t>
            </a:r>
            <a:r>
              <a:rPr lang="en-US" b="1" dirty="0" err="1" smtClean="0">
                <a:solidFill>
                  <a:srgbClr val="0072B2"/>
                </a:solidFill>
              </a:rPr>
              <a:t>countryUSA</a:t>
            </a:r>
            <a:endParaRPr lang="en-US" b="1" dirty="0">
              <a:solidFill>
                <a:srgbClr val="0072B2"/>
              </a:solidFill>
            </a:endParaRPr>
          </a:p>
          <a:p>
            <a:pPr lvl="2"/>
            <a:r>
              <a:rPr lang="en-US" b="1" dirty="0" err="1" smtClean="0">
                <a:solidFill>
                  <a:srgbClr val="0072B2"/>
                </a:solidFill>
              </a:rPr>
              <a:t>countryUSA</a:t>
            </a:r>
            <a:r>
              <a:rPr lang="en-US" b="1" dirty="0" smtClean="0">
                <a:solidFill>
                  <a:srgbClr val="0072B2"/>
                </a:solidFill>
              </a:rPr>
              <a:t> </a:t>
            </a:r>
            <a:r>
              <a:rPr lang="en-US" b="1" dirty="0">
                <a:solidFill>
                  <a:srgbClr val="0072B2"/>
                </a:solidFill>
              </a:rPr>
              <a:t>= 1</a:t>
            </a:r>
            <a:r>
              <a:rPr lang="en-US" dirty="0">
                <a:solidFill>
                  <a:srgbClr val="0072B2"/>
                </a:solidFill>
              </a:rPr>
              <a:t> </a:t>
            </a:r>
            <a:r>
              <a:rPr lang="en-US" dirty="0"/>
              <a:t>if </a:t>
            </a:r>
            <a:r>
              <a:rPr lang="en-US" dirty="0" smtClean="0"/>
              <a:t>from USA</a:t>
            </a:r>
            <a:endParaRPr lang="en-US" dirty="0"/>
          </a:p>
          <a:p>
            <a:pPr lvl="2"/>
            <a:r>
              <a:rPr lang="en-US" b="1" dirty="0" err="1" smtClean="0">
                <a:solidFill>
                  <a:srgbClr val="0072B2"/>
                </a:solidFill>
              </a:rPr>
              <a:t>countryUSA</a:t>
            </a:r>
            <a:r>
              <a:rPr lang="en-US" b="1" dirty="0" smtClean="0">
                <a:solidFill>
                  <a:srgbClr val="0072B2"/>
                </a:solidFill>
              </a:rPr>
              <a:t> </a:t>
            </a:r>
            <a:r>
              <a:rPr lang="en-US" b="1" dirty="0">
                <a:solidFill>
                  <a:srgbClr val="0072B2"/>
                </a:solidFill>
              </a:rPr>
              <a:t>= 0</a:t>
            </a:r>
            <a:r>
              <a:rPr lang="en-US" dirty="0">
                <a:solidFill>
                  <a:srgbClr val="0072B2"/>
                </a:solidFill>
              </a:rPr>
              <a:t> </a:t>
            </a:r>
            <a:r>
              <a:rPr lang="en-US" dirty="0"/>
              <a:t>otherwise (i.e., </a:t>
            </a:r>
            <a:r>
              <a:rPr lang="en-US" dirty="0" smtClean="0"/>
              <a:t>from CANADA)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Named </a:t>
            </a:r>
            <a:r>
              <a:rPr lang="en-US" dirty="0"/>
              <a:t>after “1” group</a:t>
            </a:r>
          </a:p>
          <a:p>
            <a:r>
              <a:rPr lang="en-US" dirty="0"/>
              <a:t>“0” group does not have characteristic</a:t>
            </a:r>
          </a:p>
          <a:p>
            <a:pPr lvl="1"/>
            <a:r>
              <a:rPr lang="en-US" dirty="0"/>
              <a:t>called the “reference” group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3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Interaction Variables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105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product of two </a:t>
            </a:r>
            <a:r>
              <a:rPr lang="en-US" dirty="0" smtClean="0"/>
              <a:t>(or more) </a:t>
            </a:r>
            <a:r>
              <a:rPr lang="en-US" dirty="0"/>
              <a:t>explanatory </a:t>
            </a:r>
            <a:r>
              <a:rPr lang="en-US" dirty="0" smtClean="0"/>
              <a:t>variables</a:t>
            </a:r>
            <a:endParaRPr lang="en-US" dirty="0"/>
          </a:p>
          <a:p>
            <a:endParaRPr lang="en-US" sz="1600" dirty="0"/>
          </a:p>
          <a:p>
            <a:r>
              <a:rPr lang="en-US" dirty="0" smtClean="0"/>
              <a:t>Used </a:t>
            </a:r>
            <a:r>
              <a:rPr lang="en-US" dirty="0"/>
              <a:t>to determine if the effect of one explanatory variable on the response variable is influenced by the value of another explanatory </a:t>
            </a:r>
            <a:r>
              <a:rPr lang="en-US" dirty="0" smtClean="0"/>
              <a:t>variable</a:t>
            </a:r>
            <a:endParaRPr lang="en-US" dirty="0"/>
          </a:p>
          <a:p>
            <a:endParaRPr lang="en-US" sz="1600" dirty="0"/>
          </a:p>
          <a:p>
            <a:r>
              <a:rPr lang="en-US" dirty="0" smtClean="0"/>
              <a:t>Catch curve </a:t>
            </a:r>
            <a:r>
              <a:rPr lang="en-US" dirty="0"/>
              <a:t>example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nteraction </a:t>
            </a:r>
            <a:r>
              <a:rPr lang="en-US" dirty="0"/>
              <a:t>between </a:t>
            </a:r>
            <a:r>
              <a:rPr lang="en-US" b="1" dirty="0" smtClean="0">
                <a:solidFill>
                  <a:srgbClr val="0072B2"/>
                </a:solidFill>
              </a:rPr>
              <a:t>age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err="1" smtClean="0">
                <a:solidFill>
                  <a:srgbClr val="0072B2"/>
                </a:solidFill>
              </a:rPr>
              <a:t>countryUSA</a:t>
            </a:r>
            <a:endParaRPr lang="en-US" b="1" dirty="0" smtClean="0">
              <a:solidFill>
                <a:srgbClr val="0072B2"/>
              </a:solidFill>
            </a:endParaRPr>
          </a:p>
          <a:p>
            <a:pPr lvl="1"/>
            <a:r>
              <a:rPr lang="en-US" dirty="0"/>
              <a:t>I</a:t>
            </a:r>
            <a:r>
              <a:rPr lang="en-US" dirty="0" smtClean="0"/>
              <a:t>s the effect of </a:t>
            </a:r>
            <a:r>
              <a:rPr lang="en-US" b="1" dirty="0" smtClean="0">
                <a:solidFill>
                  <a:srgbClr val="0072B2"/>
                </a:solidFill>
              </a:rPr>
              <a:t>age</a:t>
            </a:r>
            <a:r>
              <a:rPr lang="en-US" dirty="0" smtClean="0"/>
              <a:t> on </a:t>
            </a:r>
            <a:r>
              <a:rPr lang="en-US" b="1" dirty="0" err="1" smtClean="0">
                <a:solidFill>
                  <a:srgbClr val="0072B2"/>
                </a:solidFill>
              </a:rPr>
              <a:t>logfreq</a:t>
            </a:r>
            <a:r>
              <a:rPr lang="en-US" dirty="0" smtClean="0"/>
              <a:t> affected by </a:t>
            </a:r>
            <a:r>
              <a:rPr lang="en-US" b="1" dirty="0" smtClean="0">
                <a:solidFill>
                  <a:srgbClr val="0072B2"/>
                </a:solidFill>
              </a:rPr>
              <a:t>country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0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Ultimate Full Model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For catch curve example …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 </a:t>
            </a:r>
            <a:r>
              <a:rPr lang="en-US" sz="2200" dirty="0" err="1">
                <a:latin typeface="Symbol" pitchFamily="18" charset="2"/>
              </a:rPr>
              <a:t>m</a:t>
            </a:r>
            <a:r>
              <a:rPr lang="en-US" sz="2200" baseline="-25000" dirty="0" err="1"/>
              <a:t>logfreq</a:t>
            </a:r>
            <a:r>
              <a:rPr lang="en-US" sz="2200" dirty="0"/>
              <a:t> 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 err="1">
                <a:latin typeface="Symbol" pitchFamily="18" charset="2"/>
              </a:rPr>
              <a:t>b</a:t>
            </a:r>
            <a:r>
              <a:rPr lang="en-US" sz="2200" dirty="0" err="1"/>
              <a:t>age</a:t>
            </a:r>
            <a:r>
              <a:rPr lang="en-US" sz="2200" dirty="0"/>
              <a:t> + </a:t>
            </a:r>
            <a:r>
              <a:rPr lang="en-US" sz="2200" dirty="0">
                <a:latin typeface="Symbol" pitchFamily="18" charset="2"/>
              </a:rPr>
              <a:t>d</a:t>
            </a:r>
            <a:r>
              <a:rPr lang="en-US" sz="2200" baseline="-25000" dirty="0"/>
              <a:t>1</a:t>
            </a:r>
            <a:r>
              <a:rPr lang="en-US" sz="2200" dirty="0"/>
              <a:t>countryUSA + </a:t>
            </a:r>
            <a:r>
              <a:rPr lang="en-US" sz="2200" dirty="0">
                <a:latin typeface="Symbol" pitchFamily="18" charset="2"/>
              </a:rPr>
              <a:t>g</a:t>
            </a:r>
            <a:r>
              <a:rPr lang="en-US" sz="2200" baseline="-25000" dirty="0"/>
              <a:t>1</a:t>
            </a:r>
            <a:r>
              <a:rPr lang="en-US" sz="2200" dirty="0"/>
              <a:t>countryUSA*age</a:t>
            </a:r>
          </a:p>
          <a:p>
            <a:endParaRPr lang="en-US" sz="1600" dirty="0"/>
          </a:p>
          <a:p>
            <a:r>
              <a:rPr lang="en-US" sz="2800" dirty="0" smtClean="0"/>
              <a:t>Order of explanatory variables: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Quantitative covariate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Individual indicator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Interaction </a:t>
            </a:r>
            <a:r>
              <a:rPr lang="en-US" sz="2400" dirty="0"/>
              <a:t>between indicators and covariate</a:t>
            </a:r>
          </a:p>
          <a:p>
            <a:pPr lvl="1"/>
            <a:endParaRPr lang="en-US" sz="1600" dirty="0"/>
          </a:p>
          <a:p>
            <a:r>
              <a:rPr lang="en-US" sz="2800" dirty="0" smtClean="0"/>
              <a:t>Coefficients </a:t>
            </a:r>
            <a:r>
              <a:rPr lang="en-US" sz="2800" dirty="0"/>
              <a:t>are …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 </a:t>
            </a:r>
            <a:r>
              <a:rPr lang="en-US" sz="2400" dirty="0" smtClean="0"/>
              <a:t>is an intercept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</a:rPr>
              <a:t>b</a:t>
            </a:r>
            <a:r>
              <a:rPr lang="en-US" sz="2400" dirty="0" smtClean="0"/>
              <a:t> is on the covariate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</a:rPr>
              <a:t>d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are on the indicator variables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err="1" smtClean="0">
                <a:latin typeface="Symbol" pitchFamily="18" charset="2"/>
              </a:rPr>
              <a:t>g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are on the interaction variables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8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Submodels</a:t>
            </a:r>
            <a:endParaRPr lang="en-US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54249"/>
            <a:ext cx="8763000" cy="498475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Reductions of the ultimate full model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represent each group in data</a:t>
            </a:r>
          </a:p>
          <a:p>
            <a:pPr>
              <a:lnSpc>
                <a:spcPct val="90000"/>
              </a:lnSpc>
            </a:pPr>
            <a:endParaRPr lang="en-US" sz="26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What happens when </a:t>
            </a:r>
            <a:r>
              <a:rPr lang="en-US" b="1" dirty="0" err="1">
                <a:solidFill>
                  <a:srgbClr val="0072B2"/>
                </a:solidFill>
              </a:rPr>
              <a:t>countryUSA</a:t>
            </a:r>
            <a:r>
              <a:rPr lang="en-US" b="1" dirty="0">
                <a:solidFill>
                  <a:srgbClr val="0072B2"/>
                </a:solidFill>
              </a:rPr>
              <a:t> = </a:t>
            </a:r>
            <a:r>
              <a:rPr lang="en-US" b="1" dirty="0" smtClean="0">
                <a:solidFill>
                  <a:srgbClr val="0072B2"/>
                </a:solidFill>
              </a:rPr>
              <a:t>0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600" dirty="0" err="1">
                <a:latin typeface="Symbol" pitchFamily="18" charset="2"/>
              </a:rPr>
              <a:t>m</a:t>
            </a:r>
            <a:r>
              <a:rPr lang="en-US" sz="2600" baseline="-25000" dirty="0" err="1"/>
              <a:t>logfreq</a:t>
            </a:r>
            <a:r>
              <a:rPr lang="en-US" sz="2600" dirty="0"/>
              <a:t> = </a:t>
            </a:r>
            <a:r>
              <a:rPr lang="en-US" sz="2600" dirty="0">
                <a:latin typeface="Symbol" pitchFamily="18" charset="2"/>
              </a:rPr>
              <a:t>a</a:t>
            </a:r>
            <a:r>
              <a:rPr lang="en-US" sz="2600" dirty="0"/>
              <a:t> + </a:t>
            </a:r>
            <a:r>
              <a:rPr lang="en-US" sz="2600" dirty="0" err="1" smtClean="0">
                <a:latin typeface="Symbol" pitchFamily="18" charset="2"/>
              </a:rPr>
              <a:t>b</a:t>
            </a:r>
            <a:r>
              <a:rPr lang="en-US" sz="2600" dirty="0" err="1" smtClean="0"/>
              <a:t>age</a:t>
            </a:r>
            <a:endParaRPr lang="en-US" sz="2600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/>
              <a:t>What happens when </a:t>
            </a:r>
            <a:r>
              <a:rPr lang="en-US" b="1" dirty="0" err="1">
                <a:solidFill>
                  <a:srgbClr val="0072B2"/>
                </a:solidFill>
              </a:rPr>
              <a:t>countryUSA</a:t>
            </a:r>
            <a:r>
              <a:rPr lang="en-US" b="1" dirty="0">
                <a:solidFill>
                  <a:srgbClr val="0072B2"/>
                </a:solidFill>
              </a:rPr>
              <a:t> = </a:t>
            </a:r>
            <a:r>
              <a:rPr lang="en-US" b="1" dirty="0" smtClean="0">
                <a:solidFill>
                  <a:srgbClr val="0072B2"/>
                </a:solidFill>
              </a:rPr>
              <a:t>1</a:t>
            </a:r>
            <a:r>
              <a:rPr lang="en-US" dirty="0" smtClean="0"/>
              <a:t>?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600" dirty="0" err="1">
                <a:latin typeface="Symbol" pitchFamily="18" charset="2"/>
              </a:rPr>
              <a:t>m</a:t>
            </a:r>
            <a:r>
              <a:rPr lang="en-US" sz="2600" baseline="-25000" dirty="0" err="1"/>
              <a:t>logfreq</a:t>
            </a:r>
            <a:r>
              <a:rPr lang="en-US" sz="2600" dirty="0"/>
              <a:t> = </a:t>
            </a:r>
            <a:r>
              <a:rPr lang="en-US" sz="2600" dirty="0">
                <a:latin typeface="Symbol" pitchFamily="18" charset="2"/>
              </a:rPr>
              <a:t>a</a:t>
            </a:r>
            <a:r>
              <a:rPr lang="en-US" sz="2600" dirty="0"/>
              <a:t> + </a:t>
            </a:r>
            <a:r>
              <a:rPr lang="en-US" sz="2600" dirty="0" err="1" smtClean="0">
                <a:latin typeface="Symbol" pitchFamily="18" charset="2"/>
              </a:rPr>
              <a:t>b</a:t>
            </a:r>
            <a:r>
              <a:rPr lang="en-US" sz="2600" dirty="0" err="1" smtClean="0"/>
              <a:t>age</a:t>
            </a:r>
            <a:r>
              <a:rPr lang="en-US" sz="2600" dirty="0" smtClean="0"/>
              <a:t> + </a:t>
            </a:r>
            <a:r>
              <a:rPr lang="en-US" sz="2600" dirty="0" smtClean="0">
                <a:latin typeface="Symbol" pitchFamily="18" charset="2"/>
              </a:rPr>
              <a:t>d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 </a:t>
            </a:r>
            <a:r>
              <a:rPr lang="en-US" sz="2600" dirty="0"/>
              <a:t>+ </a:t>
            </a:r>
            <a:r>
              <a:rPr lang="en-US" sz="2600" dirty="0" smtClean="0">
                <a:latin typeface="Symbol" pitchFamily="18" charset="2"/>
              </a:rPr>
              <a:t>g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age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600" dirty="0" smtClean="0"/>
              <a:t>                = (</a:t>
            </a:r>
            <a:r>
              <a:rPr lang="en-US" sz="2600" dirty="0" smtClean="0">
                <a:latin typeface="Symbol" pitchFamily="18" charset="2"/>
              </a:rPr>
              <a:t>a</a:t>
            </a:r>
            <a:r>
              <a:rPr lang="en-US" sz="2600" dirty="0" smtClean="0"/>
              <a:t>+</a:t>
            </a:r>
            <a:r>
              <a:rPr lang="en-US" sz="2600" dirty="0" smtClean="0">
                <a:latin typeface="Symbol" pitchFamily="18" charset="2"/>
              </a:rPr>
              <a:t>d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) + (</a:t>
            </a:r>
            <a:r>
              <a:rPr lang="en-US" sz="2600" dirty="0" smtClean="0">
                <a:latin typeface="Symbol" pitchFamily="18" charset="2"/>
              </a:rPr>
              <a:t>b</a:t>
            </a:r>
            <a:r>
              <a:rPr lang="en-US" sz="2600" dirty="0" smtClean="0"/>
              <a:t>+ </a:t>
            </a:r>
            <a:r>
              <a:rPr lang="en-US" sz="2600" dirty="0" smtClean="0">
                <a:latin typeface="Symbol" pitchFamily="18" charset="2"/>
              </a:rPr>
              <a:t>g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)age </a:t>
            </a:r>
            <a:endParaRPr lang="en-US" sz="2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90000"/>
              </a:lnSpc>
              <a:buNone/>
            </a:pPr>
            <a:r>
              <a:rPr lang="en-US" sz="2600" dirty="0" err="1" smtClean="0">
                <a:latin typeface="Symbol" pitchFamily="18" charset="2"/>
              </a:rPr>
              <a:t>m</a:t>
            </a:r>
            <a:r>
              <a:rPr lang="en-US" sz="2600" baseline="-25000" dirty="0" err="1" smtClean="0"/>
              <a:t>logfreq</a:t>
            </a:r>
            <a:r>
              <a:rPr lang="en-US" sz="2600" dirty="0" smtClean="0"/>
              <a:t> = </a:t>
            </a:r>
            <a:r>
              <a:rPr lang="en-US" sz="2600" dirty="0" smtClean="0">
                <a:latin typeface="Symbol" pitchFamily="18" charset="2"/>
              </a:rPr>
              <a:t>a</a:t>
            </a:r>
            <a:r>
              <a:rPr lang="en-US" sz="2600" dirty="0" smtClean="0"/>
              <a:t> + </a:t>
            </a:r>
            <a:r>
              <a:rPr lang="en-US" sz="2600" dirty="0" err="1" smtClean="0">
                <a:latin typeface="Symbol" pitchFamily="18" charset="2"/>
              </a:rPr>
              <a:t>b</a:t>
            </a:r>
            <a:r>
              <a:rPr lang="en-US" sz="2600" dirty="0" err="1" smtClean="0"/>
              <a:t>age</a:t>
            </a:r>
            <a:r>
              <a:rPr lang="en-US" sz="2600" dirty="0" smtClean="0"/>
              <a:t> + </a:t>
            </a:r>
            <a:r>
              <a:rPr lang="en-US" sz="2600" dirty="0" smtClean="0">
                <a:latin typeface="Symbol" pitchFamily="18" charset="2"/>
              </a:rPr>
              <a:t>d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countryUSA + </a:t>
            </a:r>
            <a:r>
              <a:rPr lang="en-US" sz="2600" dirty="0" smtClean="0">
                <a:latin typeface="Symbol" pitchFamily="18" charset="2"/>
              </a:rPr>
              <a:t>g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countryUSA*age</a:t>
            </a:r>
          </a:p>
        </p:txBody>
      </p:sp>
    </p:spTree>
    <p:extLst>
      <p:ext uri="{BB962C8B-B14F-4D97-AF65-F5344CB8AC3E}">
        <p14:creationId xmlns:p14="http://schemas.microsoft.com/office/powerpoint/2010/main" val="305564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8200"/>
          </a:xfrm>
        </p:spPr>
        <p:txBody>
          <a:bodyPr/>
          <a:lstStyle/>
          <a:p>
            <a:r>
              <a:rPr lang="en-US" dirty="0" smtClean="0"/>
              <a:t>Comparing Mortality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362200"/>
          </a:xfrm>
        </p:spPr>
        <p:txBody>
          <a:bodyPr/>
          <a:lstStyle/>
          <a:p>
            <a:r>
              <a:rPr lang="en-US" dirty="0" smtClean="0"/>
              <a:t>If catch curve slopes differ, then Z differs</a:t>
            </a:r>
          </a:p>
          <a:p>
            <a:endParaRPr lang="en-US" sz="1400" dirty="0"/>
          </a:p>
          <a:p>
            <a:r>
              <a:rPr lang="en-US" dirty="0" smtClean="0"/>
              <a:t>Test if the interaction variable is significant or not (i.e., is </a:t>
            </a:r>
            <a:r>
              <a:rPr lang="en-US" dirty="0">
                <a:latin typeface="Symbol" pitchFamily="18" charset="2"/>
              </a:rPr>
              <a:t>g</a:t>
            </a:r>
            <a:r>
              <a:rPr lang="en-US" baseline="-25000" dirty="0"/>
              <a:t>1</a:t>
            </a:r>
            <a:r>
              <a:rPr lang="en-US" dirty="0" smtClean="0"/>
              <a:t>=0).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0" y="1295400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buNone/>
            </a:pPr>
            <a:r>
              <a:rPr lang="en-US" sz="3200" dirty="0" smtClean="0"/>
              <a:t>not USA: </a:t>
            </a:r>
            <a:r>
              <a:rPr lang="en-US" sz="3200" dirty="0" err="1" smtClean="0">
                <a:latin typeface="Symbol" pitchFamily="18" charset="2"/>
              </a:rPr>
              <a:t>m</a:t>
            </a:r>
            <a:r>
              <a:rPr lang="en-US" sz="3200" baseline="-25000" dirty="0" err="1" smtClean="0"/>
              <a:t>logfreq</a:t>
            </a:r>
            <a:r>
              <a:rPr lang="en-US" sz="3200" dirty="0" smtClean="0"/>
              <a:t> = </a:t>
            </a:r>
            <a:r>
              <a:rPr lang="en-US" sz="3200" dirty="0" smtClean="0">
                <a:latin typeface="Symbol" pitchFamily="18" charset="2"/>
              </a:rPr>
              <a:t>a</a:t>
            </a:r>
            <a:r>
              <a:rPr lang="en-US" sz="3200" dirty="0" smtClean="0"/>
              <a:t> + </a:t>
            </a:r>
            <a:r>
              <a:rPr lang="en-US" sz="3200" dirty="0" err="1" smtClean="0">
                <a:latin typeface="Symbol" pitchFamily="18" charset="2"/>
              </a:rPr>
              <a:t>b</a:t>
            </a:r>
            <a:r>
              <a:rPr lang="en-US" sz="3200" dirty="0" err="1" smtClean="0"/>
              <a:t>age</a:t>
            </a:r>
            <a:endParaRPr lang="en-US" sz="32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3999" y="1905000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buNone/>
            </a:pPr>
            <a:r>
              <a:rPr lang="en-US" sz="3200" dirty="0" smtClean="0"/>
              <a:t>USA:        </a:t>
            </a:r>
            <a:r>
              <a:rPr lang="en-US" sz="3200" dirty="0" err="1" smtClean="0">
                <a:latin typeface="Symbol" pitchFamily="18" charset="2"/>
              </a:rPr>
              <a:t>m</a:t>
            </a:r>
            <a:r>
              <a:rPr lang="en-US" sz="3200" baseline="-25000" dirty="0" err="1" smtClean="0"/>
              <a:t>logfreq</a:t>
            </a:r>
            <a:r>
              <a:rPr lang="en-US" sz="3200" dirty="0" smtClean="0"/>
              <a:t> = (</a:t>
            </a:r>
            <a:r>
              <a:rPr lang="en-US" sz="3200" dirty="0">
                <a:latin typeface="Symbol" pitchFamily="18" charset="2"/>
              </a:rPr>
              <a:t>a+d</a:t>
            </a:r>
            <a:r>
              <a:rPr lang="en-US" sz="3200" baseline="-25000" dirty="0"/>
              <a:t>1</a:t>
            </a:r>
            <a:r>
              <a:rPr lang="en-US" sz="3200" dirty="0" smtClean="0">
                <a:latin typeface="Symbol" pitchFamily="18" charset="2"/>
              </a:rPr>
              <a:t>)</a:t>
            </a:r>
            <a:r>
              <a:rPr lang="en-US" sz="3200" dirty="0" smtClean="0"/>
              <a:t> + (</a:t>
            </a:r>
            <a:r>
              <a:rPr lang="en-US" sz="3200" dirty="0" smtClean="0">
                <a:latin typeface="Symbol" pitchFamily="18" charset="2"/>
              </a:rPr>
              <a:t>b+</a:t>
            </a:r>
            <a:r>
              <a:rPr lang="en-US" sz="3200" b="1" dirty="0" smtClean="0">
                <a:solidFill>
                  <a:srgbClr val="0072B2"/>
                </a:solidFill>
                <a:latin typeface="Symbol" pitchFamily="18" charset="2"/>
              </a:rPr>
              <a:t>g</a:t>
            </a:r>
            <a:r>
              <a:rPr lang="en-US" sz="3200" b="1" baseline="-25000" dirty="0" smtClean="0">
                <a:solidFill>
                  <a:srgbClr val="0072B2"/>
                </a:solidFill>
              </a:rPr>
              <a:t>1</a:t>
            </a:r>
            <a:r>
              <a:rPr lang="en-US" sz="3200" dirty="0" smtClean="0">
                <a:latin typeface="Symbol" pitchFamily="18" charset="2"/>
              </a:rPr>
              <a:t>)</a:t>
            </a:r>
            <a:r>
              <a:rPr lang="en-US" sz="3200" dirty="0" smtClean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8960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Mortality Rates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1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1050"/>
          </a:xfrm>
        </p:spPr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Data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2971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u="sng" dirty="0">
                <a:latin typeface="Courier New" pitchFamily="49" charset="0"/>
              </a:rPr>
              <a:t>TL Age Species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29  10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29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24   4 </a:t>
            </a:r>
            <a:r>
              <a:rPr lang="en-US" sz="1800" dirty="0" smtClean="0">
                <a:latin typeface="Courier New" pitchFamily="49" charset="0"/>
              </a:rPr>
              <a:t>Rainbow</a:t>
            </a:r>
            <a:endParaRPr lang="en-US" sz="1800" dirty="0">
              <a:latin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219200"/>
            <a:ext cx="5048250" cy="50482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0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Models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562600"/>
          </a:xfrm>
        </p:spPr>
        <p:txBody>
          <a:bodyPr/>
          <a:lstStyle/>
          <a:p>
            <a:r>
              <a:rPr lang="en-US" b="1" dirty="0"/>
              <a:t>Purposes</a:t>
            </a:r>
          </a:p>
          <a:p>
            <a:pPr lvl="1"/>
            <a:r>
              <a:rPr lang="en-US" dirty="0"/>
              <a:t>Summarize growth with </a:t>
            </a:r>
            <a:r>
              <a:rPr lang="en-US" dirty="0" smtClean="0"/>
              <a:t>few </a:t>
            </a:r>
            <a:r>
              <a:rPr lang="en-US" dirty="0"/>
              <a:t>parameters.</a:t>
            </a:r>
          </a:p>
          <a:p>
            <a:pPr lvl="1"/>
            <a:r>
              <a:rPr lang="en-US" dirty="0" smtClean="0"/>
              <a:t>Compare growth </a:t>
            </a:r>
            <a:r>
              <a:rPr lang="en-US" dirty="0"/>
              <a:t>parameters </a:t>
            </a:r>
            <a:r>
              <a:rPr lang="en-US" dirty="0" smtClean="0"/>
              <a:t>among </a:t>
            </a:r>
            <a:r>
              <a:rPr lang="en-US" dirty="0"/>
              <a:t>populations.</a:t>
            </a:r>
          </a:p>
          <a:p>
            <a:pPr lvl="1"/>
            <a:r>
              <a:rPr lang="en-US" dirty="0" smtClean="0"/>
              <a:t>Use results in </a:t>
            </a:r>
            <a:r>
              <a:rPr lang="en-US" dirty="0"/>
              <a:t>key fisheries </a:t>
            </a:r>
            <a:r>
              <a:rPr lang="en-US" dirty="0" smtClean="0"/>
              <a:t>models, </a:t>
            </a:r>
            <a:r>
              <a:rPr lang="en-US" dirty="0"/>
              <a:t>such as Beverton-Holt yield models.</a:t>
            </a:r>
          </a:p>
          <a:p>
            <a:pPr lvl="1"/>
            <a:endParaRPr lang="en-US" sz="1400" dirty="0"/>
          </a:p>
          <a:p>
            <a:r>
              <a:rPr lang="en-US" b="1" dirty="0"/>
              <a:t>Main models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on </a:t>
            </a:r>
            <a:r>
              <a:rPr lang="en-US" dirty="0"/>
              <a:t>Bertalanffy</a:t>
            </a:r>
          </a:p>
          <a:p>
            <a:pPr lvl="1"/>
            <a:r>
              <a:rPr lang="en-US" dirty="0" err="1" smtClean="0"/>
              <a:t>Gompertz</a:t>
            </a:r>
            <a:endParaRPr lang="en-US" dirty="0" smtClean="0"/>
          </a:p>
          <a:p>
            <a:pPr lvl="1"/>
            <a:r>
              <a:rPr lang="en-US" dirty="0" smtClean="0"/>
              <a:t>Logistic</a:t>
            </a:r>
            <a:endParaRPr lang="en-US" dirty="0"/>
          </a:p>
          <a:p>
            <a:pPr lvl="1"/>
            <a:r>
              <a:rPr lang="en-US" dirty="0" smtClean="0"/>
              <a:t>Richards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48447"/>
          </a:xfrm>
        </p:spPr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971800"/>
            <a:ext cx="89916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L</a:t>
            </a:r>
            <a:r>
              <a:rPr lang="en-US" b="1" baseline="-25000" dirty="0">
                <a:cs typeface="Arial" charset="0"/>
              </a:rPr>
              <a:t>∞</a:t>
            </a:r>
            <a:r>
              <a:rPr lang="en-US" dirty="0"/>
              <a:t> = asymptotic mean </a:t>
            </a:r>
            <a:r>
              <a:rPr lang="en-US" dirty="0" smtClean="0"/>
              <a:t>length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/>
              <a:t>t</a:t>
            </a:r>
            <a:r>
              <a:rPr lang="en-US" b="1" baseline="-25000" dirty="0"/>
              <a:t>o</a:t>
            </a:r>
            <a:r>
              <a:rPr lang="en-US" dirty="0"/>
              <a:t> = time when mean length is 0 (artifact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27885"/>
            <a:ext cx="6858000" cy="108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1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Workshop 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Introduction to typical population dynamic rate functions, including</a:t>
            </a:r>
          </a:p>
          <a:p>
            <a:pPr lvl="1" eaLnBrk="1" hangingPunct="1"/>
            <a:r>
              <a:rPr lang="en-US" dirty="0" smtClean="0"/>
              <a:t>mortality rates</a:t>
            </a:r>
          </a:p>
          <a:p>
            <a:pPr lvl="1" eaLnBrk="1" hangingPunct="1"/>
            <a:r>
              <a:rPr lang="en-US" dirty="0" smtClean="0"/>
              <a:t>growth functions</a:t>
            </a:r>
          </a:p>
          <a:p>
            <a:pPr lvl="1" eaLnBrk="1" hangingPunct="1"/>
            <a:r>
              <a:rPr lang="en-US" dirty="0" smtClean="0"/>
              <a:t>stock-recruitment relationships</a:t>
            </a:r>
          </a:p>
          <a:p>
            <a:pPr eaLnBrk="1" hangingPunct="1"/>
            <a:r>
              <a:rPr lang="en-US" dirty="0" smtClean="0"/>
              <a:t>Methods to compare parameter estimates</a:t>
            </a:r>
          </a:p>
          <a:p>
            <a:pPr eaLnBrk="1" hangingPunct="1"/>
            <a:r>
              <a:rPr lang="en-US" dirty="0" smtClean="0"/>
              <a:t>Additional topics (depending on time)</a:t>
            </a:r>
          </a:p>
          <a:p>
            <a:pPr lvl="1" eaLnBrk="1" hangingPunct="1"/>
            <a:r>
              <a:rPr lang="en-US" dirty="0" smtClean="0"/>
              <a:t>Weight-length relationships (and comparisons)</a:t>
            </a:r>
          </a:p>
          <a:p>
            <a:pPr lvl="1" eaLnBrk="1" hangingPunct="1"/>
            <a:r>
              <a:rPr lang="en-US" dirty="0" smtClean="0"/>
              <a:t>Reproducible research documents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/>
          <a:lstStyle/>
          <a:p>
            <a:r>
              <a:rPr lang="en-US" dirty="0"/>
              <a:t>Von Bertalanffy – Typical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200150"/>
            <a:ext cx="5048250" cy="50482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48447"/>
          </a:xfrm>
        </p:spPr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971800"/>
            <a:ext cx="89916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L</a:t>
            </a:r>
            <a:r>
              <a:rPr lang="en-US" b="1" baseline="-25000" dirty="0">
                <a:cs typeface="Arial" charset="0"/>
              </a:rPr>
              <a:t>∞</a:t>
            </a:r>
            <a:r>
              <a:rPr lang="en-US" dirty="0"/>
              <a:t> = asymptotic mean </a:t>
            </a:r>
            <a:r>
              <a:rPr lang="en-US" dirty="0" smtClean="0"/>
              <a:t>length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/>
              <a:t>t</a:t>
            </a:r>
            <a:r>
              <a:rPr lang="en-US" b="1" baseline="-25000" dirty="0"/>
              <a:t>o</a:t>
            </a:r>
            <a:r>
              <a:rPr lang="en-US" dirty="0"/>
              <a:t> = time when mean length is 0 (artifact</a:t>
            </a:r>
            <a:r>
              <a:rPr lang="en-US" dirty="0" smtClean="0"/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en-US" dirty="0"/>
              <a:t>= Brody “growth” coefficient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ontrols </a:t>
            </a:r>
            <a:r>
              <a:rPr lang="en-US" dirty="0"/>
              <a:t>“curvature” of </a:t>
            </a:r>
            <a:r>
              <a:rPr lang="en-US" dirty="0" smtClean="0"/>
              <a:t>the model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Rate at which E[</a:t>
            </a:r>
            <a:r>
              <a:rPr lang="en-US" dirty="0" err="1" smtClean="0"/>
              <a:t>L|t</a:t>
            </a:r>
            <a:r>
              <a:rPr lang="en-US" dirty="0" smtClean="0"/>
              <a:t>] approaches </a:t>
            </a:r>
            <a:r>
              <a:rPr lang="en-US" dirty="0"/>
              <a:t>L</a:t>
            </a:r>
            <a:r>
              <a:rPr lang="en-US" baseline="-25000" dirty="0">
                <a:cs typeface="Arial" charset="0"/>
              </a:rPr>
              <a:t>∞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log(2)/K is “half-life”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427885"/>
            <a:ext cx="6858000" cy="108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Von Bertalanffy – Typical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1447799"/>
            <a:ext cx="4514850" cy="450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775" y="1471612"/>
            <a:ext cx="4448175" cy="44577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2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Non-Linear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3951"/>
            <a:ext cx="8382000" cy="1314449"/>
          </a:xfrm>
        </p:spPr>
        <p:txBody>
          <a:bodyPr/>
          <a:lstStyle/>
          <a:p>
            <a:r>
              <a:rPr lang="en-US" dirty="0" smtClean="0"/>
              <a:t>VBGF is non-linear, in shape and parameters</a:t>
            </a:r>
          </a:p>
          <a:p>
            <a:r>
              <a:rPr lang="en-US" dirty="0" smtClean="0"/>
              <a:t>Non-linear least-squares minimizes RSS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2876551"/>
            <a:ext cx="4648200" cy="222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0" dirty="0" smtClean="0"/>
              <a:t>However, no closed-form solution</a:t>
            </a:r>
          </a:p>
          <a:p>
            <a:pPr lvl="1"/>
            <a:r>
              <a:rPr lang="en-US" b="0" dirty="0" smtClean="0"/>
              <a:t>Algorithms require </a:t>
            </a:r>
            <a:r>
              <a:rPr lang="en-US" b="0" dirty="0"/>
              <a:t>starting values</a:t>
            </a:r>
          </a:p>
          <a:p>
            <a:pPr lvl="1"/>
            <a:r>
              <a:rPr lang="en-US" b="0" dirty="0"/>
              <a:t>I</a:t>
            </a:r>
            <a:r>
              <a:rPr lang="en-US" b="0" dirty="0" smtClean="0"/>
              <a:t>teratively search for minimum RSS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2895600"/>
            <a:ext cx="3810000" cy="340798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3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Non-Linear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3951"/>
            <a:ext cx="9144000" cy="5353049"/>
          </a:xfrm>
        </p:spPr>
        <p:txBody>
          <a:bodyPr/>
          <a:lstStyle/>
          <a:p>
            <a:r>
              <a:rPr lang="en-US" dirty="0" smtClean="0"/>
              <a:t>Sampling distributions of parameter estimates tend NOT to be normally distributed.</a:t>
            </a:r>
          </a:p>
          <a:p>
            <a:pPr lvl="1"/>
            <a:endParaRPr lang="en-US" sz="2000" dirty="0"/>
          </a:p>
          <a:p>
            <a:r>
              <a:rPr lang="en-US" dirty="0" smtClean="0"/>
              <a:t>Alternative CI #1 – Profile Likelihood Method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Symbol" panose="05050102010706020507" pitchFamily="18" charset="2"/>
              </a:rPr>
              <a:t>c</a:t>
            </a:r>
            <a:r>
              <a:rPr lang="en-US" baseline="30000" dirty="0" smtClean="0"/>
              <a:t>2</a:t>
            </a:r>
            <a:r>
              <a:rPr lang="en-US" dirty="0" smtClean="0"/>
              <a:t> and shape of likelihood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Non-Linear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3951"/>
            <a:ext cx="9144000" cy="5353049"/>
          </a:xfrm>
        </p:spPr>
        <p:txBody>
          <a:bodyPr/>
          <a:lstStyle/>
          <a:p>
            <a:r>
              <a:rPr lang="en-US" dirty="0" smtClean="0"/>
              <a:t>Sampling distributions of parameter estimates tend NOT to be normally distributed.</a:t>
            </a:r>
          </a:p>
          <a:p>
            <a:pPr lvl="1"/>
            <a:endParaRPr lang="en-US" sz="2000" dirty="0"/>
          </a:p>
          <a:p>
            <a:r>
              <a:rPr lang="en-US" dirty="0" smtClean="0"/>
              <a:t>Alternative CI #2 – Bootstrapping</a:t>
            </a:r>
          </a:p>
          <a:p>
            <a:pPr lvl="1"/>
            <a:r>
              <a:rPr lang="en-US" dirty="0"/>
              <a:t>Construct a random sample (with replacement) of n </a:t>
            </a:r>
            <a:r>
              <a:rPr lang="en-US" dirty="0" smtClean="0"/>
              <a:t>“cases</a:t>
            </a:r>
            <a:r>
              <a:rPr lang="en-US" dirty="0"/>
              <a:t>" </a:t>
            </a:r>
            <a:r>
              <a:rPr lang="en-US" dirty="0" smtClean="0"/>
              <a:t>of observed data.</a:t>
            </a:r>
          </a:p>
          <a:p>
            <a:pPr lvl="1"/>
            <a:r>
              <a:rPr lang="en-US" dirty="0" smtClean="0"/>
              <a:t>Extract </a:t>
            </a:r>
            <a:r>
              <a:rPr lang="en-US" dirty="0"/>
              <a:t>parameters from model </a:t>
            </a:r>
            <a:r>
              <a:rPr lang="en-US" dirty="0" smtClean="0"/>
              <a:t>fit </a:t>
            </a:r>
            <a:r>
              <a:rPr lang="en-US" dirty="0"/>
              <a:t>to this (</a:t>
            </a:r>
            <a:r>
              <a:rPr lang="en-US" dirty="0" smtClean="0"/>
              <a:t>re)sample.</a:t>
            </a:r>
          </a:p>
          <a:p>
            <a:pPr lvl="1"/>
            <a:r>
              <a:rPr lang="en-US" dirty="0" smtClean="0"/>
              <a:t>Repeat first </a:t>
            </a:r>
            <a:r>
              <a:rPr lang="en-US" dirty="0"/>
              <a:t>two steps B </a:t>
            </a:r>
            <a:r>
              <a:rPr lang="en-US" dirty="0" smtClean="0"/>
              <a:t>times.</a:t>
            </a:r>
          </a:p>
          <a:p>
            <a:pPr lvl="1"/>
            <a:r>
              <a:rPr lang="en-US" dirty="0" smtClean="0"/>
              <a:t>95</a:t>
            </a:r>
            <a:r>
              <a:rPr lang="en-US" dirty="0"/>
              <a:t>% CI is values of ordered parameter estimates with 2.5% of </a:t>
            </a:r>
            <a:r>
              <a:rPr lang="en-US" dirty="0" smtClean="0"/>
              <a:t>values lesser </a:t>
            </a:r>
            <a:r>
              <a:rPr lang="en-US" dirty="0"/>
              <a:t>and 2.5% of values greater.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8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Common Problems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Misinterpreted meanings</a:t>
            </a:r>
          </a:p>
          <a:p>
            <a:pPr lvl="1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L</a:t>
            </a:r>
            <a:r>
              <a:rPr lang="en-US" b="1" baseline="-25000" dirty="0" smtClean="0">
                <a:cs typeface="Arial" charset="0"/>
              </a:rPr>
              <a:t>∞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Few old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Few young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Model won’t converge, Poor parameter estimates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Much variability in length at each age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Highly correlated parameters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“Scale” of L</a:t>
            </a:r>
            <a:r>
              <a:rPr lang="en-US" b="1" baseline="-25000" dirty="0" smtClean="0">
                <a:cs typeface="Arial" charset="0"/>
              </a:rPr>
              <a:t>∞</a:t>
            </a:r>
            <a:r>
              <a:rPr lang="en-US" dirty="0" smtClean="0"/>
              <a:t> much different than K or t</a:t>
            </a:r>
            <a:r>
              <a:rPr lang="en-US" baseline="-25000" dirty="0" smtClean="0"/>
              <a:t>o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Type of error structure (additive or multiplicative)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48201" y="1066800"/>
            <a:ext cx="4343400" cy="2862322"/>
          </a:xfrm>
          <a:prstGeom prst="rect">
            <a:avLst/>
          </a:prstGeom>
          <a:solidFill>
            <a:srgbClr val="FFFFCC"/>
          </a:solidFill>
          <a:ln w="25400">
            <a:solidFill>
              <a:srgbClr val="9696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2B2"/>
                </a:solidFill>
              </a:rPr>
              <a:t>For a thorough description see </a:t>
            </a:r>
            <a:r>
              <a:rPr lang="en-US" sz="2000" dirty="0">
                <a:solidFill>
                  <a:srgbClr val="0072B2"/>
                </a:solidFill>
              </a:rPr>
              <a:t>Ogle, D.H., T.O. Brenden, and J.L. McCormick. </a:t>
            </a:r>
            <a:r>
              <a:rPr lang="en-US" sz="2000" dirty="0" smtClean="0">
                <a:solidFill>
                  <a:srgbClr val="0072B2"/>
                </a:solidFill>
              </a:rPr>
              <a:t>2018. </a:t>
            </a:r>
            <a:r>
              <a:rPr lang="en-US" sz="2000" b="1" dirty="0">
                <a:solidFill>
                  <a:srgbClr val="0072B2"/>
                </a:solidFill>
              </a:rPr>
              <a:t>Growth Estimation: Growth Models and Statistical Inference</a:t>
            </a:r>
            <a:r>
              <a:rPr lang="en-US" sz="2000" dirty="0">
                <a:solidFill>
                  <a:srgbClr val="0072B2"/>
                </a:solidFill>
              </a:rPr>
              <a:t>. In Quist, M.C. and D. </a:t>
            </a:r>
            <a:r>
              <a:rPr lang="en-US" sz="2000" dirty="0" err="1">
                <a:solidFill>
                  <a:srgbClr val="0072B2"/>
                </a:solidFill>
              </a:rPr>
              <a:t>Isermann</a:t>
            </a:r>
            <a:r>
              <a:rPr lang="en-US" sz="2000" dirty="0">
                <a:solidFill>
                  <a:srgbClr val="0072B2"/>
                </a:solidFill>
              </a:rPr>
              <a:t>, editors. Age and Growth of Fishes: Principles and Techniques. American Fisheries Society.</a:t>
            </a:r>
          </a:p>
        </p:txBody>
      </p:sp>
    </p:spTree>
    <p:extLst>
      <p:ext uri="{BB962C8B-B14F-4D97-AF65-F5344CB8AC3E}">
        <p14:creationId xmlns:p14="http://schemas.microsoft.com/office/powerpoint/2010/main" val="358755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Growth Model</a:t>
            </a:r>
          </a:p>
          <a:p>
            <a:r>
              <a:rPr lang="en-US" dirty="0" smtClean="0"/>
              <a:t>Do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2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r>
              <a:rPr lang="en-US" dirty="0" smtClean="0"/>
              <a:t>Suite of VBGF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" y="1235999"/>
            <a:ext cx="9022786" cy="4860001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auto">
          <a:xfrm>
            <a:off x="0" y="1829844"/>
            <a:ext cx="9144000" cy="54488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8" name="Rectangle 7"/>
          <p:cNvSpPr/>
          <p:nvPr/>
        </p:nvSpPr>
        <p:spPr bwMode="auto">
          <a:xfrm>
            <a:off x="0" y="2374727"/>
            <a:ext cx="9144000" cy="157097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9" name="Rectangle 8"/>
          <p:cNvSpPr/>
          <p:nvPr/>
        </p:nvSpPr>
        <p:spPr bwMode="auto">
          <a:xfrm>
            <a:off x="0" y="3923778"/>
            <a:ext cx="9144000" cy="152086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7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7"/>
          </a:xfrm>
        </p:spPr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Fit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</a:t>
            </a:r>
            <a:r>
              <a:rPr lang="en-US" dirty="0" smtClean="0"/>
              <a:t>K,t</a:t>
            </a:r>
            <a:r>
              <a:rPr lang="en-US" baseline="-25000" dirty="0" smtClean="0"/>
              <a:t>0</a:t>
            </a:r>
            <a:r>
              <a:rPr lang="en-US" dirty="0" smtClean="0"/>
              <a:t>} and assess assumptions</a:t>
            </a:r>
          </a:p>
          <a:p>
            <a:r>
              <a:rPr lang="en-US" dirty="0" smtClean="0"/>
              <a:t>Examine Script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Compare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,K,t</a:t>
            </a:r>
            <a:r>
              <a:rPr lang="en-US" baseline="-25000" dirty="0"/>
              <a:t>0</a:t>
            </a:r>
            <a:r>
              <a:rPr lang="en-US" dirty="0" smtClean="0"/>
              <a:t>} to {</a:t>
            </a:r>
            <a:r>
              <a:rPr lang="el-GR" dirty="0" smtClean="0"/>
              <a:t>Ω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Non-significant </a:t>
            </a:r>
            <a:r>
              <a:rPr lang="en-US" dirty="0"/>
              <a:t>(p&gt;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no parameters differ between groups; </a:t>
            </a:r>
            <a:r>
              <a:rPr lang="en-US" b="1" dirty="0" smtClean="0">
                <a:solidFill>
                  <a:srgbClr val="D55E00"/>
                </a:solidFill>
                <a:sym typeface="Wingdings" panose="05000000000000000000" pitchFamily="2" charset="2"/>
              </a:rPr>
              <a:t>Stop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  <a:p>
            <a:pPr lvl="1"/>
            <a:r>
              <a:rPr lang="en-US" dirty="0" smtClean="0"/>
              <a:t>Significant </a:t>
            </a:r>
            <a:r>
              <a:rPr lang="en-US" dirty="0"/>
              <a:t>(</a:t>
            </a:r>
            <a:r>
              <a:rPr lang="en-US" dirty="0" smtClean="0"/>
              <a:t>p&lt;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s</a:t>
            </a:r>
            <a:r>
              <a:rPr lang="en-US" dirty="0" smtClean="0"/>
              <a:t>ome parameter(s) differ between groups; </a:t>
            </a:r>
            <a:r>
              <a:rPr lang="en-US" b="1" dirty="0" smtClean="0">
                <a:solidFill>
                  <a:srgbClr val="009E73"/>
                </a:solidFill>
              </a:rPr>
              <a:t>Continue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9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525963"/>
          </a:xfrm>
        </p:spPr>
        <p:txBody>
          <a:bodyPr/>
          <a:lstStyle/>
          <a:p>
            <a:r>
              <a:rPr lang="en-US" dirty="0" smtClean="0"/>
              <a:t>Pygmy Whitefish (</a:t>
            </a:r>
            <a:r>
              <a:rPr lang="en-US" i="1" dirty="0" err="1" smtClean="0"/>
              <a:t>Prosopium</a:t>
            </a:r>
            <a:r>
              <a:rPr lang="en-US" i="1" dirty="0" smtClean="0"/>
              <a:t> </a:t>
            </a:r>
            <a:r>
              <a:rPr lang="en-US" i="1" dirty="0" err="1" smtClean="0"/>
              <a:t>coulterii</a:t>
            </a:r>
            <a:r>
              <a:rPr lang="en-US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67000"/>
            <a:ext cx="6893718" cy="249332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1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715962"/>
          </a:xfrm>
        </p:spPr>
        <p:txBody>
          <a:bodyPr/>
          <a:lstStyle/>
          <a:p>
            <a:r>
              <a:rPr lang="en-US" dirty="0" smtClean="0"/>
              <a:t>Model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15400" cy="5334000"/>
          </a:xfrm>
        </p:spPr>
        <p:txBody>
          <a:bodyPr/>
          <a:lstStyle/>
          <a:p>
            <a:r>
              <a:rPr lang="en-US" dirty="0" smtClean="0"/>
              <a:t>Extra Sum-of-Squares Test</a:t>
            </a:r>
          </a:p>
          <a:p>
            <a:pPr marL="688975" lvl="1" indent="-231775"/>
            <a:r>
              <a:rPr lang="en-US" dirty="0" smtClean="0"/>
              <a:t>“Is RSS significantly reduced?”</a:t>
            </a:r>
          </a:p>
          <a:p>
            <a:pPr marL="688975" lvl="1" indent="-231775"/>
            <a:r>
              <a:rPr lang="en-US" dirty="0" smtClean="0"/>
              <a:t>F-test</a:t>
            </a:r>
          </a:p>
          <a:p>
            <a:endParaRPr lang="en-US" sz="1400" dirty="0"/>
          </a:p>
          <a:p>
            <a:r>
              <a:rPr lang="en-US" dirty="0" smtClean="0"/>
              <a:t>Likelihood Ratio Test</a:t>
            </a:r>
          </a:p>
          <a:p>
            <a:pPr marL="688975" lvl="1" indent="-231775"/>
            <a:r>
              <a:rPr lang="en-US" dirty="0" smtClean="0"/>
              <a:t>“Is likelihood significantly increased?”</a:t>
            </a:r>
          </a:p>
          <a:p>
            <a:pPr marL="688975" lvl="1" indent="-231775"/>
            <a:r>
              <a:rPr lang="en-US" dirty="0" smtClean="0"/>
              <a:t>“Is negative log likelihood significantly decreased?”</a:t>
            </a:r>
          </a:p>
          <a:p>
            <a:pPr marL="688975" lvl="1" indent="-231775"/>
            <a:r>
              <a:rPr lang="en-US" dirty="0" smtClean="0"/>
              <a:t>Chi-square test</a:t>
            </a:r>
          </a:p>
          <a:p>
            <a:pPr lvl="1"/>
            <a:endParaRPr lang="en-US" sz="1400" dirty="0"/>
          </a:p>
          <a:p>
            <a:r>
              <a:rPr lang="en-US" dirty="0" smtClean="0"/>
              <a:t>Functionally equivalent for large n.</a:t>
            </a:r>
          </a:p>
          <a:p>
            <a:endParaRPr lang="en-US" sz="1400" dirty="0"/>
          </a:p>
          <a:p>
            <a:r>
              <a:rPr lang="en-US" dirty="0" smtClean="0"/>
              <a:t>Examine 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9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Compare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</a:t>
            </a:r>
            <a:r>
              <a:rPr lang="en-US" dirty="0" smtClean="0"/>
              <a:t>K},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 smtClean="0"/>
              <a:t>,t</a:t>
            </a:r>
            <a:r>
              <a:rPr lang="en-US" baseline="-25000" dirty="0" smtClean="0"/>
              <a:t>0</a:t>
            </a:r>
            <a:r>
              <a:rPr lang="en-US" dirty="0" smtClean="0"/>
              <a:t>}, and {K,t</a:t>
            </a:r>
            <a:r>
              <a:rPr lang="en-US" baseline="-25000" dirty="0" smtClean="0"/>
              <a:t>0</a:t>
            </a:r>
            <a:r>
              <a:rPr lang="en-US" dirty="0" smtClean="0"/>
              <a:t>} to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,K,t</a:t>
            </a:r>
            <a:r>
              <a:rPr lang="en-US" baseline="-25000" dirty="0"/>
              <a:t>0</a:t>
            </a:r>
            <a:r>
              <a:rPr lang="en-US" dirty="0" smtClean="0"/>
              <a:t>}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Non-significant </a:t>
            </a:r>
            <a:r>
              <a:rPr lang="en-US" dirty="0"/>
              <a:t>(p&gt;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the common parameter does not differ between groups.</a:t>
            </a:r>
          </a:p>
          <a:p>
            <a:pPr lvl="1"/>
            <a:r>
              <a:rPr lang="en-US" dirty="0" smtClean="0"/>
              <a:t>Significant </a:t>
            </a:r>
            <a:r>
              <a:rPr lang="en-US" dirty="0"/>
              <a:t>(</a:t>
            </a:r>
            <a:r>
              <a:rPr lang="en-US" dirty="0" smtClean="0"/>
              <a:t>p&lt;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the common parameter differs between groups.</a:t>
            </a:r>
          </a:p>
          <a:p>
            <a:pPr lvl="1"/>
            <a:endParaRPr lang="en-US" sz="1200" dirty="0" smtClean="0"/>
          </a:p>
          <a:p>
            <a:pPr lvl="1"/>
            <a:r>
              <a:rPr lang="en-US" dirty="0" smtClean="0"/>
              <a:t>All significant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all parameters differ between groups; </a:t>
            </a:r>
            <a:r>
              <a:rPr lang="en-US" b="1" dirty="0" smtClean="0">
                <a:solidFill>
                  <a:srgbClr val="CC0000"/>
                </a:solidFill>
              </a:rPr>
              <a:t>Stop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Some non-significant </a:t>
            </a:r>
            <a:r>
              <a:rPr lang="en-US" dirty="0" smtClean="0">
                <a:sym typeface="Wingdings" panose="05000000000000000000" pitchFamily="2" charset="2"/>
              </a:rPr>
              <a:t> choose model with </a:t>
            </a:r>
            <a:r>
              <a:rPr lang="en-US" dirty="0"/>
              <a:t>lowest RSS, highest likelihood, or lowest negative </a:t>
            </a:r>
            <a:r>
              <a:rPr lang="en-US" dirty="0" smtClean="0"/>
              <a:t>log-likelihood as most parsimonious; </a:t>
            </a:r>
            <a:r>
              <a:rPr lang="en-US" b="1" dirty="0" smtClean="0">
                <a:solidFill>
                  <a:srgbClr val="008000"/>
                </a:solidFill>
              </a:rPr>
              <a:t>Continue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Examine Script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31837"/>
          </a:xfrm>
        </p:spPr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4" y="1828800"/>
            <a:ext cx="9022786" cy="4860001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auto">
          <a:xfrm>
            <a:off x="0" y="4558332"/>
            <a:ext cx="9144000" cy="152086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8" name="Rectangle 7"/>
          <p:cNvSpPr/>
          <p:nvPr/>
        </p:nvSpPr>
        <p:spPr bwMode="auto">
          <a:xfrm>
            <a:off x="0" y="6019800"/>
            <a:ext cx="9144000" cy="72755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2363" y="2979685"/>
            <a:ext cx="8610600" cy="1485378"/>
          </a:xfrm>
          <a:prstGeom prst="rect">
            <a:avLst/>
          </a:prstGeom>
          <a:noFill/>
          <a:ln w="38100" cap="flat" cmpd="sng" algn="ctr">
            <a:solidFill>
              <a:srgbClr val="D55E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0" y="2345401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*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8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Compare two of </a:t>
            </a:r>
            <a:r>
              <a:rPr lang="en-US" dirty="0"/>
              <a:t>{L</a:t>
            </a:r>
            <a:r>
              <a:rPr lang="en-US" baseline="-25000" dirty="0" smtClean="0"/>
              <a:t>∞</a:t>
            </a:r>
            <a:r>
              <a:rPr lang="en-US" dirty="0" smtClean="0"/>
              <a:t>}, {K}, or {t</a:t>
            </a:r>
            <a:r>
              <a:rPr lang="en-US" baseline="-25000" dirty="0" smtClean="0"/>
              <a:t>0</a:t>
            </a:r>
            <a:r>
              <a:rPr lang="en-US" dirty="0" smtClean="0"/>
              <a:t>} to most parsimonious two-parameter model.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Non-significant </a:t>
            </a:r>
            <a:r>
              <a:rPr lang="en-US" dirty="0"/>
              <a:t>(p&gt;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the common parameter does not differ between groups.</a:t>
            </a:r>
          </a:p>
          <a:p>
            <a:pPr lvl="1"/>
            <a:r>
              <a:rPr lang="en-US" dirty="0"/>
              <a:t>Significant (</a:t>
            </a:r>
            <a:r>
              <a:rPr lang="en-US" dirty="0" smtClean="0"/>
              <a:t>p&lt;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the common parameter differs between </a:t>
            </a:r>
            <a:r>
              <a:rPr lang="en-US" dirty="0" smtClean="0">
                <a:sym typeface="Wingdings" panose="05000000000000000000" pitchFamily="2" charset="2"/>
              </a:rPr>
              <a:t>groups.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Examine Script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6419"/>
          </a:xfrm>
        </p:spPr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" y="2302799"/>
            <a:ext cx="9022786" cy="4860001"/>
          </a:xfrm>
          <a:prstGeom prst="rect">
            <a:avLst/>
          </a:prstGeom>
        </p:spPr>
      </p:pic>
      <p:sp useBgFill="1">
        <p:nvSpPr>
          <p:cNvPr id="10" name="Rectangle 9"/>
          <p:cNvSpPr/>
          <p:nvPr/>
        </p:nvSpPr>
        <p:spPr bwMode="auto">
          <a:xfrm>
            <a:off x="0" y="6511447"/>
            <a:ext cx="9144000" cy="72755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2363" y="4978743"/>
            <a:ext cx="8610600" cy="1485378"/>
          </a:xfrm>
          <a:prstGeom prst="rect">
            <a:avLst/>
          </a:prstGeom>
          <a:noFill/>
          <a:ln w="38100" cap="flat" cmpd="sng" algn="ctr">
            <a:solidFill>
              <a:srgbClr val="D55E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830" y="3877270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*</a:t>
            </a:r>
            <a:endParaRPr lang="en-US" sz="5400" dirty="0">
              <a:solidFill>
                <a:srgbClr val="00B0F0"/>
              </a:solidFill>
            </a:endParaRPr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0" y="2819400"/>
            <a:ext cx="9144000" cy="105787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33400" y="5715000"/>
            <a:ext cx="8077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D55E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 useBgFill="1">
        <p:nvSpPr>
          <p:cNvPr id="14" name="Rectangle 13"/>
          <p:cNvSpPr/>
          <p:nvPr/>
        </p:nvSpPr>
        <p:spPr bwMode="auto">
          <a:xfrm>
            <a:off x="0" y="4474463"/>
            <a:ext cx="9144000" cy="47853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Compare Growth Model Parameters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8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86800" cy="4525963"/>
          </a:xfrm>
        </p:spPr>
        <p:txBody>
          <a:bodyPr/>
          <a:lstStyle/>
          <a:p>
            <a:r>
              <a:rPr lang="en-US" dirty="0" smtClean="0"/>
              <a:t>Walleye (</a:t>
            </a:r>
            <a:r>
              <a:rPr lang="en-US" i="1" dirty="0" smtClean="0"/>
              <a:t>Sander </a:t>
            </a:r>
            <a:r>
              <a:rPr lang="en-US" i="1" dirty="0" err="1" smtClean="0"/>
              <a:t>vitreus</a:t>
            </a:r>
            <a:r>
              <a:rPr lang="en-US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38400"/>
            <a:ext cx="6631546" cy="3109967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6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86800" cy="4525963"/>
          </a:xfrm>
        </p:spPr>
        <p:txBody>
          <a:bodyPr/>
          <a:lstStyle/>
          <a:p>
            <a:r>
              <a:rPr lang="en-US" dirty="0" smtClean="0"/>
              <a:t>Walleye (</a:t>
            </a:r>
            <a:r>
              <a:rPr lang="en-US" i="1" dirty="0" smtClean="0"/>
              <a:t>Sander </a:t>
            </a:r>
            <a:r>
              <a:rPr lang="en-US" i="1" dirty="0" err="1" smtClean="0"/>
              <a:t>vitreus</a:t>
            </a:r>
            <a:r>
              <a:rPr lang="en-US" dirty="0" smtClean="0"/>
              <a:t>)</a:t>
            </a:r>
          </a:p>
          <a:p>
            <a:r>
              <a:rPr lang="en-US" dirty="0"/>
              <a:t>A</a:t>
            </a:r>
            <a:r>
              <a:rPr lang="en-US" dirty="0" smtClean="0"/>
              <a:t>dult (age-5 and older) abundance from mark-recapture (captured in </a:t>
            </a:r>
            <a:r>
              <a:rPr lang="en-US" dirty="0" err="1" smtClean="0"/>
              <a:t>fyke</a:t>
            </a:r>
            <a:r>
              <a:rPr lang="en-US" dirty="0" smtClean="0"/>
              <a:t> nets, tagged, recaptured in a compulsory creel census)</a:t>
            </a:r>
          </a:p>
          <a:p>
            <a:r>
              <a:rPr lang="en-US" dirty="0"/>
              <a:t>A</a:t>
            </a:r>
            <a:r>
              <a:rPr lang="en-US" dirty="0" smtClean="0"/>
              <a:t>ge-0 abundance from mark-recapture (captured with boat AC electrofishing in autumn on three consecutive nights, fin-clipped each night)</a:t>
            </a:r>
          </a:p>
          <a:p>
            <a:r>
              <a:rPr lang="en-US" dirty="0" smtClean="0"/>
              <a:t>Modified from </a:t>
            </a:r>
            <a:r>
              <a:rPr lang="en-US" dirty="0" smtClean="0">
                <a:hlinkClick r:id="rId2"/>
              </a:rPr>
              <a:t>“Factors affecting recruitment of Walleyes in Escanaba Lake, Wisconsin, 1958-1996 (Hansen et al. 1998)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228600"/>
            <a:ext cx="3439917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Walleye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Preparations</a:t>
            </a:r>
          </a:p>
          <a:p>
            <a:r>
              <a:rPr lang="en-US" dirty="0" smtClean="0"/>
              <a:t>Initial Data Wrangling (and Quick Summaries)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4193"/>
          </a:xfrm>
        </p:spPr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594"/>
            <a:ext cx="8229600" cy="5209570"/>
          </a:xfrm>
        </p:spPr>
        <p:txBody>
          <a:bodyPr/>
          <a:lstStyle/>
          <a:p>
            <a:r>
              <a:rPr lang="en-US" dirty="0" smtClean="0"/>
              <a:t>Density-Independent Model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R/S </a:t>
            </a:r>
            <a:r>
              <a:rPr lang="en-US" dirty="0"/>
              <a:t>is a constant of S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is </a:t>
            </a:r>
            <a:r>
              <a:rPr lang="en-US" dirty="0"/>
              <a:t>“density independent” </a:t>
            </a:r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941388" y="1612900"/>
            <a:ext cx="1817688" cy="3514725"/>
          </a:xfrm>
          <a:custGeom>
            <a:avLst/>
            <a:gdLst>
              <a:gd name="T0" fmla="*/ 5 w 297"/>
              <a:gd name="T1" fmla="*/ 584 h 593"/>
              <a:gd name="T2" fmla="*/ 10 w 297"/>
              <a:gd name="T3" fmla="*/ 574 h 593"/>
              <a:gd name="T4" fmla="*/ 15 w 297"/>
              <a:gd name="T5" fmla="*/ 564 h 593"/>
              <a:gd name="T6" fmla="*/ 20 w 297"/>
              <a:gd name="T7" fmla="*/ 554 h 593"/>
              <a:gd name="T8" fmla="*/ 24 w 297"/>
              <a:gd name="T9" fmla="*/ 544 h 593"/>
              <a:gd name="T10" fmla="*/ 29 w 297"/>
              <a:gd name="T11" fmla="*/ 534 h 593"/>
              <a:gd name="T12" fmla="*/ 34 w 297"/>
              <a:gd name="T13" fmla="*/ 524 h 593"/>
              <a:gd name="T14" fmla="*/ 39 w 297"/>
              <a:gd name="T15" fmla="*/ 514 h 593"/>
              <a:gd name="T16" fmla="*/ 44 w 297"/>
              <a:gd name="T17" fmla="*/ 504 h 593"/>
              <a:gd name="T18" fmla="*/ 49 w 297"/>
              <a:gd name="T19" fmla="*/ 495 h 593"/>
              <a:gd name="T20" fmla="*/ 54 w 297"/>
              <a:gd name="T21" fmla="*/ 485 h 593"/>
              <a:gd name="T22" fmla="*/ 59 w 297"/>
              <a:gd name="T23" fmla="*/ 475 h 593"/>
              <a:gd name="T24" fmla="*/ 64 w 297"/>
              <a:gd name="T25" fmla="*/ 465 h 593"/>
              <a:gd name="T26" fmla="*/ 69 w 297"/>
              <a:gd name="T27" fmla="*/ 455 h 593"/>
              <a:gd name="T28" fmla="*/ 74 w 297"/>
              <a:gd name="T29" fmla="*/ 445 h 593"/>
              <a:gd name="T30" fmla="*/ 79 w 297"/>
              <a:gd name="T31" fmla="*/ 435 h 593"/>
              <a:gd name="T32" fmla="*/ 84 w 297"/>
              <a:gd name="T33" fmla="*/ 425 h 593"/>
              <a:gd name="T34" fmla="*/ 89 w 297"/>
              <a:gd name="T35" fmla="*/ 415 h 593"/>
              <a:gd name="T36" fmla="*/ 94 w 297"/>
              <a:gd name="T37" fmla="*/ 405 h 593"/>
              <a:gd name="T38" fmla="*/ 99 w 297"/>
              <a:gd name="T39" fmla="*/ 395 h 593"/>
              <a:gd name="T40" fmla="*/ 104 w 297"/>
              <a:gd name="T41" fmla="*/ 385 h 593"/>
              <a:gd name="T42" fmla="*/ 109 w 297"/>
              <a:gd name="T43" fmla="*/ 375 h 593"/>
              <a:gd name="T44" fmla="*/ 114 w 297"/>
              <a:gd name="T45" fmla="*/ 365 h 593"/>
              <a:gd name="T46" fmla="*/ 119 w 297"/>
              <a:gd name="T47" fmla="*/ 355 h 593"/>
              <a:gd name="T48" fmla="*/ 124 w 297"/>
              <a:gd name="T49" fmla="*/ 346 h 593"/>
              <a:gd name="T50" fmla="*/ 129 w 297"/>
              <a:gd name="T51" fmla="*/ 336 h 593"/>
              <a:gd name="T52" fmla="*/ 134 w 297"/>
              <a:gd name="T53" fmla="*/ 326 h 593"/>
              <a:gd name="T54" fmla="*/ 139 w 297"/>
              <a:gd name="T55" fmla="*/ 316 h 593"/>
              <a:gd name="T56" fmla="*/ 144 w 297"/>
              <a:gd name="T57" fmla="*/ 306 h 593"/>
              <a:gd name="T58" fmla="*/ 149 w 297"/>
              <a:gd name="T59" fmla="*/ 296 h 593"/>
              <a:gd name="T60" fmla="*/ 154 w 297"/>
              <a:gd name="T61" fmla="*/ 286 h 593"/>
              <a:gd name="T62" fmla="*/ 159 w 297"/>
              <a:gd name="T63" fmla="*/ 276 h 593"/>
              <a:gd name="T64" fmla="*/ 164 w 297"/>
              <a:gd name="T65" fmla="*/ 266 h 593"/>
              <a:gd name="T66" fmla="*/ 169 w 297"/>
              <a:gd name="T67" fmla="*/ 256 h 593"/>
              <a:gd name="T68" fmla="*/ 174 w 297"/>
              <a:gd name="T69" fmla="*/ 246 h 593"/>
              <a:gd name="T70" fmla="*/ 178 w 297"/>
              <a:gd name="T71" fmla="*/ 236 h 593"/>
              <a:gd name="T72" fmla="*/ 183 w 297"/>
              <a:gd name="T73" fmla="*/ 226 h 593"/>
              <a:gd name="T74" fmla="*/ 188 w 297"/>
              <a:gd name="T75" fmla="*/ 216 h 593"/>
              <a:gd name="T76" fmla="*/ 193 w 297"/>
              <a:gd name="T77" fmla="*/ 206 h 593"/>
              <a:gd name="T78" fmla="*/ 198 w 297"/>
              <a:gd name="T79" fmla="*/ 196 h 593"/>
              <a:gd name="T80" fmla="*/ 203 w 297"/>
              <a:gd name="T81" fmla="*/ 187 h 593"/>
              <a:gd name="T82" fmla="*/ 208 w 297"/>
              <a:gd name="T83" fmla="*/ 177 h 593"/>
              <a:gd name="T84" fmla="*/ 213 w 297"/>
              <a:gd name="T85" fmla="*/ 167 h 593"/>
              <a:gd name="T86" fmla="*/ 218 w 297"/>
              <a:gd name="T87" fmla="*/ 157 h 593"/>
              <a:gd name="T88" fmla="*/ 223 w 297"/>
              <a:gd name="T89" fmla="*/ 147 h 593"/>
              <a:gd name="T90" fmla="*/ 228 w 297"/>
              <a:gd name="T91" fmla="*/ 137 h 593"/>
              <a:gd name="T92" fmla="*/ 233 w 297"/>
              <a:gd name="T93" fmla="*/ 127 h 593"/>
              <a:gd name="T94" fmla="*/ 238 w 297"/>
              <a:gd name="T95" fmla="*/ 117 h 593"/>
              <a:gd name="T96" fmla="*/ 243 w 297"/>
              <a:gd name="T97" fmla="*/ 107 h 593"/>
              <a:gd name="T98" fmla="*/ 248 w 297"/>
              <a:gd name="T99" fmla="*/ 97 h 593"/>
              <a:gd name="T100" fmla="*/ 253 w 297"/>
              <a:gd name="T101" fmla="*/ 87 h 593"/>
              <a:gd name="T102" fmla="*/ 258 w 297"/>
              <a:gd name="T103" fmla="*/ 77 h 593"/>
              <a:gd name="T104" fmla="*/ 263 w 297"/>
              <a:gd name="T105" fmla="*/ 67 h 593"/>
              <a:gd name="T106" fmla="*/ 268 w 297"/>
              <a:gd name="T107" fmla="*/ 57 h 593"/>
              <a:gd name="T108" fmla="*/ 273 w 297"/>
              <a:gd name="T109" fmla="*/ 47 h 593"/>
              <a:gd name="T110" fmla="*/ 278 w 297"/>
              <a:gd name="T111" fmla="*/ 37 h 593"/>
              <a:gd name="T112" fmla="*/ 283 w 297"/>
              <a:gd name="T113" fmla="*/ 28 h 593"/>
              <a:gd name="T114" fmla="*/ 288 w 297"/>
              <a:gd name="T115" fmla="*/ 18 h 593"/>
              <a:gd name="T116" fmla="*/ 293 w 297"/>
              <a:gd name="T117" fmla="*/ 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7" h="593">
                <a:moveTo>
                  <a:pt x="0" y="593"/>
                </a:moveTo>
                <a:lnTo>
                  <a:pt x="1" y="592"/>
                </a:lnTo>
                <a:lnTo>
                  <a:pt x="1" y="591"/>
                </a:lnTo>
                <a:lnTo>
                  <a:pt x="2" y="590"/>
                </a:lnTo>
                <a:lnTo>
                  <a:pt x="2" y="588"/>
                </a:lnTo>
                <a:lnTo>
                  <a:pt x="3" y="587"/>
                </a:lnTo>
                <a:lnTo>
                  <a:pt x="3" y="586"/>
                </a:lnTo>
                <a:lnTo>
                  <a:pt x="4" y="585"/>
                </a:lnTo>
                <a:lnTo>
                  <a:pt x="5" y="584"/>
                </a:lnTo>
                <a:lnTo>
                  <a:pt x="5" y="583"/>
                </a:lnTo>
                <a:lnTo>
                  <a:pt x="6" y="582"/>
                </a:lnTo>
                <a:lnTo>
                  <a:pt x="6" y="581"/>
                </a:lnTo>
                <a:lnTo>
                  <a:pt x="7" y="580"/>
                </a:lnTo>
                <a:lnTo>
                  <a:pt x="7" y="578"/>
                </a:lnTo>
                <a:lnTo>
                  <a:pt x="8" y="577"/>
                </a:lnTo>
                <a:lnTo>
                  <a:pt x="8" y="576"/>
                </a:lnTo>
                <a:lnTo>
                  <a:pt x="9" y="575"/>
                </a:lnTo>
                <a:lnTo>
                  <a:pt x="10" y="574"/>
                </a:lnTo>
                <a:lnTo>
                  <a:pt x="10" y="573"/>
                </a:lnTo>
                <a:lnTo>
                  <a:pt x="11" y="572"/>
                </a:lnTo>
                <a:lnTo>
                  <a:pt x="11" y="571"/>
                </a:lnTo>
                <a:lnTo>
                  <a:pt x="12" y="570"/>
                </a:lnTo>
                <a:lnTo>
                  <a:pt x="12" y="569"/>
                </a:lnTo>
                <a:lnTo>
                  <a:pt x="13" y="567"/>
                </a:lnTo>
                <a:lnTo>
                  <a:pt x="13" y="566"/>
                </a:lnTo>
                <a:lnTo>
                  <a:pt x="14" y="565"/>
                </a:lnTo>
                <a:lnTo>
                  <a:pt x="15" y="564"/>
                </a:lnTo>
                <a:lnTo>
                  <a:pt x="15" y="563"/>
                </a:lnTo>
                <a:lnTo>
                  <a:pt x="16" y="562"/>
                </a:lnTo>
                <a:lnTo>
                  <a:pt x="16" y="561"/>
                </a:lnTo>
                <a:lnTo>
                  <a:pt x="17" y="560"/>
                </a:lnTo>
                <a:lnTo>
                  <a:pt x="17" y="559"/>
                </a:lnTo>
                <a:lnTo>
                  <a:pt x="18" y="557"/>
                </a:lnTo>
                <a:lnTo>
                  <a:pt x="18" y="556"/>
                </a:lnTo>
                <a:lnTo>
                  <a:pt x="19" y="555"/>
                </a:lnTo>
                <a:lnTo>
                  <a:pt x="20" y="554"/>
                </a:lnTo>
                <a:lnTo>
                  <a:pt x="20" y="553"/>
                </a:lnTo>
                <a:lnTo>
                  <a:pt x="21" y="552"/>
                </a:lnTo>
                <a:lnTo>
                  <a:pt x="21" y="551"/>
                </a:lnTo>
                <a:lnTo>
                  <a:pt x="22" y="550"/>
                </a:lnTo>
                <a:lnTo>
                  <a:pt x="22" y="549"/>
                </a:lnTo>
                <a:lnTo>
                  <a:pt x="23" y="548"/>
                </a:lnTo>
                <a:lnTo>
                  <a:pt x="23" y="546"/>
                </a:lnTo>
                <a:lnTo>
                  <a:pt x="24" y="545"/>
                </a:lnTo>
                <a:lnTo>
                  <a:pt x="24" y="544"/>
                </a:lnTo>
                <a:lnTo>
                  <a:pt x="25" y="543"/>
                </a:lnTo>
                <a:lnTo>
                  <a:pt x="26" y="542"/>
                </a:lnTo>
                <a:lnTo>
                  <a:pt x="26" y="541"/>
                </a:lnTo>
                <a:lnTo>
                  <a:pt x="27" y="540"/>
                </a:lnTo>
                <a:lnTo>
                  <a:pt x="27" y="539"/>
                </a:lnTo>
                <a:lnTo>
                  <a:pt x="28" y="538"/>
                </a:lnTo>
                <a:lnTo>
                  <a:pt x="28" y="537"/>
                </a:lnTo>
                <a:lnTo>
                  <a:pt x="29" y="535"/>
                </a:lnTo>
                <a:lnTo>
                  <a:pt x="29" y="534"/>
                </a:lnTo>
                <a:lnTo>
                  <a:pt x="30" y="533"/>
                </a:lnTo>
                <a:lnTo>
                  <a:pt x="31" y="532"/>
                </a:lnTo>
                <a:lnTo>
                  <a:pt x="31" y="531"/>
                </a:lnTo>
                <a:lnTo>
                  <a:pt x="32" y="530"/>
                </a:lnTo>
                <a:lnTo>
                  <a:pt x="32" y="529"/>
                </a:lnTo>
                <a:lnTo>
                  <a:pt x="33" y="528"/>
                </a:lnTo>
                <a:lnTo>
                  <a:pt x="33" y="527"/>
                </a:lnTo>
                <a:lnTo>
                  <a:pt x="34" y="525"/>
                </a:lnTo>
                <a:lnTo>
                  <a:pt x="34" y="524"/>
                </a:lnTo>
                <a:lnTo>
                  <a:pt x="35" y="523"/>
                </a:lnTo>
                <a:lnTo>
                  <a:pt x="36" y="522"/>
                </a:lnTo>
                <a:lnTo>
                  <a:pt x="36" y="521"/>
                </a:lnTo>
                <a:lnTo>
                  <a:pt x="37" y="520"/>
                </a:lnTo>
                <a:lnTo>
                  <a:pt x="37" y="519"/>
                </a:lnTo>
                <a:lnTo>
                  <a:pt x="38" y="518"/>
                </a:lnTo>
                <a:lnTo>
                  <a:pt x="38" y="517"/>
                </a:lnTo>
                <a:lnTo>
                  <a:pt x="39" y="516"/>
                </a:lnTo>
                <a:lnTo>
                  <a:pt x="39" y="514"/>
                </a:lnTo>
                <a:lnTo>
                  <a:pt x="40" y="513"/>
                </a:lnTo>
                <a:lnTo>
                  <a:pt x="40" y="512"/>
                </a:lnTo>
                <a:lnTo>
                  <a:pt x="41" y="511"/>
                </a:lnTo>
                <a:lnTo>
                  <a:pt x="42" y="510"/>
                </a:lnTo>
                <a:lnTo>
                  <a:pt x="42" y="509"/>
                </a:lnTo>
                <a:lnTo>
                  <a:pt x="43" y="508"/>
                </a:lnTo>
                <a:lnTo>
                  <a:pt x="43" y="507"/>
                </a:lnTo>
                <a:lnTo>
                  <a:pt x="44" y="506"/>
                </a:lnTo>
                <a:lnTo>
                  <a:pt x="44" y="504"/>
                </a:lnTo>
                <a:lnTo>
                  <a:pt x="45" y="503"/>
                </a:lnTo>
                <a:lnTo>
                  <a:pt x="45" y="502"/>
                </a:lnTo>
                <a:lnTo>
                  <a:pt x="46" y="501"/>
                </a:lnTo>
                <a:lnTo>
                  <a:pt x="47" y="500"/>
                </a:lnTo>
                <a:lnTo>
                  <a:pt x="47" y="499"/>
                </a:lnTo>
                <a:lnTo>
                  <a:pt x="48" y="498"/>
                </a:lnTo>
                <a:lnTo>
                  <a:pt x="48" y="497"/>
                </a:lnTo>
                <a:lnTo>
                  <a:pt x="49" y="496"/>
                </a:lnTo>
                <a:lnTo>
                  <a:pt x="49" y="495"/>
                </a:lnTo>
                <a:lnTo>
                  <a:pt x="50" y="493"/>
                </a:lnTo>
                <a:lnTo>
                  <a:pt x="50" y="492"/>
                </a:lnTo>
                <a:lnTo>
                  <a:pt x="51" y="491"/>
                </a:lnTo>
                <a:lnTo>
                  <a:pt x="52" y="490"/>
                </a:lnTo>
                <a:lnTo>
                  <a:pt x="52" y="489"/>
                </a:lnTo>
                <a:lnTo>
                  <a:pt x="53" y="488"/>
                </a:lnTo>
                <a:lnTo>
                  <a:pt x="53" y="487"/>
                </a:lnTo>
                <a:lnTo>
                  <a:pt x="54" y="486"/>
                </a:lnTo>
                <a:lnTo>
                  <a:pt x="54" y="485"/>
                </a:lnTo>
                <a:lnTo>
                  <a:pt x="55" y="484"/>
                </a:lnTo>
                <a:lnTo>
                  <a:pt x="55" y="482"/>
                </a:lnTo>
                <a:lnTo>
                  <a:pt x="56" y="481"/>
                </a:lnTo>
                <a:lnTo>
                  <a:pt x="56" y="480"/>
                </a:lnTo>
                <a:lnTo>
                  <a:pt x="57" y="479"/>
                </a:lnTo>
                <a:lnTo>
                  <a:pt x="58" y="478"/>
                </a:lnTo>
                <a:lnTo>
                  <a:pt x="58" y="477"/>
                </a:lnTo>
                <a:lnTo>
                  <a:pt x="59" y="476"/>
                </a:lnTo>
                <a:lnTo>
                  <a:pt x="59" y="475"/>
                </a:lnTo>
                <a:lnTo>
                  <a:pt x="60" y="474"/>
                </a:lnTo>
                <a:lnTo>
                  <a:pt x="60" y="472"/>
                </a:lnTo>
                <a:lnTo>
                  <a:pt x="61" y="471"/>
                </a:lnTo>
                <a:lnTo>
                  <a:pt x="61" y="470"/>
                </a:lnTo>
                <a:lnTo>
                  <a:pt x="62" y="469"/>
                </a:lnTo>
                <a:lnTo>
                  <a:pt x="63" y="468"/>
                </a:lnTo>
                <a:lnTo>
                  <a:pt x="63" y="467"/>
                </a:lnTo>
                <a:lnTo>
                  <a:pt x="64" y="466"/>
                </a:lnTo>
                <a:lnTo>
                  <a:pt x="64" y="465"/>
                </a:lnTo>
                <a:lnTo>
                  <a:pt x="65" y="464"/>
                </a:lnTo>
                <a:lnTo>
                  <a:pt x="65" y="463"/>
                </a:lnTo>
                <a:lnTo>
                  <a:pt x="66" y="461"/>
                </a:lnTo>
                <a:lnTo>
                  <a:pt x="66" y="460"/>
                </a:lnTo>
                <a:lnTo>
                  <a:pt x="67" y="459"/>
                </a:lnTo>
                <a:lnTo>
                  <a:pt x="68" y="458"/>
                </a:lnTo>
                <a:lnTo>
                  <a:pt x="68" y="457"/>
                </a:lnTo>
                <a:lnTo>
                  <a:pt x="69" y="456"/>
                </a:lnTo>
                <a:lnTo>
                  <a:pt x="69" y="455"/>
                </a:lnTo>
                <a:lnTo>
                  <a:pt x="70" y="454"/>
                </a:lnTo>
                <a:lnTo>
                  <a:pt x="70" y="453"/>
                </a:lnTo>
                <a:lnTo>
                  <a:pt x="71" y="451"/>
                </a:lnTo>
                <a:lnTo>
                  <a:pt x="71" y="450"/>
                </a:lnTo>
                <a:lnTo>
                  <a:pt x="72" y="449"/>
                </a:lnTo>
                <a:lnTo>
                  <a:pt x="72" y="448"/>
                </a:lnTo>
                <a:lnTo>
                  <a:pt x="73" y="447"/>
                </a:lnTo>
                <a:lnTo>
                  <a:pt x="74" y="446"/>
                </a:lnTo>
                <a:lnTo>
                  <a:pt x="74" y="445"/>
                </a:lnTo>
                <a:lnTo>
                  <a:pt x="75" y="444"/>
                </a:lnTo>
                <a:lnTo>
                  <a:pt x="75" y="443"/>
                </a:lnTo>
                <a:lnTo>
                  <a:pt x="76" y="442"/>
                </a:lnTo>
                <a:lnTo>
                  <a:pt x="76" y="440"/>
                </a:lnTo>
                <a:lnTo>
                  <a:pt x="77" y="439"/>
                </a:lnTo>
                <a:lnTo>
                  <a:pt x="77" y="438"/>
                </a:lnTo>
                <a:lnTo>
                  <a:pt x="78" y="437"/>
                </a:lnTo>
                <a:lnTo>
                  <a:pt x="79" y="436"/>
                </a:lnTo>
                <a:lnTo>
                  <a:pt x="79" y="435"/>
                </a:lnTo>
                <a:lnTo>
                  <a:pt x="80" y="434"/>
                </a:lnTo>
                <a:lnTo>
                  <a:pt x="80" y="433"/>
                </a:lnTo>
                <a:lnTo>
                  <a:pt x="81" y="432"/>
                </a:lnTo>
                <a:lnTo>
                  <a:pt x="81" y="431"/>
                </a:lnTo>
                <a:lnTo>
                  <a:pt x="82" y="429"/>
                </a:lnTo>
                <a:lnTo>
                  <a:pt x="82" y="428"/>
                </a:lnTo>
                <a:lnTo>
                  <a:pt x="83" y="427"/>
                </a:lnTo>
                <a:lnTo>
                  <a:pt x="84" y="426"/>
                </a:lnTo>
                <a:lnTo>
                  <a:pt x="84" y="425"/>
                </a:lnTo>
                <a:lnTo>
                  <a:pt x="85" y="424"/>
                </a:lnTo>
                <a:lnTo>
                  <a:pt x="85" y="423"/>
                </a:lnTo>
                <a:lnTo>
                  <a:pt x="86" y="422"/>
                </a:lnTo>
                <a:lnTo>
                  <a:pt x="86" y="421"/>
                </a:lnTo>
                <a:lnTo>
                  <a:pt x="87" y="419"/>
                </a:lnTo>
                <a:lnTo>
                  <a:pt x="87" y="418"/>
                </a:lnTo>
                <a:lnTo>
                  <a:pt x="88" y="417"/>
                </a:lnTo>
                <a:lnTo>
                  <a:pt x="89" y="416"/>
                </a:lnTo>
                <a:lnTo>
                  <a:pt x="89" y="415"/>
                </a:lnTo>
                <a:lnTo>
                  <a:pt x="90" y="414"/>
                </a:lnTo>
                <a:lnTo>
                  <a:pt x="90" y="413"/>
                </a:lnTo>
                <a:lnTo>
                  <a:pt x="91" y="412"/>
                </a:lnTo>
                <a:lnTo>
                  <a:pt x="91" y="411"/>
                </a:lnTo>
                <a:lnTo>
                  <a:pt x="92" y="410"/>
                </a:lnTo>
                <a:lnTo>
                  <a:pt x="92" y="408"/>
                </a:lnTo>
                <a:lnTo>
                  <a:pt x="93" y="407"/>
                </a:lnTo>
                <a:lnTo>
                  <a:pt x="93" y="406"/>
                </a:lnTo>
                <a:lnTo>
                  <a:pt x="94" y="405"/>
                </a:lnTo>
                <a:lnTo>
                  <a:pt x="95" y="404"/>
                </a:lnTo>
                <a:lnTo>
                  <a:pt x="95" y="403"/>
                </a:lnTo>
                <a:lnTo>
                  <a:pt x="96" y="402"/>
                </a:lnTo>
                <a:lnTo>
                  <a:pt x="96" y="401"/>
                </a:lnTo>
                <a:lnTo>
                  <a:pt x="97" y="400"/>
                </a:lnTo>
                <a:lnTo>
                  <a:pt x="97" y="399"/>
                </a:lnTo>
                <a:lnTo>
                  <a:pt x="98" y="397"/>
                </a:lnTo>
                <a:lnTo>
                  <a:pt x="98" y="396"/>
                </a:lnTo>
                <a:lnTo>
                  <a:pt x="99" y="395"/>
                </a:lnTo>
                <a:lnTo>
                  <a:pt x="100" y="394"/>
                </a:lnTo>
                <a:lnTo>
                  <a:pt x="100" y="393"/>
                </a:lnTo>
                <a:lnTo>
                  <a:pt x="101" y="392"/>
                </a:lnTo>
                <a:lnTo>
                  <a:pt x="101" y="391"/>
                </a:lnTo>
                <a:lnTo>
                  <a:pt x="102" y="390"/>
                </a:lnTo>
                <a:lnTo>
                  <a:pt x="102" y="389"/>
                </a:lnTo>
                <a:lnTo>
                  <a:pt x="103" y="387"/>
                </a:lnTo>
                <a:lnTo>
                  <a:pt x="103" y="386"/>
                </a:lnTo>
                <a:lnTo>
                  <a:pt x="104" y="385"/>
                </a:lnTo>
                <a:lnTo>
                  <a:pt x="105" y="384"/>
                </a:lnTo>
                <a:lnTo>
                  <a:pt x="105" y="383"/>
                </a:lnTo>
                <a:lnTo>
                  <a:pt x="106" y="382"/>
                </a:lnTo>
                <a:lnTo>
                  <a:pt x="106" y="381"/>
                </a:lnTo>
                <a:lnTo>
                  <a:pt x="107" y="380"/>
                </a:lnTo>
                <a:lnTo>
                  <a:pt x="107" y="379"/>
                </a:lnTo>
                <a:lnTo>
                  <a:pt x="108" y="378"/>
                </a:lnTo>
                <a:lnTo>
                  <a:pt x="108" y="376"/>
                </a:lnTo>
                <a:lnTo>
                  <a:pt x="109" y="375"/>
                </a:lnTo>
                <a:lnTo>
                  <a:pt x="109" y="374"/>
                </a:lnTo>
                <a:lnTo>
                  <a:pt x="110" y="373"/>
                </a:lnTo>
                <a:lnTo>
                  <a:pt x="111" y="372"/>
                </a:lnTo>
                <a:lnTo>
                  <a:pt x="111" y="371"/>
                </a:lnTo>
                <a:lnTo>
                  <a:pt x="112" y="370"/>
                </a:lnTo>
                <a:lnTo>
                  <a:pt x="112" y="369"/>
                </a:lnTo>
                <a:lnTo>
                  <a:pt x="113" y="368"/>
                </a:lnTo>
                <a:lnTo>
                  <a:pt x="113" y="366"/>
                </a:lnTo>
                <a:lnTo>
                  <a:pt x="114" y="365"/>
                </a:lnTo>
                <a:lnTo>
                  <a:pt x="114" y="364"/>
                </a:lnTo>
                <a:lnTo>
                  <a:pt x="115" y="363"/>
                </a:lnTo>
                <a:lnTo>
                  <a:pt x="116" y="362"/>
                </a:lnTo>
                <a:lnTo>
                  <a:pt x="116" y="361"/>
                </a:lnTo>
                <a:lnTo>
                  <a:pt x="117" y="360"/>
                </a:lnTo>
                <a:lnTo>
                  <a:pt x="117" y="359"/>
                </a:lnTo>
                <a:lnTo>
                  <a:pt x="118" y="358"/>
                </a:lnTo>
                <a:lnTo>
                  <a:pt x="118" y="357"/>
                </a:lnTo>
                <a:lnTo>
                  <a:pt x="119" y="355"/>
                </a:lnTo>
                <a:lnTo>
                  <a:pt x="119" y="354"/>
                </a:lnTo>
                <a:lnTo>
                  <a:pt x="120" y="353"/>
                </a:lnTo>
                <a:lnTo>
                  <a:pt x="121" y="352"/>
                </a:lnTo>
                <a:lnTo>
                  <a:pt x="121" y="351"/>
                </a:lnTo>
                <a:lnTo>
                  <a:pt x="122" y="350"/>
                </a:lnTo>
                <a:lnTo>
                  <a:pt x="122" y="349"/>
                </a:lnTo>
                <a:lnTo>
                  <a:pt x="123" y="348"/>
                </a:lnTo>
                <a:lnTo>
                  <a:pt x="123" y="347"/>
                </a:lnTo>
                <a:lnTo>
                  <a:pt x="124" y="346"/>
                </a:lnTo>
                <a:lnTo>
                  <a:pt x="124" y="344"/>
                </a:lnTo>
                <a:lnTo>
                  <a:pt x="125" y="343"/>
                </a:lnTo>
                <a:lnTo>
                  <a:pt x="125" y="342"/>
                </a:lnTo>
                <a:lnTo>
                  <a:pt x="126" y="341"/>
                </a:lnTo>
                <a:lnTo>
                  <a:pt x="127" y="340"/>
                </a:lnTo>
                <a:lnTo>
                  <a:pt x="127" y="339"/>
                </a:lnTo>
                <a:lnTo>
                  <a:pt x="128" y="338"/>
                </a:lnTo>
                <a:lnTo>
                  <a:pt x="128" y="337"/>
                </a:lnTo>
                <a:lnTo>
                  <a:pt x="129" y="336"/>
                </a:lnTo>
                <a:lnTo>
                  <a:pt x="129" y="334"/>
                </a:lnTo>
                <a:lnTo>
                  <a:pt x="130" y="333"/>
                </a:lnTo>
                <a:lnTo>
                  <a:pt x="130" y="332"/>
                </a:lnTo>
                <a:lnTo>
                  <a:pt x="131" y="331"/>
                </a:lnTo>
                <a:lnTo>
                  <a:pt x="132" y="330"/>
                </a:lnTo>
                <a:lnTo>
                  <a:pt x="132" y="329"/>
                </a:lnTo>
                <a:lnTo>
                  <a:pt x="133" y="328"/>
                </a:lnTo>
                <a:lnTo>
                  <a:pt x="133" y="327"/>
                </a:lnTo>
                <a:lnTo>
                  <a:pt x="134" y="326"/>
                </a:lnTo>
                <a:lnTo>
                  <a:pt x="134" y="325"/>
                </a:lnTo>
                <a:lnTo>
                  <a:pt x="135" y="323"/>
                </a:lnTo>
                <a:lnTo>
                  <a:pt x="135" y="322"/>
                </a:lnTo>
                <a:lnTo>
                  <a:pt x="136" y="321"/>
                </a:lnTo>
                <a:lnTo>
                  <a:pt x="137" y="320"/>
                </a:lnTo>
                <a:lnTo>
                  <a:pt x="137" y="319"/>
                </a:lnTo>
                <a:lnTo>
                  <a:pt x="138" y="318"/>
                </a:lnTo>
                <a:lnTo>
                  <a:pt x="138" y="317"/>
                </a:lnTo>
                <a:lnTo>
                  <a:pt x="139" y="316"/>
                </a:lnTo>
                <a:lnTo>
                  <a:pt x="139" y="315"/>
                </a:lnTo>
                <a:lnTo>
                  <a:pt x="140" y="313"/>
                </a:lnTo>
                <a:lnTo>
                  <a:pt x="140" y="312"/>
                </a:lnTo>
                <a:lnTo>
                  <a:pt x="141" y="311"/>
                </a:lnTo>
                <a:lnTo>
                  <a:pt x="142" y="310"/>
                </a:lnTo>
                <a:lnTo>
                  <a:pt x="142" y="309"/>
                </a:lnTo>
                <a:lnTo>
                  <a:pt x="143" y="308"/>
                </a:lnTo>
                <a:lnTo>
                  <a:pt x="143" y="307"/>
                </a:lnTo>
                <a:lnTo>
                  <a:pt x="144" y="306"/>
                </a:lnTo>
                <a:lnTo>
                  <a:pt x="144" y="305"/>
                </a:lnTo>
                <a:lnTo>
                  <a:pt x="145" y="304"/>
                </a:lnTo>
                <a:lnTo>
                  <a:pt x="145" y="302"/>
                </a:lnTo>
                <a:lnTo>
                  <a:pt x="146" y="301"/>
                </a:lnTo>
                <a:lnTo>
                  <a:pt x="146" y="300"/>
                </a:lnTo>
                <a:lnTo>
                  <a:pt x="147" y="299"/>
                </a:lnTo>
                <a:lnTo>
                  <a:pt x="148" y="298"/>
                </a:lnTo>
                <a:lnTo>
                  <a:pt x="148" y="297"/>
                </a:lnTo>
                <a:lnTo>
                  <a:pt x="149" y="296"/>
                </a:lnTo>
                <a:lnTo>
                  <a:pt x="149" y="295"/>
                </a:lnTo>
                <a:lnTo>
                  <a:pt x="150" y="294"/>
                </a:lnTo>
                <a:lnTo>
                  <a:pt x="150" y="293"/>
                </a:lnTo>
                <a:lnTo>
                  <a:pt x="151" y="291"/>
                </a:lnTo>
                <a:lnTo>
                  <a:pt x="151" y="290"/>
                </a:lnTo>
                <a:lnTo>
                  <a:pt x="152" y="289"/>
                </a:lnTo>
                <a:lnTo>
                  <a:pt x="153" y="288"/>
                </a:lnTo>
                <a:lnTo>
                  <a:pt x="153" y="287"/>
                </a:lnTo>
                <a:lnTo>
                  <a:pt x="154" y="286"/>
                </a:lnTo>
                <a:lnTo>
                  <a:pt x="154" y="285"/>
                </a:lnTo>
                <a:lnTo>
                  <a:pt x="155" y="284"/>
                </a:lnTo>
                <a:lnTo>
                  <a:pt x="155" y="283"/>
                </a:lnTo>
                <a:lnTo>
                  <a:pt x="156" y="281"/>
                </a:lnTo>
                <a:lnTo>
                  <a:pt x="156" y="280"/>
                </a:lnTo>
                <a:lnTo>
                  <a:pt x="157" y="279"/>
                </a:lnTo>
                <a:lnTo>
                  <a:pt x="158" y="278"/>
                </a:lnTo>
                <a:lnTo>
                  <a:pt x="158" y="277"/>
                </a:lnTo>
                <a:lnTo>
                  <a:pt x="159" y="276"/>
                </a:lnTo>
                <a:lnTo>
                  <a:pt x="159" y="275"/>
                </a:lnTo>
                <a:lnTo>
                  <a:pt x="160" y="274"/>
                </a:lnTo>
                <a:lnTo>
                  <a:pt x="160" y="273"/>
                </a:lnTo>
                <a:lnTo>
                  <a:pt x="161" y="272"/>
                </a:lnTo>
                <a:lnTo>
                  <a:pt x="161" y="270"/>
                </a:lnTo>
                <a:lnTo>
                  <a:pt x="162" y="269"/>
                </a:lnTo>
                <a:lnTo>
                  <a:pt x="162" y="268"/>
                </a:lnTo>
                <a:lnTo>
                  <a:pt x="163" y="267"/>
                </a:lnTo>
                <a:lnTo>
                  <a:pt x="164" y="266"/>
                </a:lnTo>
                <a:lnTo>
                  <a:pt x="164" y="265"/>
                </a:lnTo>
                <a:lnTo>
                  <a:pt x="165" y="264"/>
                </a:lnTo>
                <a:lnTo>
                  <a:pt x="165" y="263"/>
                </a:lnTo>
                <a:lnTo>
                  <a:pt x="166" y="262"/>
                </a:lnTo>
                <a:lnTo>
                  <a:pt x="166" y="260"/>
                </a:lnTo>
                <a:lnTo>
                  <a:pt x="167" y="259"/>
                </a:lnTo>
                <a:lnTo>
                  <a:pt x="167" y="258"/>
                </a:lnTo>
                <a:lnTo>
                  <a:pt x="168" y="257"/>
                </a:lnTo>
                <a:lnTo>
                  <a:pt x="169" y="256"/>
                </a:lnTo>
                <a:lnTo>
                  <a:pt x="169" y="255"/>
                </a:lnTo>
                <a:lnTo>
                  <a:pt x="170" y="254"/>
                </a:lnTo>
                <a:lnTo>
                  <a:pt x="170" y="253"/>
                </a:lnTo>
                <a:lnTo>
                  <a:pt x="171" y="252"/>
                </a:lnTo>
                <a:lnTo>
                  <a:pt x="171" y="251"/>
                </a:lnTo>
                <a:lnTo>
                  <a:pt x="172" y="249"/>
                </a:lnTo>
                <a:lnTo>
                  <a:pt x="172" y="248"/>
                </a:lnTo>
                <a:lnTo>
                  <a:pt x="173" y="247"/>
                </a:lnTo>
                <a:lnTo>
                  <a:pt x="174" y="246"/>
                </a:lnTo>
                <a:lnTo>
                  <a:pt x="174" y="245"/>
                </a:lnTo>
                <a:lnTo>
                  <a:pt x="175" y="244"/>
                </a:lnTo>
                <a:lnTo>
                  <a:pt x="175" y="243"/>
                </a:lnTo>
                <a:lnTo>
                  <a:pt x="176" y="242"/>
                </a:lnTo>
                <a:lnTo>
                  <a:pt x="176" y="241"/>
                </a:lnTo>
                <a:lnTo>
                  <a:pt x="177" y="240"/>
                </a:lnTo>
                <a:lnTo>
                  <a:pt x="177" y="238"/>
                </a:lnTo>
                <a:lnTo>
                  <a:pt x="178" y="237"/>
                </a:lnTo>
                <a:lnTo>
                  <a:pt x="178" y="236"/>
                </a:lnTo>
                <a:lnTo>
                  <a:pt x="179" y="235"/>
                </a:lnTo>
                <a:lnTo>
                  <a:pt x="180" y="234"/>
                </a:lnTo>
                <a:lnTo>
                  <a:pt x="180" y="233"/>
                </a:lnTo>
                <a:lnTo>
                  <a:pt x="181" y="232"/>
                </a:lnTo>
                <a:lnTo>
                  <a:pt x="181" y="231"/>
                </a:lnTo>
                <a:lnTo>
                  <a:pt x="182" y="230"/>
                </a:lnTo>
                <a:lnTo>
                  <a:pt x="182" y="228"/>
                </a:lnTo>
                <a:lnTo>
                  <a:pt x="183" y="227"/>
                </a:lnTo>
                <a:lnTo>
                  <a:pt x="183" y="226"/>
                </a:lnTo>
                <a:lnTo>
                  <a:pt x="184" y="225"/>
                </a:lnTo>
                <a:lnTo>
                  <a:pt x="185" y="224"/>
                </a:lnTo>
                <a:lnTo>
                  <a:pt x="185" y="223"/>
                </a:lnTo>
                <a:lnTo>
                  <a:pt x="186" y="222"/>
                </a:lnTo>
                <a:lnTo>
                  <a:pt x="186" y="221"/>
                </a:lnTo>
                <a:lnTo>
                  <a:pt x="187" y="220"/>
                </a:lnTo>
                <a:lnTo>
                  <a:pt x="187" y="219"/>
                </a:lnTo>
                <a:lnTo>
                  <a:pt x="188" y="217"/>
                </a:lnTo>
                <a:lnTo>
                  <a:pt x="188" y="216"/>
                </a:lnTo>
                <a:lnTo>
                  <a:pt x="189" y="215"/>
                </a:lnTo>
                <a:lnTo>
                  <a:pt x="190" y="214"/>
                </a:lnTo>
                <a:lnTo>
                  <a:pt x="190" y="213"/>
                </a:lnTo>
                <a:lnTo>
                  <a:pt x="191" y="212"/>
                </a:lnTo>
                <a:lnTo>
                  <a:pt x="191" y="211"/>
                </a:lnTo>
                <a:lnTo>
                  <a:pt x="192" y="210"/>
                </a:lnTo>
                <a:lnTo>
                  <a:pt x="192" y="209"/>
                </a:lnTo>
                <a:lnTo>
                  <a:pt x="193" y="207"/>
                </a:lnTo>
                <a:lnTo>
                  <a:pt x="193" y="206"/>
                </a:lnTo>
                <a:lnTo>
                  <a:pt x="194" y="205"/>
                </a:lnTo>
                <a:lnTo>
                  <a:pt x="194" y="204"/>
                </a:lnTo>
                <a:lnTo>
                  <a:pt x="195" y="203"/>
                </a:lnTo>
                <a:lnTo>
                  <a:pt x="196" y="202"/>
                </a:lnTo>
                <a:lnTo>
                  <a:pt x="196" y="201"/>
                </a:lnTo>
                <a:lnTo>
                  <a:pt x="197" y="200"/>
                </a:lnTo>
                <a:lnTo>
                  <a:pt x="197" y="199"/>
                </a:lnTo>
                <a:lnTo>
                  <a:pt x="198" y="198"/>
                </a:lnTo>
                <a:lnTo>
                  <a:pt x="198" y="196"/>
                </a:lnTo>
                <a:lnTo>
                  <a:pt x="199" y="195"/>
                </a:lnTo>
                <a:lnTo>
                  <a:pt x="199" y="194"/>
                </a:lnTo>
                <a:lnTo>
                  <a:pt x="200" y="193"/>
                </a:lnTo>
                <a:lnTo>
                  <a:pt x="201" y="192"/>
                </a:lnTo>
                <a:lnTo>
                  <a:pt x="201" y="191"/>
                </a:lnTo>
                <a:lnTo>
                  <a:pt x="202" y="190"/>
                </a:lnTo>
                <a:lnTo>
                  <a:pt x="202" y="189"/>
                </a:lnTo>
                <a:lnTo>
                  <a:pt x="203" y="188"/>
                </a:lnTo>
                <a:lnTo>
                  <a:pt x="203" y="187"/>
                </a:lnTo>
                <a:lnTo>
                  <a:pt x="204" y="185"/>
                </a:lnTo>
                <a:lnTo>
                  <a:pt x="204" y="184"/>
                </a:lnTo>
                <a:lnTo>
                  <a:pt x="205" y="183"/>
                </a:lnTo>
                <a:lnTo>
                  <a:pt x="206" y="182"/>
                </a:lnTo>
                <a:lnTo>
                  <a:pt x="206" y="181"/>
                </a:lnTo>
                <a:lnTo>
                  <a:pt x="207" y="180"/>
                </a:lnTo>
                <a:lnTo>
                  <a:pt x="207" y="179"/>
                </a:lnTo>
                <a:lnTo>
                  <a:pt x="208" y="178"/>
                </a:lnTo>
                <a:lnTo>
                  <a:pt x="208" y="177"/>
                </a:lnTo>
                <a:lnTo>
                  <a:pt x="209" y="175"/>
                </a:lnTo>
                <a:lnTo>
                  <a:pt x="209" y="174"/>
                </a:lnTo>
                <a:lnTo>
                  <a:pt x="210" y="173"/>
                </a:lnTo>
                <a:lnTo>
                  <a:pt x="211" y="172"/>
                </a:lnTo>
                <a:lnTo>
                  <a:pt x="211" y="171"/>
                </a:lnTo>
                <a:lnTo>
                  <a:pt x="212" y="170"/>
                </a:lnTo>
                <a:lnTo>
                  <a:pt x="212" y="169"/>
                </a:lnTo>
                <a:lnTo>
                  <a:pt x="213" y="168"/>
                </a:lnTo>
                <a:lnTo>
                  <a:pt x="213" y="167"/>
                </a:lnTo>
                <a:lnTo>
                  <a:pt x="214" y="166"/>
                </a:lnTo>
                <a:lnTo>
                  <a:pt x="214" y="164"/>
                </a:lnTo>
                <a:lnTo>
                  <a:pt x="215" y="163"/>
                </a:lnTo>
                <a:lnTo>
                  <a:pt x="215" y="162"/>
                </a:lnTo>
                <a:lnTo>
                  <a:pt x="216" y="161"/>
                </a:lnTo>
                <a:lnTo>
                  <a:pt x="217" y="160"/>
                </a:lnTo>
                <a:lnTo>
                  <a:pt x="217" y="159"/>
                </a:lnTo>
                <a:lnTo>
                  <a:pt x="218" y="158"/>
                </a:lnTo>
                <a:lnTo>
                  <a:pt x="218" y="157"/>
                </a:lnTo>
                <a:lnTo>
                  <a:pt x="219" y="156"/>
                </a:lnTo>
                <a:lnTo>
                  <a:pt x="219" y="155"/>
                </a:lnTo>
                <a:lnTo>
                  <a:pt x="220" y="153"/>
                </a:lnTo>
                <a:lnTo>
                  <a:pt x="220" y="152"/>
                </a:lnTo>
                <a:lnTo>
                  <a:pt x="221" y="151"/>
                </a:lnTo>
                <a:lnTo>
                  <a:pt x="222" y="150"/>
                </a:lnTo>
                <a:lnTo>
                  <a:pt x="222" y="149"/>
                </a:lnTo>
                <a:lnTo>
                  <a:pt x="223" y="148"/>
                </a:lnTo>
                <a:lnTo>
                  <a:pt x="223" y="147"/>
                </a:lnTo>
                <a:lnTo>
                  <a:pt x="224" y="146"/>
                </a:lnTo>
                <a:lnTo>
                  <a:pt x="224" y="145"/>
                </a:lnTo>
                <a:lnTo>
                  <a:pt x="225" y="143"/>
                </a:lnTo>
                <a:lnTo>
                  <a:pt x="225" y="142"/>
                </a:lnTo>
                <a:lnTo>
                  <a:pt x="226" y="141"/>
                </a:lnTo>
                <a:lnTo>
                  <a:pt x="227" y="140"/>
                </a:lnTo>
                <a:lnTo>
                  <a:pt x="227" y="139"/>
                </a:lnTo>
                <a:lnTo>
                  <a:pt x="228" y="138"/>
                </a:lnTo>
                <a:lnTo>
                  <a:pt x="228" y="137"/>
                </a:lnTo>
                <a:lnTo>
                  <a:pt x="229" y="136"/>
                </a:lnTo>
                <a:lnTo>
                  <a:pt x="229" y="135"/>
                </a:lnTo>
                <a:lnTo>
                  <a:pt x="230" y="134"/>
                </a:lnTo>
                <a:lnTo>
                  <a:pt x="230" y="132"/>
                </a:lnTo>
                <a:lnTo>
                  <a:pt x="231" y="131"/>
                </a:lnTo>
                <a:lnTo>
                  <a:pt x="231" y="130"/>
                </a:lnTo>
                <a:lnTo>
                  <a:pt x="232" y="129"/>
                </a:lnTo>
                <a:lnTo>
                  <a:pt x="233" y="128"/>
                </a:lnTo>
                <a:lnTo>
                  <a:pt x="233" y="127"/>
                </a:lnTo>
                <a:lnTo>
                  <a:pt x="234" y="126"/>
                </a:lnTo>
                <a:lnTo>
                  <a:pt x="234" y="125"/>
                </a:lnTo>
                <a:lnTo>
                  <a:pt x="235" y="124"/>
                </a:lnTo>
                <a:lnTo>
                  <a:pt x="235" y="122"/>
                </a:lnTo>
                <a:lnTo>
                  <a:pt x="236" y="121"/>
                </a:lnTo>
                <a:lnTo>
                  <a:pt x="236" y="120"/>
                </a:lnTo>
                <a:lnTo>
                  <a:pt x="237" y="119"/>
                </a:lnTo>
                <a:lnTo>
                  <a:pt x="238" y="118"/>
                </a:lnTo>
                <a:lnTo>
                  <a:pt x="238" y="117"/>
                </a:lnTo>
                <a:lnTo>
                  <a:pt x="239" y="116"/>
                </a:lnTo>
                <a:lnTo>
                  <a:pt x="239" y="115"/>
                </a:lnTo>
                <a:lnTo>
                  <a:pt x="240" y="114"/>
                </a:lnTo>
                <a:lnTo>
                  <a:pt x="240" y="113"/>
                </a:lnTo>
                <a:lnTo>
                  <a:pt x="241" y="111"/>
                </a:lnTo>
                <a:lnTo>
                  <a:pt x="241" y="110"/>
                </a:lnTo>
                <a:lnTo>
                  <a:pt x="242" y="109"/>
                </a:lnTo>
                <a:lnTo>
                  <a:pt x="243" y="108"/>
                </a:lnTo>
                <a:lnTo>
                  <a:pt x="243" y="107"/>
                </a:lnTo>
                <a:lnTo>
                  <a:pt x="244" y="106"/>
                </a:lnTo>
                <a:lnTo>
                  <a:pt x="244" y="105"/>
                </a:lnTo>
                <a:lnTo>
                  <a:pt x="245" y="104"/>
                </a:lnTo>
                <a:lnTo>
                  <a:pt x="245" y="103"/>
                </a:lnTo>
                <a:lnTo>
                  <a:pt x="246" y="102"/>
                </a:lnTo>
                <a:lnTo>
                  <a:pt x="246" y="100"/>
                </a:lnTo>
                <a:lnTo>
                  <a:pt x="247" y="99"/>
                </a:lnTo>
                <a:lnTo>
                  <a:pt x="247" y="98"/>
                </a:lnTo>
                <a:lnTo>
                  <a:pt x="248" y="97"/>
                </a:lnTo>
                <a:lnTo>
                  <a:pt x="249" y="96"/>
                </a:lnTo>
                <a:lnTo>
                  <a:pt x="249" y="95"/>
                </a:lnTo>
                <a:lnTo>
                  <a:pt x="250" y="94"/>
                </a:lnTo>
                <a:lnTo>
                  <a:pt x="250" y="93"/>
                </a:lnTo>
                <a:lnTo>
                  <a:pt x="251" y="92"/>
                </a:lnTo>
                <a:lnTo>
                  <a:pt x="251" y="90"/>
                </a:lnTo>
                <a:lnTo>
                  <a:pt x="252" y="89"/>
                </a:lnTo>
                <a:lnTo>
                  <a:pt x="252" y="88"/>
                </a:lnTo>
                <a:lnTo>
                  <a:pt x="253" y="87"/>
                </a:lnTo>
                <a:lnTo>
                  <a:pt x="254" y="86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6" y="82"/>
                </a:lnTo>
                <a:lnTo>
                  <a:pt x="256" y="81"/>
                </a:lnTo>
                <a:lnTo>
                  <a:pt x="257" y="79"/>
                </a:lnTo>
                <a:lnTo>
                  <a:pt x="257" y="78"/>
                </a:lnTo>
                <a:lnTo>
                  <a:pt x="258" y="77"/>
                </a:lnTo>
                <a:lnTo>
                  <a:pt x="259" y="76"/>
                </a:lnTo>
                <a:lnTo>
                  <a:pt x="259" y="75"/>
                </a:lnTo>
                <a:lnTo>
                  <a:pt x="260" y="74"/>
                </a:lnTo>
                <a:lnTo>
                  <a:pt x="260" y="73"/>
                </a:lnTo>
                <a:lnTo>
                  <a:pt x="261" y="72"/>
                </a:lnTo>
                <a:lnTo>
                  <a:pt x="261" y="71"/>
                </a:lnTo>
                <a:lnTo>
                  <a:pt x="262" y="69"/>
                </a:lnTo>
                <a:lnTo>
                  <a:pt x="262" y="68"/>
                </a:lnTo>
                <a:lnTo>
                  <a:pt x="263" y="67"/>
                </a:lnTo>
                <a:lnTo>
                  <a:pt x="264" y="66"/>
                </a:lnTo>
                <a:lnTo>
                  <a:pt x="264" y="65"/>
                </a:lnTo>
                <a:lnTo>
                  <a:pt x="265" y="64"/>
                </a:lnTo>
                <a:lnTo>
                  <a:pt x="265" y="63"/>
                </a:lnTo>
                <a:lnTo>
                  <a:pt x="266" y="62"/>
                </a:lnTo>
                <a:lnTo>
                  <a:pt x="266" y="61"/>
                </a:lnTo>
                <a:lnTo>
                  <a:pt x="267" y="60"/>
                </a:lnTo>
                <a:lnTo>
                  <a:pt x="267" y="58"/>
                </a:lnTo>
                <a:lnTo>
                  <a:pt x="268" y="57"/>
                </a:lnTo>
                <a:lnTo>
                  <a:pt x="268" y="56"/>
                </a:lnTo>
                <a:lnTo>
                  <a:pt x="269" y="55"/>
                </a:lnTo>
                <a:lnTo>
                  <a:pt x="270" y="54"/>
                </a:lnTo>
                <a:lnTo>
                  <a:pt x="270" y="53"/>
                </a:lnTo>
                <a:lnTo>
                  <a:pt x="271" y="52"/>
                </a:lnTo>
                <a:lnTo>
                  <a:pt x="271" y="51"/>
                </a:lnTo>
                <a:lnTo>
                  <a:pt x="272" y="50"/>
                </a:lnTo>
                <a:lnTo>
                  <a:pt x="272" y="49"/>
                </a:lnTo>
                <a:lnTo>
                  <a:pt x="273" y="47"/>
                </a:lnTo>
                <a:lnTo>
                  <a:pt x="273" y="46"/>
                </a:lnTo>
                <a:lnTo>
                  <a:pt x="274" y="45"/>
                </a:lnTo>
                <a:lnTo>
                  <a:pt x="275" y="44"/>
                </a:lnTo>
                <a:lnTo>
                  <a:pt x="275" y="43"/>
                </a:lnTo>
                <a:lnTo>
                  <a:pt x="276" y="42"/>
                </a:lnTo>
                <a:lnTo>
                  <a:pt x="276" y="41"/>
                </a:lnTo>
                <a:lnTo>
                  <a:pt x="277" y="40"/>
                </a:lnTo>
                <a:lnTo>
                  <a:pt x="277" y="39"/>
                </a:lnTo>
                <a:lnTo>
                  <a:pt x="278" y="37"/>
                </a:lnTo>
                <a:lnTo>
                  <a:pt x="278" y="36"/>
                </a:lnTo>
                <a:lnTo>
                  <a:pt x="279" y="35"/>
                </a:lnTo>
                <a:lnTo>
                  <a:pt x="280" y="34"/>
                </a:lnTo>
                <a:lnTo>
                  <a:pt x="280" y="33"/>
                </a:lnTo>
                <a:lnTo>
                  <a:pt x="281" y="32"/>
                </a:lnTo>
                <a:lnTo>
                  <a:pt x="281" y="31"/>
                </a:lnTo>
                <a:lnTo>
                  <a:pt x="282" y="30"/>
                </a:lnTo>
                <a:lnTo>
                  <a:pt x="282" y="29"/>
                </a:lnTo>
                <a:lnTo>
                  <a:pt x="283" y="28"/>
                </a:lnTo>
                <a:lnTo>
                  <a:pt x="283" y="26"/>
                </a:lnTo>
                <a:lnTo>
                  <a:pt x="284" y="25"/>
                </a:lnTo>
                <a:lnTo>
                  <a:pt x="284" y="24"/>
                </a:lnTo>
                <a:lnTo>
                  <a:pt x="285" y="23"/>
                </a:lnTo>
                <a:lnTo>
                  <a:pt x="286" y="22"/>
                </a:lnTo>
                <a:lnTo>
                  <a:pt x="286" y="21"/>
                </a:lnTo>
                <a:lnTo>
                  <a:pt x="287" y="20"/>
                </a:lnTo>
                <a:lnTo>
                  <a:pt x="287" y="19"/>
                </a:lnTo>
                <a:lnTo>
                  <a:pt x="288" y="18"/>
                </a:lnTo>
                <a:lnTo>
                  <a:pt x="288" y="16"/>
                </a:lnTo>
                <a:lnTo>
                  <a:pt x="289" y="15"/>
                </a:lnTo>
                <a:lnTo>
                  <a:pt x="289" y="14"/>
                </a:lnTo>
                <a:lnTo>
                  <a:pt x="290" y="13"/>
                </a:lnTo>
                <a:lnTo>
                  <a:pt x="291" y="12"/>
                </a:lnTo>
                <a:lnTo>
                  <a:pt x="291" y="11"/>
                </a:lnTo>
                <a:lnTo>
                  <a:pt x="292" y="10"/>
                </a:lnTo>
                <a:lnTo>
                  <a:pt x="292" y="9"/>
                </a:lnTo>
                <a:lnTo>
                  <a:pt x="293" y="8"/>
                </a:lnTo>
                <a:lnTo>
                  <a:pt x="293" y="7"/>
                </a:lnTo>
                <a:lnTo>
                  <a:pt x="294" y="5"/>
                </a:lnTo>
                <a:lnTo>
                  <a:pt x="294" y="4"/>
                </a:lnTo>
                <a:lnTo>
                  <a:pt x="295" y="3"/>
                </a:lnTo>
                <a:lnTo>
                  <a:pt x="296" y="2"/>
                </a:lnTo>
                <a:lnTo>
                  <a:pt x="296" y="1"/>
                </a:lnTo>
                <a:lnTo>
                  <a:pt x="297" y="0"/>
                </a:lnTo>
                <a:lnTo>
                  <a:pt x="297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06450" y="16129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55813" y="53546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 rot="16200000">
            <a:off x="341313" y="3333750"/>
            <a:ext cx="6223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 flipV="1">
            <a:off x="5291138" y="1747836"/>
            <a:ext cx="3373438" cy="45719"/>
          </a:xfrm>
          <a:custGeom>
            <a:avLst/>
            <a:gdLst>
              <a:gd name="T0" fmla="*/ 8 w 551"/>
              <a:gd name="T1" fmla="*/ 17 w 551"/>
              <a:gd name="T2" fmla="*/ 26 w 551"/>
              <a:gd name="T3" fmla="*/ 35 w 551"/>
              <a:gd name="T4" fmla="*/ 43 w 551"/>
              <a:gd name="T5" fmla="*/ 52 w 551"/>
              <a:gd name="T6" fmla="*/ 61 w 551"/>
              <a:gd name="T7" fmla="*/ 70 w 551"/>
              <a:gd name="T8" fmla="*/ 79 w 551"/>
              <a:gd name="T9" fmla="*/ 88 w 551"/>
              <a:gd name="T10" fmla="*/ 96 w 551"/>
              <a:gd name="T11" fmla="*/ 105 w 551"/>
              <a:gd name="T12" fmla="*/ 114 w 551"/>
              <a:gd name="T13" fmla="*/ 123 w 551"/>
              <a:gd name="T14" fmla="*/ 132 w 551"/>
              <a:gd name="T15" fmla="*/ 141 w 551"/>
              <a:gd name="T16" fmla="*/ 149 w 551"/>
              <a:gd name="T17" fmla="*/ 158 w 551"/>
              <a:gd name="T18" fmla="*/ 167 w 551"/>
              <a:gd name="T19" fmla="*/ 176 w 551"/>
              <a:gd name="T20" fmla="*/ 185 w 551"/>
              <a:gd name="T21" fmla="*/ 193 w 551"/>
              <a:gd name="T22" fmla="*/ 202 w 551"/>
              <a:gd name="T23" fmla="*/ 211 w 551"/>
              <a:gd name="T24" fmla="*/ 220 w 551"/>
              <a:gd name="T25" fmla="*/ 229 w 551"/>
              <a:gd name="T26" fmla="*/ 238 w 551"/>
              <a:gd name="T27" fmla="*/ 246 w 551"/>
              <a:gd name="T28" fmla="*/ 255 w 551"/>
              <a:gd name="T29" fmla="*/ 264 w 551"/>
              <a:gd name="T30" fmla="*/ 273 w 551"/>
              <a:gd name="T31" fmla="*/ 282 w 551"/>
              <a:gd name="T32" fmla="*/ 291 w 551"/>
              <a:gd name="T33" fmla="*/ 299 w 551"/>
              <a:gd name="T34" fmla="*/ 308 w 551"/>
              <a:gd name="T35" fmla="*/ 317 w 551"/>
              <a:gd name="T36" fmla="*/ 326 w 551"/>
              <a:gd name="T37" fmla="*/ 335 w 551"/>
              <a:gd name="T38" fmla="*/ 344 w 551"/>
              <a:gd name="T39" fmla="*/ 352 w 551"/>
              <a:gd name="T40" fmla="*/ 361 w 551"/>
              <a:gd name="T41" fmla="*/ 370 w 551"/>
              <a:gd name="T42" fmla="*/ 379 w 551"/>
              <a:gd name="T43" fmla="*/ 388 w 551"/>
              <a:gd name="T44" fmla="*/ 397 w 551"/>
              <a:gd name="T45" fmla="*/ 405 w 551"/>
              <a:gd name="T46" fmla="*/ 414 w 551"/>
              <a:gd name="T47" fmla="*/ 423 w 551"/>
              <a:gd name="T48" fmla="*/ 432 w 551"/>
              <a:gd name="T49" fmla="*/ 441 w 551"/>
              <a:gd name="T50" fmla="*/ 450 w 551"/>
              <a:gd name="T51" fmla="*/ 458 w 551"/>
              <a:gd name="T52" fmla="*/ 467 w 551"/>
              <a:gd name="T53" fmla="*/ 476 w 551"/>
              <a:gd name="T54" fmla="*/ 485 w 551"/>
              <a:gd name="T55" fmla="*/ 494 w 551"/>
              <a:gd name="T56" fmla="*/ 503 w 551"/>
              <a:gd name="T57" fmla="*/ 511 w 551"/>
              <a:gd name="T58" fmla="*/ 520 w 551"/>
              <a:gd name="T59" fmla="*/ 529 w 551"/>
              <a:gd name="T60" fmla="*/ 538 w 551"/>
              <a:gd name="T61" fmla="*/ 547 w 55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  <a:cxn ang="0">
                <a:pos x="T56" y="0"/>
              </a:cxn>
              <a:cxn ang="0">
                <a:pos x="T57" y="0"/>
              </a:cxn>
              <a:cxn ang="0">
                <a:pos x="T58" y="0"/>
              </a:cxn>
              <a:cxn ang="0">
                <a:pos x="T59" y="0"/>
              </a:cxn>
              <a:cxn ang="0">
                <a:pos x="T60" y="0"/>
              </a:cxn>
              <a:cxn ang="0">
                <a:pos x="T61" y="0"/>
              </a:cxn>
            </a:cxnLst>
            <a:rect l="0" t="0" r="r" b="b"/>
            <a:pathLst>
              <a:path w="55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0"/>
                </a:lnTo>
                <a:lnTo>
                  <a:pt x="15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7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2" y="0"/>
                </a:lnTo>
                <a:lnTo>
                  <a:pt x="23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6" y="0"/>
                </a:lnTo>
                <a:lnTo>
                  <a:pt x="27" y="0"/>
                </a:lnTo>
                <a:lnTo>
                  <a:pt x="27" y="0"/>
                </a:lnTo>
                <a:lnTo>
                  <a:pt x="28" y="0"/>
                </a:lnTo>
                <a:lnTo>
                  <a:pt x="28" y="0"/>
                </a:lnTo>
                <a:lnTo>
                  <a:pt x="29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1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7" y="0"/>
                </a:lnTo>
                <a:lnTo>
                  <a:pt x="47" y="0"/>
                </a:lnTo>
                <a:lnTo>
                  <a:pt x="48" y="0"/>
                </a:lnTo>
                <a:lnTo>
                  <a:pt x="48" y="0"/>
                </a:lnTo>
                <a:lnTo>
                  <a:pt x="49" y="0"/>
                </a:lnTo>
                <a:lnTo>
                  <a:pt x="49" y="0"/>
                </a:lnTo>
                <a:lnTo>
                  <a:pt x="50" y="0"/>
                </a:lnTo>
                <a:lnTo>
                  <a:pt x="51" y="0"/>
                </a:lnTo>
                <a:lnTo>
                  <a:pt x="51" y="0"/>
                </a:lnTo>
                <a:lnTo>
                  <a:pt x="52" y="0"/>
                </a:lnTo>
                <a:lnTo>
                  <a:pt x="52" y="0"/>
                </a:lnTo>
                <a:lnTo>
                  <a:pt x="53" y="0"/>
                </a:lnTo>
                <a:lnTo>
                  <a:pt x="53" y="0"/>
                </a:lnTo>
                <a:lnTo>
                  <a:pt x="54" y="0"/>
                </a:lnTo>
                <a:lnTo>
                  <a:pt x="54" y="0"/>
                </a:lnTo>
                <a:lnTo>
                  <a:pt x="55" y="0"/>
                </a:lnTo>
                <a:lnTo>
                  <a:pt x="55" y="0"/>
                </a:lnTo>
                <a:lnTo>
                  <a:pt x="56" y="0"/>
                </a:lnTo>
                <a:lnTo>
                  <a:pt x="57" y="0"/>
                </a:lnTo>
                <a:lnTo>
                  <a:pt x="57" y="0"/>
                </a:lnTo>
                <a:lnTo>
                  <a:pt x="58" y="0"/>
                </a:lnTo>
                <a:lnTo>
                  <a:pt x="58" y="0"/>
                </a:lnTo>
                <a:lnTo>
                  <a:pt x="59" y="0"/>
                </a:lnTo>
                <a:lnTo>
                  <a:pt x="59" y="0"/>
                </a:lnTo>
                <a:lnTo>
                  <a:pt x="60" y="0"/>
                </a:lnTo>
                <a:lnTo>
                  <a:pt x="60" y="0"/>
                </a:lnTo>
                <a:lnTo>
                  <a:pt x="61" y="0"/>
                </a:lnTo>
                <a:lnTo>
                  <a:pt x="62" y="0"/>
                </a:lnTo>
                <a:lnTo>
                  <a:pt x="62" y="0"/>
                </a:lnTo>
                <a:lnTo>
                  <a:pt x="63" y="0"/>
                </a:lnTo>
                <a:lnTo>
                  <a:pt x="63" y="0"/>
                </a:lnTo>
                <a:lnTo>
                  <a:pt x="64" y="0"/>
                </a:lnTo>
                <a:lnTo>
                  <a:pt x="64" y="0"/>
                </a:lnTo>
                <a:lnTo>
                  <a:pt x="65" y="0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67" y="0"/>
                </a:lnTo>
                <a:lnTo>
                  <a:pt x="68" y="0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0"/>
                </a:lnTo>
                <a:lnTo>
                  <a:pt x="71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3" y="0"/>
                </a:lnTo>
                <a:lnTo>
                  <a:pt x="74" y="0"/>
                </a:lnTo>
                <a:lnTo>
                  <a:pt x="74" y="0"/>
                </a:lnTo>
                <a:lnTo>
                  <a:pt x="75" y="0"/>
                </a:lnTo>
                <a:lnTo>
                  <a:pt x="75" y="0"/>
                </a:lnTo>
                <a:lnTo>
                  <a:pt x="76" y="0"/>
                </a:lnTo>
                <a:lnTo>
                  <a:pt x="76" y="0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9" y="0"/>
                </a:lnTo>
                <a:lnTo>
                  <a:pt x="79" y="0"/>
                </a:lnTo>
                <a:lnTo>
                  <a:pt x="80" y="0"/>
                </a:lnTo>
                <a:lnTo>
                  <a:pt x="80" y="0"/>
                </a:lnTo>
                <a:lnTo>
                  <a:pt x="81" y="0"/>
                </a:lnTo>
                <a:lnTo>
                  <a:pt x="81" y="0"/>
                </a:lnTo>
                <a:lnTo>
                  <a:pt x="82" y="0"/>
                </a:lnTo>
                <a:lnTo>
                  <a:pt x="83" y="0"/>
                </a:lnTo>
                <a:lnTo>
                  <a:pt x="83" y="0"/>
                </a:lnTo>
                <a:lnTo>
                  <a:pt x="84" y="0"/>
                </a:lnTo>
                <a:lnTo>
                  <a:pt x="84" y="0"/>
                </a:lnTo>
                <a:lnTo>
                  <a:pt x="85" y="0"/>
                </a:lnTo>
                <a:lnTo>
                  <a:pt x="85" y="0"/>
                </a:lnTo>
                <a:lnTo>
                  <a:pt x="86" y="0"/>
                </a:lnTo>
                <a:lnTo>
                  <a:pt x="86" y="0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0"/>
                </a:lnTo>
                <a:lnTo>
                  <a:pt x="89" y="0"/>
                </a:lnTo>
                <a:lnTo>
                  <a:pt x="90" y="0"/>
                </a:lnTo>
                <a:lnTo>
                  <a:pt x="90" y="0"/>
                </a:lnTo>
                <a:lnTo>
                  <a:pt x="91" y="0"/>
                </a:lnTo>
                <a:lnTo>
                  <a:pt x="91" y="0"/>
                </a:lnTo>
                <a:lnTo>
                  <a:pt x="92" y="0"/>
                </a:lnTo>
                <a:lnTo>
                  <a:pt x="92" y="0"/>
                </a:lnTo>
                <a:lnTo>
                  <a:pt x="93" y="0"/>
                </a:lnTo>
                <a:lnTo>
                  <a:pt x="94" y="0"/>
                </a:lnTo>
                <a:lnTo>
                  <a:pt x="94" y="0"/>
                </a:lnTo>
                <a:lnTo>
                  <a:pt x="95" y="0"/>
                </a:lnTo>
                <a:lnTo>
                  <a:pt x="95" y="0"/>
                </a:lnTo>
                <a:lnTo>
                  <a:pt x="96" y="0"/>
                </a:lnTo>
                <a:lnTo>
                  <a:pt x="96" y="0"/>
                </a:lnTo>
                <a:lnTo>
                  <a:pt x="97" y="0"/>
                </a:lnTo>
                <a:lnTo>
                  <a:pt x="97" y="0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100" y="0"/>
                </a:lnTo>
                <a:lnTo>
                  <a:pt x="100" y="0"/>
                </a:lnTo>
                <a:lnTo>
                  <a:pt x="101" y="0"/>
                </a:lnTo>
                <a:lnTo>
                  <a:pt x="101" y="0"/>
                </a:lnTo>
                <a:lnTo>
                  <a:pt x="102" y="0"/>
                </a:lnTo>
                <a:lnTo>
                  <a:pt x="102" y="0"/>
                </a:lnTo>
                <a:lnTo>
                  <a:pt x="103" y="0"/>
                </a:lnTo>
                <a:lnTo>
                  <a:pt x="104" y="0"/>
                </a:lnTo>
                <a:lnTo>
                  <a:pt x="104" y="0"/>
                </a:lnTo>
                <a:lnTo>
                  <a:pt x="105" y="0"/>
                </a:lnTo>
                <a:lnTo>
                  <a:pt x="105" y="0"/>
                </a:lnTo>
                <a:lnTo>
                  <a:pt x="106" y="0"/>
                </a:lnTo>
                <a:lnTo>
                  <a:pt x="106" y="0"/>
                </a:lnTo>
                <a:lnTo>
                  <a:pt x="107" y="0"/>
                </a:lnTo>
                <a:lnTo>
                  <a:pt x="107" y="0"/>
                </a:lnTo>
                <a:lnTo>
                  <a:pt x="108" y="0"/>
                </a:lnTo>
                <a:lnTo>
                  <a:pt x="108" y="0"/>
                </a:lnTo>
                <a:lnTo>
                  <a:pt x="109" y="0"/>
                </a:lnTo>
                <a:lnTo>
                  <a:pt x="110" y="0"/>
                </a:lnTo>
                <a:lnTo>
                  <a:pt x="110" y="0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  <a:lnTo>
                  <a:pt x="113" y="0"/>
                </a:lnTo>
                <a:lnTo>
                  <a:pt x="113" y="0"/>
                </a:lnTo>
                <a:lnTo>
                  <a:pt x="114" y="0"/>
                </a:lnTo>
                <a:lnTo>
                  <a:pt x="115" y="0"/>
                </a:lnTo>
                <a:lnTo>
                  <a:pt x="115" y="0"/>
                </a:lnTo>
                <a:lnTo>
                  <a:pt x="116" y="0"/>
                </a:lnTo>
                <a:lnTo>
                  <a:pt x="116" y="0"/>
                </a:lnTo>
                <a:lnTo>
                  <a:pt x="117" y="0"/>
                </a:lnTo>
                <a:lnTo>
                  <a:pt x="117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1" y="0"/>
                </a:lnTo>
                <a:lnTo>
                  <a:pt x="121" y="0"/>
                </a:lnTo>
                <a:lnTo>
                  <a:pt x="122" y="0"/>
                </a:lnTo>
                <a:lnTo>
                  <a:pt x="122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lnTo>
                  <a:pt x="124" y="0"/>
                </a:lnTo>
                <a:lnTo>
                  <a:pt x="125" y="0"/>
                </a:lnTo>
                <a:lnTo>
                  <a:pt x="126" y="0"/>
                </a:lnTo>
                <a:lnTo>
                  <a:pt x="126" y="0"/>
                </a:lnTo>
                <a:lnTo>
                  <a:pt x="127" y="0"/>
                </a:lnTo>
                <a:lnTo>
                  <a:pt x="127" y="0"/>
                </a:lnTo>
                <a:lnTo>
                  <a:pt x="128" y="0"/>
                </a:lnTo>
                <a:lnTo>
                  <a:pt x="128" y="0"/>
                </a:lnTo>
                <a:lnTo>
                  <a:pt x="129" y="0"/>
                </a:lnTo>
                <a:lnTo>
                  <a:pt x="129" y="0"/>
                </a:lnTo>
                <a:lnTo>
                  <a:pt x="130" y="0"/>
                </a:lnTo>
                <a:lnTo>
                  <a:pt x="131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1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7" y="0"/>
                </a:lnTo>
                <a:lnTo>
                  <a:pt x="147" y="0"/>
                </a:lnTo>
                <a:lnTo>
                  <a:pt x="148" y="0"/>
                </a:lnTo>
                <a:lnTo>
                  <a:pt x="148" y="0"/>
                </a:lnTo>
                <a:lnTo>
                  <a:pt x="149" y="0"/>
                </a:lnTo>
                <a:lnTo>
                  <a:pt x="149" y="0"/>
                </a:lnTo>
                <a:lnTo>
                  <a:pt x="150" y="0"/>
                </a:lnTo>
                <a:lnTo>
                  <a:pt x="150" y="0"/>
                </a:lnTo>
                <a:lnTo>
                  <a:pt x="151" y="0"/>
                </a:lnTo>
                <a:lnTo>
                  <a:pt x="152" y="0"/>
                </a:lnTo>
                <a:lnTo>
                  <a:pt x="152" y="0"/>
                </a:lnTo>
                <a:lnTo>
                  <a:pt x="153" y="0"/>
                </a:lnTo>
                <a:lnTo>
                  <a:pt x="153" y="0"/>
                </a:lnTo>
                <a:lnTo>
                  <a:pt x="154" y="0"/>
                </a:lnTo>
                <a:lnTo>
                  <a:pt x="154" y="0"/>
                </a:lnTo>
                <a:lnTo>
                  <a:pt x="155" y="0"/>
                </a:lnTo>
                <a:lnTo>
                  <a:pt x="155" y="0"/>
                </a:lnTo>
                <a:lnTo>
                  <a:pt x="156" y="0"/>
                </a:lnTo>
                <a:lnTo>
                  <a:pt x="157" y="0"/>
                </a:lnTo>
                <a:lnTo>
                  <a:pt x="157" y="0"/>
                </a:lnTo>
                <a:lnTo>
                  <a:pt x="158" y="0"/>
                </a:lnTo>
                <a:lnTo>
                  <a:pt x="158" y="0"/>
                </a:lnTo>
                <a:lnTo>
                  <a:pt x="159" y="0"/>
                </a:lnTo>
                <a:lnTo>
                  <a:pt x="159" y="0"/>
                </a:lnTo>
                <a:lnTo>
                  <a:pt x="160" y="0"/>
                </a:lnTo>
                <a:lnTo>
                  <a:pt x="160" y="0"/>
                </a:lnTo>
                <a:lnTo>
                  <a:pt x="161" y="0"/>
                </a:lnTo>
                <a:lnTo>
                  <a:pt x="161" y="0"/>
                </a:lnTo>
                <a:lnTo>
                  <a:pt x="162" y="0"/>
                </a:lnTo>
                <a:lnTo>
                  <a:pt x="163" y="0"/>
                </a:lnTo>
                <a:lnTo>
                  <a:pt x="163" y="0"/>
                </a:lnTo>
                <a:lnTo>
                  <a:pt x="164" y="0"/>
                </a:lnTo>
                <a:lnTo>
                  <a:pt x="164" y="0"/>
                </a:lnTo>
                <a:lnTo>
                  <a:pt x="165" y="0"/>
                </a:lnTo>
                <a:lnTo>
                  <a:pt x="165" y="0"/>
                </a:lnTo>
                <a:lnTo>
                  <a:pt x="166" y="0"/>
                </a:lnTo>
                <a:lnTo>
                  <a:pt x="166" y="0"/>
                </a:lnTo>
                <a:lnTo>
                  <a:pt x="167" y="0"/>
                </a:lnTo>
                <a:lnTo>
                  <a:pt x="168" y="0"/>
                </a:lnTo>
                <a:lnTo>
                  <a:pt x="168" y="0"/>
                </a:lnTo>
                <a:lnTo>
                  <a:pt x="169" y="0"/>
                </a:lnTo>
                <a:lnTo>
                  <a:pt x="169" y="0"/>
                </a:lnTo>
                <a:lnTo>
                  <a:pt x="170" y="0"/>
                </a:lnTo>
                <a:lnTo>
                  <a:pt x="170" y="0"/>
                </a:lnTo>
                <a:lnTo>
                  <a:pt x="171" y="0"/>
                </a:lnTo>
                <a:lnTo>
                  <a:pt x="171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lnTo>
                  <a:pt x="174" y="0"/>
                </a:lnTo>
                <a:lnTo>
                  <a:pt x="174" y="0"/>
                </a:lnTo>
                <a:lnTo>
                  <a:pt x="175" y="0"/>
                </a:lnTo>
                <a:lnTo>
                  <a:pt x="175" y="0"/>
                </a:lnTo>
                <a:lnTo>
                  <a:pt x="176" y="0"/>
                </a:lnTo>
                <a:lnTo>
                  <a:pt x="176" y="0"/>
                </a:lnTo>
                <a:lnTo>
                  <a:pt x="177" y="0"/>
                </a:lnTo>
                <a:lnTo>
                  <a:pt x="177" y="0"/>
                </a:lnTo>
                <a:lnTo>
                  <a:pt x="178" y="0"/>
                </a:lnTo>
                <a:lnTo>
                  <a:pt x="179" y="0"/>
                </a:lnTo>
                <a:lnTo>
                  <a:pt x="179" y="0"/>
                </a:lnTo>
                <a:lnTo>
                  <a:pt x="180" y="0"/>
                </a:lnTo>
                <a:lnTo>
                  <a:pt x="180" y="0"/>
                </a:lnTo>
                <a:lnTo>
                  <a:pt x="181" y="0"/>
                </a:lnTo>
                <a:lnTo>
                  <a:pt x="181" y="0"/>
                </a:lnTo>
                <a:lnTo>
                  <a:pt x="182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4" y="0"/>
                </a:lnTo>
                <a:lnTo>
                  <a:pt x="185" y="0"/>
                </a:lnTo>
                <a:lnTo>
                  <a:pt x="185" y="0"/>
                </a:lnTo>
                <a:lnTo>
                  <a:pt x="186" y="0"/>
                </a:lnTo>
                <a:lnTo>
                  <a:pt x="186" y="0"/>
                </a:lnTo>
                <a:lnTo>
                  <a:pt x="187" y="0"/>
                </a:lnTo>
                <a:lnTo>
                  <a:pt x="187" y="0"/>
                </a:lnTo>
                <a:lnTo>
                  <a:pt x="188" y="0"/>
                </a:lnTo>
                <a:lnTo>
                  <a:pt x="189" y="0"/>
                </a:lnTo>
                <a:lnTo>
                  <a:pt x="189" y="0"/>
                </a:lnTo>
                <a:lnTo>
                  <a:pt x="190" y="0"/>
                </a:lnTo>
                <a:lnTo>
                  <a:pt x="190" y="0"/>
                </a:lnTo>
                <a:lnTo>
                  <a:pt x="191" y="0"/>
                </a:lnTo>
                <a:lnTo>
                  <a:pt x="191" y="0"/>
                </a:lnTo>
                <a:lnTo>
                  <a:pt x="192" y="0"/>
                </a:lnTo>
                <a:lnTo>
                  <a:pt x="192" y="0"/>
                </a:lnTo>
                <a:lnTo>
                  <a:pt x="193" y="0"/>
                </a:lnTo>
                <a:lnTo>
                  <a:pt x="193" y="0"/>
                </a:lnTo>
                <a:lnTo>
                  <a:pt x="194" y="0"/>
                </a:lnTo>
                <a:lnTo>
                  <a:pt x="195" y="0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7" y="0"/>
                </a:lnTo>
                <a:lnTo>
                  <a:pt x="197" y="0"/>
                </a:lnTo>
                <a:lnTo>
                  <a:pt x="198" y="0"/>
                </a:lnTo>
                <a:lnTo>
                  <a:pt x="198" y="0"/>
                </a:lnTo>
                <a:lnTo>
                  <a:pt x="199" y="0"/>
                </a:lnTo>
                <a:lnTo>
                  <a:pt x="200" y="0"/>
                </a:lnTo>
                <a:lnTo>
                  <a:pt x="200" y="0"/>
                </a:lnTo>
                <a:lnTo>
                  <a:pt x="201" y="0"/>
                </a:lnTo>
                <a:lnTo>
                  <a:pt x="201" y="0"/>
                </a:lnTo>
                <a:lnTo>
                  <a:pt x="202" y="0"/>
                </a:lnTo>
                <a:lnTo>
                  <a:pt x="202" y="0"/>
                </a:lnTo>
                <a:lnTo>
                  <a:pt x="203" y="0"/>
                </a:lnTo>
                <a:lnTo>
                  <a:pt x="203" y="0"/>
                </a:lnTo>
                <a:lnTo>
                  <a:pt x="204" y="0"/>
                </a:lnTo>
                <a:lnTo>
                  <a:pt x="205" y="0"/>
                </a:lnTo>
                <a:lnTo>
                  <a:pt x="205" y="0"/>
                </a:lnTo>
                <a:lnTo>
                  <a:pt x="206" y="0"/>
                </a:lnTo>
                <a:lnTo>
                  <a:pt x="206" y="0"/>
                </a:lnTo>
                <a:lnTo>
                  <a:pt x="207" y="0"/>
                </a:lnTo>
                <a:lnTo>
                  <a:pt x="207" y="0"/>
                </a:lnTo>
                <a:lnTo>
                  <a:pt x="208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0"/>
                </a:lnTo>
                <a:lnTo>
                  <a:pt x="213" y="0"/>
                </a:lnTo>
                <a:lnTo>
                  <a:pt x="213" y="0"/>
                </a:lnTo>
                <a:lnTo>
                  <a:pt x="214" y="0"/>
                </a:lnTo>
                <a:lnTo>
                  <a:pt x="214" y="0"/>
                </a:lnTo>
                <a:lnTo>
                  <a:pt x="215" y="0"/>
                </a:lnTo>
                <a:lnTo>
                  <a:pt x="216" y="0"/>
                </a:lnTo>
                <a:lnTo>
                  <a:pt x="216" y="0"/>
                </a:lnTo>
                <a:lnTo>
                  <a:pt x="217" y="0"/>
                </a:lnTo>
                <a:lnTo>
                  <a:pt x="217" y="0"/>
                </a:lnTo>
                <a:lnTo>
                  <a:pt x="218" y="0"/>
                </a:lnTo>
                <a:lnTo>
                  <a:pt x="218" y="0"/>
                </a:lnTo>
                <a:lnTo>
                  <a:pt x="219" y="0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1" y="0"/>
                </a:lnTo>
                <a:lnTo>
                  <a:pt x="222" y="0"/>
                </a:lnTo>
                <a:lnTo>
                  <a:pt x="222" y="0"/>
                </a:lnTo>
                <a:lnTo>
                  <a:pt x="223" y="0"/>
                </a:lnTo>
                <a:lnTo>
                  <a:pt x="223" y="0"/>
                </a:lnTo>
                <a:lnTo>
                  <a:pt x="224" y="0"/>
                </a:lnTo>
                <a:lnTo>
                  <a:pt x="224" y="0"/>
                </a:lnTo>
                <a:lnTo>
                  <a:pt x="225" y="0"/>
                </a:lnTo>
                <a:lnTo>
                  <a:pt x="226" y="0"/>
                </a:lnTo>
                <a:lnTo>
                  <a:pt x="226" y="0"/>
                </a:lnTo>
                <a:lnTo>
                  <a:pt x="227" y="0"/>
                </a:lnTo>
                <a:lnTo>
                  <a:pt x="227" y="0"/>
                </a:lnTo>
                <a:lnTo>
                  <a:pt x="228" y="0"/>
                </a:lnTo>
                <a:lnTo>
                  <a:pt x="228" y="0"/>
                </a:lnTo>
                <a:lnTo>
                  <a:pt x="229" y="0"/>
                </a:lnTo>
                <a:lnTo>
                  <a:pt x="229" y="0"/>
                </a:lnTo>
                <a:lnTo>
                  <a:pt x="230" y="0"/>
                </a:lnTo>
                <a:lnTo>
                  <a:pt x="230" y="0"/>
                </a:lnTo>
                <a:lnTo>
                  <a:pt x="231" y="0"/>
                </a:lnTo>
                <a:lnTo>
                  <a:pt x="232" y="0"/>
                </a:lnTo>
                <a:lnTo>
                  <a:pt x="232" y="0"/>
                </a:lnTo>
                <a:lnTo>
                  <a:pt x="233" y="0"/>
                </a:lnTo>
                <a:lnTo>
                  <a:pt x="233" y="0"/>
                </a:lnTo>
                <a:lnTo>
                  <a:pt x="234" y="0"/>
                </a:lnTo>
                <a:lnTo>
                  <a:pt x="234" y="0"/>
                </a:lnTo>
                <a:lnTo>
                  <a:pt x="235" y="0"/>
                </a:lnTo>
                <a:lnTo>
                  <a:pt x="235" y="0"/>
                </a:lnTo>
                <a:lnTo>
                  <a:pt x="236" y="0"/>
                </a:lnTo>
                <a:lnTo>
                  <a:pt x="237" y="0"/>
                </a:ln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lnTo>
                  <a:pt x="239" y="0"/>
                </a:lnTo>
                <a:lnTo>
                  <a:pt x="239" y="0"/>
                </a:lnTo>
                <a:lnTo>
                  <a:pt x="240" y="0"/>
                </a:lnTo>
                <a:lnTo>
                  <a:pt x="240" y="0"/>
                </a:lnTo>
                <a:lnTo>
                  <a:pt x="241" y="0"/>
                </a:lnTo>
                <a:lnTo>
                  <a:pt x="242" y="0"/>
                </a:lnTo>
                <a:lnTo>
                  <a:pt x="242" y="0"/>
                </a:lnTo>
                <a:lnTo>
                  <a:pt x="243" y="0"/>
                </a:lnTo>
                <a:lnTo>
                  <a:pt x="243" y="0"/>
                </a:lnTo>
                <a:lnTo>
                  <a:pt x="244" y="0"/>
                </a:lnTo>
                <a:lnTo>
                  <a:pt x="244" y="0"/>
                </a:lnTo>
                <a:lnTo>
                  <a:pt x="245" y="0"/>
                </a:lnTo>
                <a:lnTo>
                  <a:pt x="245" y="0"/>
                </a:lnTo>
                <a:lnTo>
                  <a:pt x="246" y="0"/>
                </a:lnTo>
                <a:lnTo>
                  <a:pt x="246" y="0"/>
                </a:lnTo>
                <a:lnTo>
                  <a:pt x="247" y="0"/>
                </a:lnTo>
                <a:lnTo>
                  <a:pt x="248" y="0"/>
                </a:lnTo>
                <a:lnTo>
                  <a:pt x="248" y="0"/>
                </a:lnTo>
                <a:lnTo>
                  <a:pt x="249" y="0"/>
                </a:lnTo>
                <a:lnTo>
                  <a:pt x="249" y="0"/>
                </a:lnTo>
                <a:lnTo>
                  <a:pt x="250" y="0"/>
                </a:lnTo>
                <a:lnTo>
                  <a:pt x="250" y="0"/>
                </a:lnTo>
                <a:lnTo>
                  <a:pt x="251" y="0"/>
                </a:lnTo>
                <a:lnTo>
                  <a:pt x="251" y="0"/>
                </a:lnTo>
                <a:lnTo>
                  <a:pt x="252" y="0"/>
                </a:lnTo>
                <a:lnTo>
                  <a:pt x="253" y="0"/>
                </a:lnTo>
                <a:lnTo>
                  <a:pt x="253" y="0"/>
                </a:lnTo>
                <a:lnTo>
                  <a:pt x="254" y="0"/>
                </a:lnTo>
                <a:lnTo>
                  <a:pt x="254" y="0"/>
                </a:lnTo>
                <a:lnTo>
                  <a:pt x="255" y="0"/>
                </a:lnTo>
                <a:lnTo>
                  <a:pt x="255" y="0"/>
                </a:lnTo>
                <a:lnTo>
                  <a:pt x="256" y="0"/>
                </a:lnTo>
                <a:lnTo>
                  <a:pt x="256" y="0"/>
                </a:lnTo>
                <a:lnTo>
                  <a:pt x="257" y="0"/>
                </a:lnTo>
                <a:lnTo>
                  <a:pt x="258" y="0"/>
                </a:lnTo>
                <a:lnTo>
                  <a:pt x="258" y="0"/>
                </a:lnTo>
                <a:lnTo>
                  <a:pt x="259" y="0"/>
                </a:lnTo>
                <a:lnTo>
                  <a:pt x="259" y="0"/>
                </a:lnTo>
                <a:lnTo>
                  <a:pt x="260" y="0"/>
                </a:lnTo>
                <a:lnTo>
                  <a:pt x="260" y="0"/>
                </a:lnTo>
                <a:lnTo>
                  <a:pt x="261" y="0"/>
                </a:lnTo>
                <a:lnTo>
                  <a:pt x="261" y="0"/>
                </a:lnTo>
                <a:lnTo>
                  <a:pt x="262" y="0"/>
                </a:lnTo>
                <a:lnTo>
                  <a:pt x="263" y="0"/>
                </a:lnTo>
                <a:lnTo>
                  <a:pt x="263" y="0"/>
                </a:lnTo>
                <a:lnTo>
                  <a:pt x="264" y="0"/>
                </a:lnTo>
                <a:lnTo>
                  <a:pt x="264" y="0"/>
                </a:lnTo>
                <a:lnTo>
                  <a:pt x="265" y="0"/>
                </a:lnTo>
                <a:lnTo>
                  <a:pt x="265" y="0"/>
                </a:lnTo>
                <a:lnTo>
                  <a:pt x="266" y="0"/>
                </a:lnTo>
                <a:lnTo>
                  <a:pt x="266" y="0"/>
                </a:lnTo>
                <a:lnTo>
                  <a:pt x="267" y="0"/>
                </a:lnTo>
                <a:lnTo>
                  <a:pt x="267" y="0"/>
                </a:lnTo>
                <a:lnTo>
                  <a:pt x="268" y="0"/>
                </a:lnTo>
                <a:lnTo>
                  <a:pt x="269" y="0"/>
                </a:lnTo>
                <a:lnTo>
                  <a:pt x="269" y="0"/>
                </a:lnTo>
                <a:lnTo>
                  <a:pt x="270" y="0"/>
                </a:lnTo>
                <a:lnTo>
                  <a:pt x="270" y="0"/>
                </a:lnTo>
                <a:lnTo>
                  <a:pt x="271" y="0"/>
                </a:lnTo>
                <a:lnTo>
                  <a:pt x="271" y="0"/>
                </a:lnTo>
                <a:lnTo>
                  <a:pt x="272" y="0"/>
                </a:lnTo>
                <a:lnTo>
                  <a:pt x="272" y="0"/>
                </a:lnTo>
                <a:lnTo>
                  <a:pt x="273" y="0"/>
                </a:lnTo>
                <a:lnTo>
                  <a:pt x="274" y="0"/>
                </a:lnTo>
                <a:lnTo>
                  <a:pt x="274" y="0"/>
                </a:lnTo>
                <a:lnTo>
                  <a:pt x="275" y="0"/>
                </a:lnTo>
                <a:lnTo>
                  <a:pt x="275" y="0"/>
                </a:lnTo>
                <a:lnTo>
                  <a:pt x="276" y="0"/>
                </a:lnTo>
                <a:lnTo>
                  <a:pt x="276" y="0"/>
                </a:lnTo>
                <a:lnTo>
                  <a:pt x="277" y="0"/>
                </a:lnTo>
                <a:lnTo>
                  <a:pt x="277" y="0"/>
                </a:lnTo>
                <a:lnTo>
                  <a:pt x="278" y="0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1" y="0"/>
                </a:lnTo>
                <a:lnTo>
                  <a:pt x="281" y="0"/>
                </a:lnTo>
                <a:lnTo>
                  <a:pt x="282" y="0"/>
                </a:lnTo>
                <a:lnTo>
                  <a:pt x="282" y="0"/>
                </a:lnTo>
                <a:lnTo>
                  <a:pt x="283" y="0"/>
                </a:lnTo>
                <a:lnTo>
                  <a:pt x="283" y="0"/>
                </a:lnTo>
                <a:lnTo>
                  <a:pt x="284" y="0"/>
                </a:lnTo>
                <a:lnTo>
                  <a:pt x="285" y="0"/>
                </a:lnTo>
                <a:lnTo>
                  <a:pt x="285" y="0"/>
                </a:lnTo>
                <a:lnTo>
                  <a:pt x="286" y="0"/>
                </a:lnTo>
                <a:lnTo>
                  <a:pt x="286" y="0"/>
                </a:lnTo>
                <a:lnTo>
                  <a:pt x="287" y="0"/>
                </a:lnTo>
                <a:lnTo>
                  <a:pt x="287" y="0"/>
                </a:lnTo>
                <a:lnTo>
                  <a:pt x="288" y="0"/>
                </a:lnTo>
                <a:lnTo>
                  <a:pt x="288" y="0"/>
                </a:lnTo>
                <a:lnTo>
                  <a:pt x="289" y="0"/>
                </a:lnTo>
                <a:lnTo>
                  <a:pt x="290" y="0"/>
                </a:lnTo>
                <a:lnTo>
                  <a:pt x="290" y="0"/>
                </a:lnTo>
                <a:lnTo>
                  <a:pt x="291" y="0"/>
                </a:ln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lnTo>
                  <a:pt x="296" y="0"/>
                </a:lnTo>
                <a:lnTo>
                  <a:pt x="296" y="0"/>
                </a:lnTo>
                <a:lnTo>
                  <a:pt x="297" y="0"/>
                </a:lnTo>
                <a:lnTo>
                  <a:pt x="297" y="0"/>
                </a:lnTo>
                <a:lnTo>
                  <a:pt x="298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1" y="0"/>
                </a:lnTo>
                <a:lnTo>
                  <a:pt x="302" y="0"/>
                </a:lnTo>
                <a:lnTo>
                  <a:pt x="302" y="0"/>
                </a:lnTo>
                <a:lnTo>
                  <a:pt x="303" y="0"/>
                </a:lnTo>
                <a:lnTo>
                  <a:pt x="303" y="0"/>
                </a:lnTo>
                <a:lnTo>
                  <a:pt x="304" y="0"/>
                </a:lnTo>
                <a:lnTo>
                  <a:pt x="304" y="0"/>
                </a:lnTo>
                <a:lnTo>
                  <a:pt x="305" y="0"/>
                </a:lnTo>
                <a:lnTo>
                  <a:pt x="306" y="0"/>
                </a:lnTo>
                <a:lnTo>
                  <a:pt x="306" y="0"/>
                </a:lnTo>
                <a:lnTo>
                  <a:pt x="307" y="0"/>
                </a:lnTo>
                <a:lnTo>
                  <a:pt x="307" y="0"/>
                </a:lnTo>
                <a:lnTo>
                  <a:pt x="308" y="0"/>
                </a:lnTo>
                <a:lnTo>
                  <a:pt x="308" y="0"/>
                </a:lnTo>
                <a:lnTo>
                  <a:pt x="309" y="0"/>
                </a:lnTo>
                <a:lnTo>
                  <a:pt x="309" y="0"/>
                </a:lnTo>
                <a:lnTo>
                  <a:pt x="310" y="0"/>
                </a:lnTo>
                <a:lnTo>
                  <a:pt x="311" y="0"/>
                </a:lnTo>
                <a:lnTo>
                  <a:pt x="311" y="0"/>
                </a:lnTo>
                <a:lnTo>
                  <a:pt x="312" y="0"/>
                </a:lnTo>
                <a:lnTo>
                  <a:pt x="312" y="0"/>
                </a:lnTo>
                <a:lnTo>
                  <a:pt x="313" y="0"/>
                </a:lnTo>
                <a:lnTo>
                  <a:pt x="313" y="0"/>
                </a:lnTo>
                <a:lnTo>
                  <a:pt x="314" y="0"/>
                </a:lnTo>
                <a:lnTo>
                  <a:pt x="314" y="0"/>
                </a:lnTo>
                <a:lnTo>
                  <a:pt x="315" y="0"/>
                </a:lnTo>
                <a:lnTo>
                  <a:pt x="315" y="0"/>
                </a:lnTo>
                <a:lnTo>
                  <a:pt x="316" y="0"/>
                </a:lnTo>
                <a:lnTo>
                  <a:pt x="317" y="0"/>
                </a:lnTo>
                <a:lnTo>
                  <a:pt x="317" y="0"/>
                </a:lnTo>
                <a:lnTo>
                  <a:pt x="318" y="0"/>
                </a:lnTo>
                <a:lnTo>
                  <a:pt x="318" y="0"/>
                </a:lnTo>
                <a:lnTo>
                  <a:pt x="319" y="0"/>
                </a:lnTo>
                <a:lnTo>
                  <a:pt x="319" y="0"/>
                </a:lnTo>
                <a:lnTo>
                  <a:pt x="320" y="0"/>
                </a:lnTo>
                <a:lnTo>
                  <a:pt x="320" y="0"/>
                </a:lnTo>
                <a:lnTo>
                  <a:pt x="321" y="0"/>
                </a:lnTo>
                <a:lnTo>
                  <a:pt x="322" y="0"/>
                </a:lnTo>
                <a:lnTo>
                  <a:pt x="322" y="0"/>
                </a:lnTo>
                <a:lnTo>
                  <a:pt x="323" y="0"/>
                </a:lnTo>
                <a:lnTo>
                  <a:pt x="323" y="0"/>
                </a:lnTo>
                <a:lnTo>
                  <a:pt x="324" y="0"/>
                </a:lnTo>
                <a:lnTo>
                  <a:pt x="324" y="0"/>
                </a:lnTo>
                <a:lnTo>
                  <a:pt x="325" y="0"/>
                </a:lnTo>
                <a:lnTo>
                  <a:pt x="325" y="0"/>
                </a:lnTo>
                <a:lnTo>
                  <a:pt x="326" y="0"/>
                </a:lnTo>
                <a:lnTo>
                  <a:pt x="327" y="0"/>
                </a:lnTo>
                <a:lnTo>
                  <a:pt x="327" y="0"/>
                </a:lnTo>
                <a:lnTo>
                  <a:pt x="328" y="0"/>
                </a:lnTo>
                <a:lnTo>
                  <a:pt x="328" y="0"/>
                </a:lnTo>
                <a:lnTo>
                  <a:pt x="329" y="0"/>
                </a:lnTo>
                <a:lnTo>
                  <a:pt x="329" y="0"/>
                </a:lnTo>
                <a:lnTo>
                  <a:pt x="330" y="0"/>
                </a:lnTo>
                <a:lnTo>
                  <a:pt x="330" y="0"/>
                </a:lnTo>
                <a:lnTo>
                  <a:pt x="331" y="0"/>
                </a:lnTo>
                <a:lnTo>
                  <a:pt x="332" y="0"/>
                </a:lnTo>
                <a:lnTo>
                  <a:pt x="332" y="0"/>
                </a:lnTo>
                <a:lnTo>
                  <a:pt x="333" y="0"/>
                </a:lnTo>
                <a:lnTo>
                  <a:pt x="333" y="0"/>
                </a:lnTo>
                <a:lnTo>
                  <a:pt x="334" y="0"/>
                </a:lnTo>
                <a:lnTo>
                  <a:pt x="334" y="0"/>
                </a:lnTo>
                <a:lnTo>
                  <a:pt x="335" y="0"/>
                </a:lnTo>
                <a:lnTo>
                  <a:pt x="335" y="0"/>
                </a:lnTo>
                <a:lnTo>
                  <a:pt x="336" y="0"/>
                </a:lnTo>
                <a:lnTo>
                  <a:pt x="336" y="0"/>
                </a:lnTo>
                <a:lnTo>
                  <a:pt x="337" y="0"/>
                </a:lnTo>
                <a:lnTo>
                  <a:pt x="338" y="0"/>
                </a:lnTo>
                <a:lnTo>
                  <a:pt x="338" y="0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lnTo>
                  <a:pt x="341" y="0"/>
                </a:lnTo>
                <a:lnTo>
                  <a:pt x="342" y="0"/>
                </a:lnTo>
                <a:lnTo>
                  <a:pt x="343" y="0"/>
                </a:lnTo>
                <a:lnTo>
                  <a:pt x="343" y="0"/>
                </a:lnTo>
                <a:lnTo>
                  <a:pt x="344" y="0"/>
                </a:lnTo>
                <a:lnTo>
                  <a:pt x="344" y="0"/>
                </a:lnTo>
                <a:lnTo>
                  <a:pt x="345" y="0"/>
                </a:lnTo>
                <a:lnTo>
                  <a:pt x="345" y="0"/>
                </a:lnTo>
                <a:lnTo>
                  <a:pt x="346" y="0"/>
                </a:lnTo>
                <a:lnTo>
                  <a:pt x="346" y="0"/>
                </a:lnTo>
                <a:lnTo>
                  <a:pt x="347" y="0"/>
                </a:lnTo>
                <a:lnTo>
                  <a:pt x="348" y="0"/>
                </a:lnTo>
                <a:lnTo>
                  <a:pt x="348" y="0"/>
                </a:lnTo>
                <a:lnTo>
                  <a:pt x="349" y="0"/>
                </a:lnTo>
                <a:lnTo>
                  <a:pt x="349" y="0"/>
                </a:lnTo>
                <a:lnTo>
                  <a:pt x="350" y="0"/>
                </a:lnTo>
                <a:lnTo>
                  <a:pt x="350" y="0"/>
                </a:lnTo>
                <a:lnTo>
                  <a:pt x="351" y="0"/>
                </a:lnTo>
                <a:lnTo>
                  <a:pt x="351" y="0"/>
                </a:lnTo>
                <a:lnTo>
                  <a:pt x="352" y="0"/>
                </a:lnTo>
                <a:lnTo>
                  <a:pt x="352" y="0"/>
                </a:lnTo>
                <a:lnTo>
                  <a:pt x="353" y="0"/>
                </a:lnTo>
                <a:lnTo>
                  <a:pt x="354" y="0"/>
                </a:lnTo>
                <a:lnTo>
                  <a:pt x="354" y="0"/>
                </a:lnTo>
                <a:lnTo>
                  <a:pt x="355" y="0"/>
                </a:lnTo>
                <a:lnTo>
                  <a:pt x="355" y="0"/>
                </a:lnTo>
                <a:lnTo>
                  <a:pt x="356" y="0"/>
                </a:lnTo>
                <a:lnTo>
                  <a:pt x="356" y="0"/>
                </a:lnTo>
                <a:lnTo>
                  <a:pt x="357" y="0"/>
                </a:lnTo>
                <a:lnTo>
                  <a:pt x="357" y="0"/>
                </a:lnTo>
                <a:lnTo>
                  <a:pt x="358" y="0"/>
                </a:lnTo>
                <a:lnTo>
                  <a:pt x="359" y="0"/>
                </a:lnTo>
                <a:lnTo>
                  <a:pt x="359" y="0"/>
                </a:lnTo>
                <a:lnTo>
                  <a:pt x="360" y="0"/>
                </a:lnTo>
                <a:lnTo>
                  <a:pt x="360" y="0"/>
                </a:lnTo>
                <a:lnTo>
                  <a:pt x="361" y="0"/>
                </a:lnTo>
                <a:lnTo>
                  <a:pt x="361" y="0"/>
                </a:lnTo>
                <a:lnTo>
                  <a:pt x="362" y="0"/>
                </a:lnTo>
                <a:lnTo>
                  <a:pt x="362" y="0"/>
                </a:lnTo>
                <a:lnTo>
                  <a:pt x="363" y="0"/>
                </a:lnTo>
                <a:lnTo>
                  <a:pt x="364" y="0"/>
                </a:lnTo>
                <a:lnTo>
                  <a:pt x="364" y="0"/>
                </a:lnTo>
                <a:lnTo>
                  <a:pt x="365" y="0"/>
                </a:lnTo>
                <a:lnTo>
                  <a:pt x="365" y="0"/>
                </a:lnTo>
                <a:lnTo>
                  <a:pt x="366" y="0"/>
                </a:lnTo>
                <a:lnTo>
                  <a:pt x="366" y="0"/>
                </a:lnTo>
                <a:lnTo>
                  <a:pt x="367" y="0"/>
                </a:lnTo>
                <a:lnTo>
                  <a:pt x="367" y="0"/>
                </a:lnTo>
                <a:lnTo>
                  <a:pt x="368" y="0"/>
                </a:lnTo>
                <a:lnTo>
                  <a:pt x="368" y="0"/>
                </a:lnTo>
                <a:lnTo>
                  <a:pt x="369" y="0"/>
                </a:lnTo>
                <a:lnTo>
                  <a:pt x="370" y="0"/>
                </a:lnTo>
                <a:lnTo>
                  <a:pt x="370" y="0"/>
                </a:lnTo>
                <a:lnTo>
                  <a:pt x="371" y="0"/>
                </a:lnTo>
                <a:lnTo>
                  <a:pt x="371" y="0"/>
                </a:lnTo>
                <a:lnTo>
                  <a:pt x="372" y="0"/>
                </a:lnTo>
                <a:lnTo>
                  <a:pt x="372" y="0"/>
                </a:lnTo>
                <a:lnTo>
                  <a:pt x="373" y="0"/>
                </a:lnTo>
                <a:lnTo>
                  <a:pt x="373" y="0"/>
                </a:lnTo>
                <a:lnTo>
                  <a:pt x="374" y="0"/>
                </a:lnTo>
                <a:lnTo>
                  <a:pt x="375" y="0"/>
                </a:lnTo>
                <a:lnTo>
                  <a:pt x="375" y="0"/>
                </a:lnTo>
                <a:lnTo>
                  <a:pt x="376" y="0"/>
                </a:lnTo>
                <a:lnTo>
                  <a:pt x="376" y="0"/>
                </a:lnTo>
                <a:lnTo>
                  <a:pt x="377" y="0"/>
                </a:lnTo>
                <a:lnTo>
                  <a:pt x="377" y="0"/>
                </a:lnTo>
                <a:lnTo>
                  <a:pt x="378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0" y="0"/>
                </a:lnTo>
                <a:lnTo>
                  <a:pt x="381" y="0"/>
                </a:lnTo>
                <a:lnTo>
                  <a:pt x="381" y="0"/>
                </a:lnTo>
                <a:lnTo>
                  <a:pt x="382" y="0"/>
                </a:lnTo>
                <a:lnTo>
                  <a:pt x="382" y="0"/>
                </a:lnTo>
                <a:lnTo>
                  <a:pt x="383" y="0"/>
                </a:lnTo>
                <a:lnTo>
                  <a:pt x="383" y="0"/>
                </a:lnTo>
                <a:lnTo>
                  <a:pt x="384" y="0"/>
                </a:lnTo>
                <a:lnTo>
                  <a:pt x="385" y="0"/>
                </a:lnTo>
                <a:lnTo>
                  <a:pt x="385" y="0"/>
                </a:lnTo>
                <a:lnTo>
                  <a:pt x="386" y="0"/>
                </a:lnTo>
                <a:lnTo>
                  <a:pt x="386" y="0"/>
                </a:lnTo>
                <a:lnTo>
                  <a:pt x="387" y="0"/>
                </a:lnTo>
                <a:lnTo>
                  <a:pt x="387" y="0"/>
                </a:lnTo>
                <a:lnTo>
                  <a:pt x="388" y="0"/>
                </a:lnTo>
                <a:lnTo>
                  <a:pt x="388" y="0"/>
                </a:lnTo>
                <a:lnTo>
                  <a:pt x="389" y="0"/>
                </a:lnTo>
                <a:lnTo>
                  <a:pt x="389" y="0"/>
                </a:lnTo>
                <a:lnTo>
                  <a:pt x="390" y="0"/>
                </a:lnTo>
                <a:lnTo>
                  <a:pt x="391" y="0"/>
                </a:lnTo>
                <a:lnTo>
                  <a:pt x="391" y="0"/>
                </a:lnTo>
                <a:lnTo>
                  <a:pt x="392" y="0"/>
                </a:lnTo>
                <a:lnTo>
                  <a:pt x="392" y="0"/>
                </a:lnTo>
                <a:lnTo>
                  <a:pt x="393" y="0"/>
                </a:lnTo>
                <a:lnTo>
                  <a:pt x="393" y="0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lnTo>
                  <a:pt x="396" y="0"/>
                </a:lnTo>
                <a:lnTo>
                  <a:pt x="396" y="0"/>
                </a:lnTo>
                <a:lnTo>
                  <a:pt x="397" y="0"/>
                </a:lnTo>
                <a:lnTo>
                  <a:pt x="397" y="0"/>
                </a:lnTo>
                <a:lnTo>
                  <a:pt x="398" y="0"/>
                </a:lnTo>
                <a:lnTo>
                  <a:pt x="398" y="0"/>
                </a:lnTo>
                <a:lnTo>
                  <a:pt x="399" y="0"/>
                </a:lnTo>
                <a:lnTo>
                  <a:pt x="399" y="0"/>
                </a:lnTo>
                <a:lnTo>
                  <a:pt x="400" y="0"/>
                </a:lnTo>
                <a:lnTo>
                  <a:pt x="401" y="0"/>
                </a:lnTo>
                <a:lnTo>
                  <a:pt x="401" y="0"/>
                </a:lnTo>
                <a:lnTo>
                  <a:pt x="402" y="0"/>
                </a:lnTo>
                <a:lnTo>
                  <a:pt x="402" y="0"/>
                </a:lnTo>
                <a:lnTo>
                  <a:pt x="403" y="0"/>
                </a:lnTo>
                <a:lnTo>
                  <a:pt x="403" y="0"/>
                </a:lnTo>
                <a:lnTo>
                  <a:pt x="404" y="0"/>
                </a:lnTo>
                <a:lnTo>
                  <a:pt x="404" y="0"/>
                </a:lnTo>
                <a:lnTo>
                  <a:pt x="405" y="0"/>
                </a:lnTo>
                <a:lnTo>
                  <a:pt x="405" y="0"/>
                </a:lnTo>
                <a:lnTo>
                  <a:pt x="406" y="0"/>
                </a:lnTo>
                <a:lnTo>
                  <a:pt x="407" y="0"/>
                </a:lnTo>
                <a:lnTo>
                  <a:pt x="407" y="0"/>
                </a:lnTo>
                <a:lnTo>
                  <a:pt x="408" y="0"/>
                </a:lnTo>
                <a:lnTo>
                  <a:pt x="408" y="0"/>
                </a:lnTo>
                <a:lnTo>
                  <a:pt x="409" y="0"/>
                </a:lnTo>
                <a:lnTo>
                  <a:pt x="409" y="0"/>
                </a:lnTo>
                <a:lnTo>
                  <a:pt x="410" y="0"/>
                </a:lnTo>
                <a:lnTo>
                  <a:pt x="410" y="0"/>
                </a:lnTo>
                <a:lnTo>
                  <a:pt x="411" y="0"/>
                </a:lnTo>
                <a:lnTo>
                  <a:pt x="412" y="0"/>
                </a:lnTo>
                <a:lnTo>
                  <a:pt x="412" y="0"/>
                </a:lnTo>
                <a:lnTo>
                  <a:pt x="413" y="0"/>
                </a:lnTo>
                <a:lnTo>
                  <a:pt x="413" y="0"/>
                </a:lnTo>
                <a:lnTo>
                  <a:pt x="414" y="0"/>
                </a:lnTo>
                <a:lnTo>
                  <a:pt x="414" y="0"/>
                </a:lnTo>
                <a:lnTo>
                  <a:pt x="415" y="0"/>
                </a:lnTo>
                <a:lnTo>
                  <a:pt x="415" y="0"/>
                </a:lnTo>
                <a:lnTo>
                  <a:pt x="416" y="0"/>
                </a:lnTo>
                <a:lnTo>
                  <a:pt x="417" y="0"/>
                </a:lnTo>
                <a:lnTo>
                  <a:pt x="417" y="0"/>
                </a:lnTo>
                <a:lnTo>
                  <a:pt x="418" y="0"/>
                </a:lnTo>
                <a:lnTo>
                  <a:pt x="418" y="0"/>
                </a:lnTo>
                <a:lnTo>
                  <a:pt x="419" y="0"/>
                </a:lnTo>
                <a:lnTo>
                  <a:pt x="419" y="0"/>
                </a:lnTo>
                <a:lnTo>
                  <a:pt x="420" y="0"/>
                </a:lnTo>
                <a:lnTo>
                  <a:pt x="420" y="0"/>
                </a:lnTo>
                <a:lnTo>
                  <a:pt x="421" y="0"/>
                </a:lnTo>
                <a:lnTo>
                  <a:pt x="421" y="0"/>
                </a:lnTo>
                <a:lnTo>
                  <a:pt x="422" y="0"/>
                </a:lnTo>
                <a:lnTo>
                  <a:pt x="423" y="0"/>
                </a:lnTo>
                <a:lnTo>
                  <a:pt x="423" y="0"/>
                </a:lnTo>
                <a:lnTo>
                  <a:pt x="424" y="0"/>
                </a:lnTo>
                <a:lnTo>
                  <a:pt x="424" y="0"/>
                </a:lnTo>
                <a:lnTo>
                  <a:pt x="425" y="0"/>
                </a:lnTo>
                <a:lnTo>
                  <a:pt x="425" y="0"/>
                </a:lnTo>
                <a:lnTo>
                  <a:pt x="426" y="0"/>
                </a:lnTo>
                <a:lnTo>
                  <a:pt x="426" y="0"/>
                </a:lnTo>
                <a:lnTo>
                  <a:pt x="427" y="0"/>
                </a:lnTo>
                <a:lnTo>
                  <a:pt x="428" y="0"/>
                </a:lnTo>
                <a:lnTo>
                  <a:pt x="428" y="0"/>
                </a:lnTo>
                <a:lnTo>
                  <a:pt x="429" y="0"/>
                </a:lnTo>
                <a:lnTo>
                  <a:pt x="429" y="0"/>
                </a:lnTo>
                <a:lnTo>
                  <a:pt x="430" y="0"/>
                </a:lnTo>
                <a:lnTo>
                  <a:pt x="430" y="0"/>
                </a:lnTo>
                <a:lnTo>
                  <a:pt x="431" y="0"/>
                </a:lnTo>
                <a:lnTo>
                  <a:pt x="431" y="0"/>
                </a:lnTo>
                <a:lnTo>
                  <a:pt x="432" y="0"/>
                </a:lnTo>
                <a:lnTo>
                  <a:pt x="433" y="0"/>
                </a:lnTo>
                <a:lnTo>
                  <a:pt x="433" y="0"/>
                </a:lnTo>
                <a:lnTo>
                  <a:pt x="434" y="0"/>
                </a:lnTo>
                <a:lnTo>
                  <a:pt x="434" y="0"/>
                </a:lnTo>
                <a:lnTo>
                  <a:pt x="435" y="0"/>
                </a:lnTo>
                <a:lnTo>
                  <a:pt x="435" y="0"/>
                </a:lnTo>
                <a:lnTo>
                  <a:pt x="436" y="0"/>
                </a:lnTo>
                <a:lnTo>
                  <a:pt x="436" y="0"/>
                </a:lnTo>
                <a:lnTo>
                  <a:pt x="437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39" y="0"/>
                </a:lnTo>
                <a:lnTo>
                  <a:pt x="440" y="0"/>
                </a:lnTo>
                <a:lnTo>
                  <a:pt x="440" y="0"/>
                </a:lnTo>
                <a:lnTo>
                  <a:pt x="441" y="0"/>
                </a:lnTo>
                <a:lnTo>
                  <a:pt x="441" y="0"/>
                </a:lnTo>
                <a:lnTo>
                  <a:pt x="442" y="0"/>
                </a:lnTo>
                <a:lnTo>
                  <a:pt x="442" y="0"/>
                </a:lnTo>
                <a:lnTo>
                  <a:pt x="443" y="0"/>
                </a:lnTo>
                <a:lnTo>
                  <a:pt x="444" y="0"/>
                </a:lnTo>
                <a:lnTo>
                  <a:pt x="444" y="0"/>
                </a:lnTo>
                <a:lnTo>
                  <a:pt x="445" y="0"/>
                </a:lnTo>
                <a:lnTo>
                  <a:pt x="445" y="0"/>
                </a:lnTo>
                <a:lnTo>
                  <a:pt x="446" y="0"/>
                </a:lnTo>
                <a:lnTo>
                  <a:pt x="446" y="0"/>
                </a:lnTo>
                <a:lnTo>
                  <a:pt x="447" y="0"/>
                </a:lnTo>
                <a:lnTo>
                  <a:pt x="447" y="0"/>
                </a:lnTo>
                <a:lnTo>
                  <a:pt x="448" y="0"/>
                </a:lnTo>
                <a:lnTo>
                  <a:pt x="449" y="0"/>
                </a:lnTo>
                <a:lnTo>
                  <a:pt x="449" y="0"/>
                </a:lnTo>
                <a:lnTo>
                  <a:pt x="450" y="0"/>
                </a:lnTo>
                <a:lnTo>
                  <a:pt x="450" y="0"/>
                </a:lnTo>
                <a:lnTo>
                  <a:pt x="451" y="0"/>
                </a:lnTo>
                <a:lnTo>
                  <a:pt x="451" y="0"/>
                </a:lnTo>
                <a:lnTo>
                  <a:pt x="452" y="0"/>
                </a:lnTo>
                <a:lnTo>
                  <a:pt x="452" y="0"/>
                </a:lnTo>
                <a:lnTo>
                  <a:pt x="453" y="0"/>
                </a:lnTo>
                <a:lnTo>
                  <a:pt x="454" y="0"/>
                </a:lnTo>
                <a:lnTo>
                  <a:pt x="454" y="0"/>
                </a:lnTo>
                <a:lnTo>
                  <a:pt x="455" y="0"/>
                </a:lnTo>
                <a:lnTo>
                  <a:pt x="455" y="0"/>
                </a:lnTo>
                <a:lnTo>
                  <a:pt x="456" y="0"/>
                </a:lnTo>
                <a:lnTo>
                  <a:pt x="456" y="0"/>
                </a:lnTo>
                <a:lnTo>
                  <a:pt x="457" y="0"/>
                </a:lnTo>
                <a:lnTo>
                  <a:pt x="457" y="0"/>
                </a:lnTo>
                <a:lnTo>
                  <a:pt x="458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0" y="0"/>
                </a:lnTo>
                <a:lnTo>
                  <a:pt x="461" y="0"/>
                </a:lnTo>
                <a:lnTo>
                  <a:pt x="461" y="0"/>
                </a:lnTo>
                <a:lnTo>
                  <a:pt x="462" y="0"/>
                </a:lnTo>
                <a:lnTo>
                  <a:pt x="462" y="0"/>
                </a:lnTo>
                <a:lnTo>
                  <a:pt x="463" y="0"/>
                </a:lnTo>
                <a:lnTo>
                  <a:pt x="463" y="0"/>
                </a:lnTo>
                <a:lnTo>
                  <a:pt x="464" y="0"/>
                </a:lnTo>
                <a:lnTo>
                  <a:pt x="465" y="0"/>
                </a:lnTo>
                <a:lnTo>
                  <a:pt x="465" y="0"/>
                </a:lnTo>
                <a:lnTo>
                  <a:pt x="466" y="0"/>
                </a:lnTo>
                <a:lnTo>
                  <a:pt x="466" y="0"/>
                </a:lnTo>
                <a:lnTo>
                  <a:pt x="467" y="0"/>
                </a:lnTo>
                <a:lnTo>
                  <a:pt x="467" y="0"/>
                </a:lnTo>
                <a:lnTo>
                  <a:pt x="468" y="0"/>
                </a:lnTo>
                <a:lnTo>
                  <a:pt x="468" y="0"/>
                </a:lnTo>
                <a:lnTo>
                  <a:pt x="469" y="0"/>
                </a:lnTo>
                <a:lnTo>
                  <a:pt x="470" y="0"/>
                </a:lnTo>
                <a:lnTo>
                  <a:pt x="470" y="0"/>
                </a:lnTo>
                <a:lnTo>
                  <a:pt x="471" y="0"/>
                </a:lnTo>
                <a:lnTo>
                  <a:pt x="471" y="0"/>
                </a:lnTo>
                <a:lnTo>
                  <a:pt x="472" y="0"/>
                </a:lnTo>
                <a:lnTo>
                  <a:pt x="472" y="0"/>
                </a:lnTo>
                <a:lnTo>
                  <a:pt x="473" y="0"/>
                </a:lnTo>
                <a:lnTo>
                  <a:pt x="473" y="0"/>
                </a:lnTo>
                <a:lnTo>
                  <a:pt x="474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6" y="0"/>
                </a:lnTo>
                <a:lnTo>
                  <a:pt x="477" y="0"/>
                </a:lnTo>
                <a:lnTo>
                  <a:pt x="477" y="0"/>
                </a:lnTo>
                <a:lnTo>
                  <a:pt x="478" y="0"/>
                </a:lnTo>
                <a:lnTo>
                  <a:pt x="478" y="0"/>
                </a:lnTo>
                <a:lnTo>
                  <a:pt x="479" y="0"/>
                </a:lnTo>
                <a:lnTo>
                  <a:pt x="479" y="0"/>
                </a:lnTo>
                <a:lnTo>
                  <a:pt x="480" y="0"/>
                </a:lnTo>
                <a:lnTo>
                  <a:pt x="481" y="0"/>
                </a:lnTo>
                <a:lnTo>
                  <a:pt x="481" y="0"/>
                </a:lnTo>
                <a:lnTo>
                  <a:pt x="482" y="0"/>
                </a:lnTo>
                <a:lnTo>
                  <a:pt x="482" y="0"/>
                </a:lnTo>
                <a:lnTo>
                  <a:pt x="483" y="0"/>
                </a:lnTo>
                <a:lnTo>
                  <a:pt x="483" y="0"/>
                </a:lnTo>
                <a:lnTo>
                  <a:pt x="484" y="0"/>
                </a:lnTo>
                <a:lnTo>
                  <a:pt x="484" y="0"/>
                </a:lnTo>
                <a:lnTo>
                  <a:pt x="485" y="0"/>
                </a:lnTo>
                <a:lnTo>
                  <a:pt x="486" y="0"/>
                </a:lnTo>
                <a:lnTo>
                  <a:pt x="486" y="0"/>
                </a:lnTo>
                <a:lnTo>
                  <a:pt x="487" y="0"/>
                </a:lnTo>
                <a:lnTo>
                  <a:pt x="487" y="0"/>
                </a:lnTo>
                <a:lnTo>
                  <a:pt x="488" y="0"/>
                </a:lnTo>
                <a:lnTo>
                  <a:pt x="488" y="0"/>
                </a:lnTo>
                <a:lnTo>
                  <a:pt x="489" y="0"/>
                </a:lnTo>
                <a:lnTo>
                  <a:pt x="489" y="0"/>
                </a:lnTo>
                <a:lnTo>
                  <a:pt x="490" y="0"/>
                </a:lnTo>
                <a:lnTo>
                  <a:pt x="490" y="0"/>
                </a:lnTo>
                <a:lnTo>
                  <a:pt x="491" y="0"/>
                </a:lnTo>
                <a:lnTo>
                  <a:pt x="492" y="0"/>
                </a:lnTo>
                <a:lnTo>
                  <a:pt x="492" y="0"/>
                </a:lnTo>
                <a:lnTo>
                  <a:pt x="493" y="0"/>
                </a:lnTo>
                <a:lnTo>
                  <a:pt x="493" y="0"/>
                </a:lnTo>
                <a:lnTo>
                  <a:pt x="494" y="0"/>
                </a:lnTo>
                <a:lnTo>
                  <a:pt x="494" y="0"/>
                </a:lnTo>
                <a:lnTo>
                  <a:pt x="495" y="0"/>
                </a:lnTo>
                <a:lnTo>
                  <a:pt x="495" y="0"/>
                </a:lnTo>
                <a:lnTo>
                  <a:pt x="496" y="0"/>
                </a:lnTo>
                <a:lnTo>
                  <a:pt x="497" y="0"/>
                </a:lnTo>
                <a:lnTo>
                  <a:pt x="497" y="0"/>
                </a:lnTo>
                <a:lnTo>
                  <a:pt x="498" y="0"/>
                </a:lnTo>
                <a:lnTo>
                  <a:pt x="498" y="0"/>
                </a:lnTo>
                <a:lnTo>
                  <a:pt x="499" y="0"/>
                </a:lnTo>
                <a:lnTo>
                  <a:pt x="499" y="0"/>
                </a:lnTo>
                <a:lnTo>
                  <a:pt x="500" y="0"/>
                </a:lnTo>
                <a:lnTo>
                  <a:pt x="500" y="0"/>
                </a:lnTo>
                <a:lnTo>
                  <a:pt x="501" y="0"/>
                </a:lnTo>
                <a:lnTo>
                  <a:pt x="502" y="0"/>
                </a:lnTo>
                <a:lnTo>
                  <a:pt x="502" y="0"/>
                </a:lnTo>
                <a:lnTo>
                  <a:pt x="503" y="0"/>
                </a:lnTo>
                <a:lnTo>
                  <a:pt x="503" y="0"/>
                </a:lnTo>
                <a:lnTo>
                  <a:pt x="504" y="0"/>
                </a:lnTo>
                <a:lnTo>
                  <a:pt x="504" y="0"/>
                </a:lnTo>
                <a:lnTo>
                  <a:pt x="505" y="0"/>
                </a:lnTo>
                <a:lnTo>
                  <a:pt x="505" y="0"/>
                </a:lnTo>
                <a:lnTo>
                  <a:pt x="506" y="0"/>
                </a:lnTo>
                <a:lnTo>
                  <a:pt x="507" y="0"/>
                </a:lnTo>
                <a:lnTo>
                  <a:pt x="507" y="0"/>
                </a:lnTo>
                <a:lnTo>
                  <a:pt x="508" y="0"/>
                </a:lnTo>
                <a:lnTo>
                  <a:pt x="508" y="0"/>
                </a:lnTo>
                <a:lnTo>
                  <a:pt x="509" y="0"/>
                </a:lnTo>
                <a:lnTo>
                  <a:pt x="509" y="0"/>
                </a:lnTo>
                <a:lnTo>
                  <a:pt x="510" y="0"/>
                </a:lnTo>
                <a:lnTo>
                  <a:pt x="510" y="0"/>
                </a:lnTo>
                <a:lnTo>
                  <a:pt x="511" y="0"/>
                </a:lnTo>
                <a:lnTo>
                  <a:pt x="511" y="0"/>
                </a:lnTo>
                <a:lnTo>
                  <a:pt x="512" y="0"/>
                </a:lnTo>
                <a:lnTo>
                  <a:pt x="513" y="0"/>
                </a:lnTo>
                <a:lnTo>
                  <a:pt x="513" y="0"/>
                </a:lnTo>
                <a:lnTo>
                  <a:pt x="514" y="0"/>
                </a:lnTo>
                <a:lnTo>
                  <a:pt x="514" y="0"/>
                </a:lnTo>
                <a:lnTo>
                  <a:pt x="515" y="0"/>
                </a:lnTo>
                <a:lnTo>
                  <a:pt x="515" y="0"/>
                </a:lnTo>
                <a:lnTo>
                  <a:pt x="516" y="0"/>
                </a:lnTo>
                <a:lnTo>
                  <a:pt x="516" y="0"/>
                </a:lnTo>
                <a:lnTo>
                  <a:pt x="517" y="0"/>
                </a:lnTo>
                <a:lnTo>
                  <a:pt x="518" y="0"/>
                </a:lnTo>
                <a:lnTo>
                  <a:pt x="518" y="0"/>
                </a:lnTo>
                <a:lnTo>
                  <a:pt x="519" y="0"/>
                </a:lnTo>
                <a:lnTo>
                  <a:pt x="519" y="0"/>
                </a:lnTo>
                <a:lnTo>
                  <a:pt x="520" y="0"/>
                </a:lnTo>
                <a:lnTo>
                  <a:pt x="520" y="0"/>
                </a:lnTo>
                <a:lnTo>
                  <a:pt x="521" y="0"/>
                </a:lnTo>
                <a:lnTo>
                  <a:pt x="521" y="0"/>
                </a:lnTo>
                <a:lnTo>
                  <a:pt x="522" y="0"/>
                </a:lnTo>
                <a:lnTo>
                  <a:pt x="523" y="0"/>
                </a:lnTo>
                <a:lnTo>
                  <a:pt x="523" y="0"/>
                </a:lnTo>
                <a:lnTo>
                  <a:pt x="524" y="0"/>
                </a:lnTo>
                <a:lnTo>
                  <a:pt x="524" y="0"/>
                </a:lnTo>
                <a:lnTo>
                  <a:pt x="525" y="0"/>
                </a:lnTo>
                <a:lnTo>
                  <a:pt x="525" y="0"/>
                </a:lnTo>
                <a:lnTo>
                  <a:pt x="526" y="0"/>
                </a:lnTo>
                <a:lnTo>
                  <a:pt x="526" y="0"/>
                </a:lnTo>
                <a:lnTo>
                  <a:pt x="527" y="0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0" y="0"/>
                </a:lnTo>
                <a:lnTo>
                  <a:pt x="531" y="0"/>
                </a:lnTo>
                <a:lnTo>
                  <a:pt x="531" y="0"/>
                </a:lnTo>
                <a:lnTo>
                  <a:pt x="532" y="0"/>
                </a:lnTo>
                <a:lnTo>
                  <a:pt x="532" y="0"/>
                </a:lnTo>
                <a:lnTo>
                  <a:pt x="533" y="0"/>
                </a:lnTo>
                <a:lnTo>
                  <a:pt x="534" y="0"/>
                </a:lnTo>
                <a:lnTo>
                  <a:pt x="534" y="0"/>
                </a:lnTo>
                <a:lnTo>
                  <a:pt x="535" y="0"/>
                </a:lnTo>
                <a:lnTo>
                  <a:pt x="535" y="0"/>
                </a:lnTo>
                <a:lnTo>
                  <a:pt x="536" y="0"/>
                </a:lnTo>
                <a:lnTo>
                  <a:pt x="536" y="0"/>
                </a:lnTo>
                <a:lnTo>
                  <a:pt x="537" y="0"/>
                </a:lnTo>
                <a:lnTo>
                  <a:pt x="537" y="0"/>
                </a:lnTo>
                <a:lnTo>
                  <a:pt x="538" y="0"/>
                </a:lnTo>
                <a:lnTo>
                  <a:pt x="539" y="0"/>
                </a:lnTo>
                <a:lnTo>
                  <a:pt x="539" y="0"/>
                </a:lnTo>
                <a:lnTo>
                  <a:pt x="540" y="0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5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50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149850" y="16129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99213" y="53546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 rot="16200000">
            <a:off x="4225925" y="3332162"/>
            <a:ext cx="15430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Recruits-per-Spawner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078663" y="990600"/>
            <a:ext cx="1608137" cy="523875"/>
            <a:chOff x="6490818" y="1761565"/>
            <a:chExt cx="1608137" cy="523875"/>
          </a:xfrm>
        </p:grpSpPr>
        <p:sp>
          <p:nvSpPr>
            <p:cNvPr id="7" name="Rectangle 6"/>
            <p:cNvSpPr/>
            <p:nvPr/>
          </p:nvSpPr>
          <p:spPr bwMode="auto">
            <a:xfrm>
              <a:off x="6490818" y="1761565"/>
              <a:ext cx="1608137" cy="523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526957" y="1761565"/>
              <a:ext cx="1535857" cy="523875"/>
              <a:chOff x="6773863" y="1780054"/>
              <a:chExt cx="1535857" cy="523875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3863" y="1780054"/>
                <a:ext cx="40005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76245" y="1796348"/>
                <a:ext cx="1133475" cy="485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8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44524"/>
          </a:xfrm>
        </p:spPr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dirty="0" err="1" smtClean="0">
                <a:solidFill>
                  <a:srgbClr val="D55E00"/>
                </a:solidFill>
              </a:rPr>
              <a:t>Beverton</a:t>
            </a:r>
            <a:r>
              <a:rPr lang="en-US" dirty="0" smtClean="0">
                <a:solidFill>
                  <a:srgbClr val="D55E00"/>
                </a:solidFill>
              </a:rPr>
              <a:t>-Holt Model</a:t>
            </a:r>
            <a:endParaRPr lang="en-US" dirty="0">
              <a:solidFill>
                <a:srgbClr val="D55E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941388" y="2362200"/>
            <a:ext cx="1817688" cy="3514725"/>
          </a:xfrm>
          <a:custGeom>
            <a:avLst/>
            <a:gdLst>
              <a:gd name="T0" fmla="*/ 5 w 297"/>
              <a:gd name="T1" fmla="*/ 584 h 593"/>
              <a:gd name="T2" fmla="*/ 10 w 297"/>
              <a:gd name="T3" fmla="*/ 574 h 593"/>
              <a:gd name="T4" fmla="*/ 15 w 297"/>
              <a:gd name="T5" fmla="*/ 564 h 593"/>
              <a:gd name="T6" fmla="*/ 20 w 297"/>
              <a:gd name="T7" fmla="*/ 554 h 593"/>
              <a:gd name="T8" fmla="*/ 24 w 297"/>
              <a:gd name="T9" fmla="*/ 544 h 593"/>
              <a:gd name="T10" fmla="*/ 29 w 297"/>
              <a:gd name="T11" fmla="*/ 534 h 593"/>
              <a:gd name="T12" fmla="*/ 34 w 297"/>
              <a:gd name="T13" fmla="*/ 524 h 593"/>
              <a:gd name="T14" fmla="*/ 39 w 297"/>
              <a:gd name="T15" fmla="*/ 514 h 593"/>
              <a:gd name="T16" fmla="*/ 44 w 297"/>
              <a:gd name="T17" fmla="*/ 504 h 593"/>
              <a:gd name="T18" fmla="*/ 49 w 297"/>
              <a:gd name="T19" fmla="*/ 495 h 593"/>
              <a:gd name="T20" fmla="*/ 54 w 297"/>
              <a:gd name="T21" fmla="*/ 485 h 593"/>
              <a:gd name="T22" fmla="*/ 59 w 297"/>
              <a:gd name="T23" fmla="*/ 475 h 593"/>
              <a:gd name="T24" fmla="*/ 64 w 297"/>
              <a:gd name="T25" fmla="*/ 465 h 593"/>
              <a:gd name="T26" fmla="*/ 69 w 297"/>
              <a:gd name="T27" fmla="*/ 455 h 593"/>
              <a:gd name="T28" fmla="*/ 74 w 297"/>
              <a:gd name="T29" fmla="*/ 445 h 593"/>
              <a:gd name="T30" fmla="*/ 79 w 297"/>
              <a:gd name="T31" fmla="*/ 435 h 593"/>
              <a:gd name="T32" fmla="*/ 84 w 297"/>
              <a:gd name="T33" fmla="*/ 425 h 593"/>
              <a:gd name="T34" fmla="*/ 89 w 297"/>
              <a:gd name="T35" fmla="*/ 415 h 593"/>
              <a:gd name="T36" fmla="*/ 94 w 297"/>
              <a:gd name="T37" fmla="*/ 405 h 593"/>
              <a:gd name="T38" fmla="*/ 99 w 297"/>
              <a:gd name="T39" fmla="*/ 395 h 593"/>
              <a:gd name="T40" fmla="*/ 104 w 297"/>
              <a:gd name="T41" fmla="*/ 385 h 593"/>
              <a:gd name="T42" fmla="*/ 109 w 297"/>
              <a:gd name="T43" fmla="*/ 375 h 593"/>
              <a:gd name="T44" fmla="*/ 114 w 297"/>
              <a:gd name="T45" fmla="*/ 365 h 593"/>
              <a:gd name="T46" fmla="*/ 119 w 297"/>
              <a:gd name="T47" fmla="*/ 355 h 593"/>
              <a:gd name="T48" fmla="*/ 124 w 297"/>
              <a:gd name="T49" fmla="*/ 346 h 593"/>
              <a:gd name="T50" fmla="*/ 129 w 297"/>
              <a:gd name="T51" fmla="*/ 336 h 593"/>
              <a:gd name="T52" fmla="*/ 134 w 297"/>
              <a:gd name="T53" fmla="*/ 326 h 593"/>
              <a:gd name="T54" fmla="*/ 139 w 297"/>
              <a:gd name="T55" fmla="*/ 316 h 593"/>
              <a:gd name="T56" fmla="*/ 144 w 297"/>
              <a:gd name="T57" fmla="*/ 306 h 593"/>
              <a:gd name="T58" fmla="*/ 149 w 297"/>
              <a:gd name="T59" fmla="*/ 296 h 593"/>
              <a:gd name="T60" fmla="*/ 154 w 297"/>
              <a:gd name="T61" fmla="*/ 286 h 593"/>
              <a:gd name="T62" fmla="*/ 159 w 297"/>
              <a:gd name="T63" fmla="*/ 276 h 593"/>
              <a:gd name="T64" fmla="*/ 164 w 297"/>
              <a:gd name="T65" fmla="*/ 266 h 593"/>
              <a:gd name="T66" fmla="*/ 169 w 297"/>
              <a:gd name="T67" fmla="*/ 256 h 593"/>
              <a:gd name="T68" fmla="*/ 174 w 297"/>
              <a:gd name="T69" fmla="*/ 246 h 593"/>
              <a:gd name="T70" fmla="*/ 178 w 297"/>
              <a:gd name="T71" fmla="*/ 236 h 593"/>
              <a:gd name="T72" fmla="*/ 183 w 297"/>
              <a:gd name="T73" fmla="*/ 226 h 593"/>
              <a:gd name="T74" fmla="*/ 188 w 297"/>
              <a:gd name="T75" fmla="*/ 216 h 593"/>
              <a:gd name="T76" fmla="*/ 193 w 297"/>
              <a:gd name="T77" fmla="*/ 206 h 593"/>
              <a:gd name="T78" fmla="*/ 198 w 297"/>
              <a:gd name="T79" fmla="*/ 196 h 593"/>
              <a:gd name="T80" fmla="*/ 203 w 297"/>
              <a:gd name="T81" fmla="*/ 187 h 593"/>
              <a:gd name="T82" fmla="*/ 208 w 297"/>
              <a:gd name="T83" fmla="*/ 177 h 593"/>
              <a:gd name="T84" fmla="*/ 213 w 297"/>
              <a:gd name="T85" fmla="*/ 167 h 593"/>
              <a:gd name="T86" fmla="*/ 218 w 297"/>
              <a:gd name="T87" fmla="*/ 157 h 593"/>
              <a:gd name="T88" fmla="*/ 223 w 297"/>
              <a:gd name="T89" fmla="*/ 147 h 593"/>
              <a:gd name="T90" fmla="*/ 228 w 297"/>
              <a:gd name="T91" fmla="*/ 137 h 593"/>
              <a:gd name="T92" fmla="*/ 233 w 297"/>
              <a:gd name="T93" fmla="*/ 127 h 593"/>
              <a:gd name="T94" fmla="*/ 238 w 297"/>
              <a:gd name="T95" fmla="*/ 117 h 593"/>
              <a:gd name="T96" fmla="*/ 243 w 297"/>
              <a:gd name="T97" fmla="*/ 107 h 593"/>
              <a:gd name="T98" fmla="*/ 248 w 297"/>
              <a:gd name="T99" fmla="*/ 97 h 593"/>
              <a:gd name="T100" fmla="*/ 253 w 297"/>
              <a:gd name="T101" fmla="*/ 87 h 593"/>
              <a:gd name="T102" fmla="*/ 258 w 297"/>
              <a:gd name="T103" fmla="*/ 77 h 593"/>
              <a:gd name="T104" fmla="*/ 263 w 297"/>
              <a:gd name="T105" fmla="*/ 67 h 593"/>
              <a:gd name="T106" fmla="*/ 268 w 297"/>
              <a:gd name="T107" fmla="*/ 57 h 593"/>
              <a:gd name="T108" fmla="*/ 273 w 297"/>
              <a:gd name="T109" fmla="*/ 47 h 593"/>
              <a:gd name="T110" fmla="*/ 278 w 297"/>
              <a:gd name="T111" fmla="*/ 37 h 593"/>
              <a:gd name="T112" fmla="*/ 283 w 297"/>
              <a:gd name="T113" fmla="*/ 28 h 593"/>
              <a:gd name="T114" fmla="*/ 288 w 297"/>
              <a:gd name="T115" fmla="*/ 18 h 593"/>
              <a:gd name="T116" fmla="*/ 293 w 297"/>
              <a:gd name="T117" fmla="*/ 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7" h="593">
                <a:moveTo>
                  <a:pt x="0" y="593"/>
                </a:moveTo>
                <a:lnTo>
                  <a:pt x="1" y="592"/>
                </a:lnTo>
                <a:lnTo>
                  <a:pt x="1" y="591"/>
                </a:lnTo>
                <a:lnTo>
                  <a:pt x="2" y="590"/>
                </a:lnTo>
                <a:lnTo>
                  <a:pt x="2" y="588"/>
                </a:lnTo>
                <a:lnTo>
                  <a:pt x="3" y="587"/>
                </a:lnTo>
                <a:lnTo>
                  <a:pt x="3" y="586"/>
                </a:lnTo>
                <a:lnTo>
                  <a:pt x="4" y="585"/>
                </a:lnTo>
                <a:lnTo>
                  <a:pt x="5" y="584"/>
                </a:lnTo>
                <a:lnTo>
                  <a:pt x="5" y="583"/>
                </a:lnTo>
                <a:lnTo>
                  <a:pt x="6" y="582"/>
                </a:lnTo>
                <a:lnTo>
                  <a:pt x="6" y="581"/>
                </a:lnTo>
                <a:lnTo>
                  <a:pt x="7" y="580"/>
                </a:lnTo>
                <a:lnTo>
                  <a:pt x="7" y="578"/>
                </a:lnTo>
                <a:lnTo>
                  <a:pt x="8" y="577"/>
                </a:lnTo>
                <a:lnTo>
                  <a:pt x="8" y="576"/>
                </a:lnTo>
                <a:lnTo>
                  <a:pt x="9" y="575"/>
                </a:lnTo>
                <a:lnTo>
                  <a:pt x="10" y="574"/>
                </a:lnTo>
                <a:lnTo>
                  <a:pt x="10" y="573"/>
                </a:lnTo>
                <a:lnTo>
                  <a:pt x="11" y="572"/>
                </a:lnTo>
                <a:lnTo>
                  <a:pt x="11" y="571"/>
                </a:lnTo>
                <a:lnTo>
                  <a:pt x="12" y="570"/>
                </a:lnTo>
                <a:lnTo>
                  <a:pt x="12" y="569"/>
                </a:lnTo>
                <a:lnTo>
                  <a:pt x="13" y="567"/>
                </a:lnTo>
                <a:lnTo>
                  <a:pt x="13" y="566"/>
                </a:lnTo>
                <a:lnTo>
                  <a:pt x="14" y="565"/>
                </a:lnTo>
                <a:lnTo>
                  <a:pt x="15" y="564"/>
                </a:lnTo>
                <a:lnTo>
                  <a:pt x="15" y="563"/>
                </a:lnTo>
                <a:lnTo>
                  <a:pt x="16" y="562"/>
                </a:lnTo>
                <a:lnTo>
                  <a:pt x="16" y="561"/>
                </a:lnTo>
                <a:lnTo>
                  <a:pt x="17" y="560"/>
                </a:lnTo>
                <a:lnTo>
                  <a:pt x="17" y="559"/>
                </a:lnTo>
                <a:lnTo>
                  <a:pt x="18" y="557"/>
                </a:lnTo>
                <a:lnTo>
                  <a:pt x="18" y="556"/>
                </a:lnTo>
                <a:lnTo>
                  <a:pt x="19" y="555"/>
                </a:lnTo>
                <a:lnTo>
                  <a:pt x="20" y="554"/>
                </a:lnTo>
                <a:lnTo>
                  <a:pt x="20" y="553"/>
                </a:lnTo>
                <a:lnTo>
                  <a:pt x="21" y="552"/>
                </a:lnTo>
                <a:lnTo>
                  <a:pt x="21" y="551"/>
                </a:lnTo>
                <a:lnTo>
                  <a:pt x="22" y="550"/>
                </a:lnTo>
                <a:lnTo>
                  <a:pt x="22" y="549"/>
                </a:lnTo>
                <a:lnTo>
                  <a:pt x="23" y="548"/>
                </a:lnTo>
                <a:lnTo>
                  <a:pt x="23" y="546"/>
                </a:lnTo>
                <a:lnTo>
                  <a:pt x="24" y="545"/>
                </a:lnTo>
                <a:lnTo>
                  <a:pt x="24" y="544"/>
                </a:lnTo>
                <a:lnTo>
                  <a:pt x="25" y="543"/>
                </a:lnTo>
                <a:lnTo>
                  <a:pt x="26" y="542"/>
                </a:lnTo>
                <a:lnTo>
                  <a:pt x="26" y="541"/>
                </a:lnTo>
                <a:lnTo>
                  <a:pt x="27" y="540"/>
                </a:lnTo>
                <a:lnTo>
                  <a:pt x="27" y="539"/>
                </a:lnTo>
                <a:lnTo>
                  <a:pt x="28" y="538"/>
                </a:lnTo>
                <a:lnTo>
                  <a:pt x="28" y="537"/>
                </a:lnTo>
                <a:lnTo>
                  <a:pt x="29" y="535"/>
                </a:lnTo>
                <a:lnTo>
                  <a:pt x="29" y="534"/>
                </a:lnTo>
                <a:lnTo>
                  <a:pt x="30" y="533"/>
                </a:lnTo>
                <a:lnTo>
                  <a:pt x="31" y="532"/>
                </a:lnTo>
                <a:lnTo>
                  <a:pt x="31" y="531"/>
                </a:lnTo>
                <a:lnTo>
                  <a:pt x="32" y="530"/>
                </a:lnTo>
                <a:lnTo>
                  <a:pt x="32" y="529"/>
                </a:lnTo>
                <a:lnTo>
                  <a:pt x="33" y="528"/>
                </a:lnTo>
                <a:lnTo>
                  <a:pt x="33" y="527"/>
                </a:lnTo>
                <a:lnTo>
                  <a:pt x="34" y="525"/>
                </a:lnTo>
                <a:lnTo>
                  <a:pt x="34" y="524"/>
                </a:lnTo>
                <a:lnTo>
                  <a:pt x="35" y="523"/>
                </a:lnTo>
                <a:lnTo>
                  <a:pt x="36" y="522"/>
                </a:lnTo>
                <a:lnTo>
                  <a:pt x="36" y="521"/>
                </a:lnTo>
                <a:lnTo>
                  <a:pt x="37" y="520"/>
                </a:lnTo>
                <a:lnTo>
                  <a:pt x="37" y="519"/>
                </a:lnTo>
                <a:lnTo>
                  <a:pt x="38" y="518"/>
                </a:lnTo>
                <a:lnTo>
                  <a:pt x="38" y="517"/>
                </a:lnTo>
                <a:lnTo>
                  <a:pt x="39" y="516"/>
                </a:lnTo>
                <a:lnTo>
                  <a:pt x="39" y="514"/>
                </a:lnTo>
                <a:lnTo>
                  <a:pt x="40" y="513"/>
                </a:lnTo>
                <a:lnTo>
                  <a:pt x="40" y="512"/>
                </a:lnTo>
                <a:lnTo>
                  <a:pt x="41" y="511"/>
                </a:lnTo>
                <a:lnTo>
                  <a:pt x="42" y="510"/>
                </a:lnTo>
                <a:lnTo>
                  <a:pt x="42" y="509"/>
                </a:lnTo>
                <a:lnTo>
                  <a:pt x="43" y="508"/>
                </a:lnTo>
                <a:lnTo>
                  <a:pt x="43" y="507"/>
                </a:lnTo>
                <a:lnTo>
                  <a:pt x="44" y="506"/>
                </a:lnTo>
                <a:lnTo>
                  <a:pt x="44" y="504"/>
                </a:lnTo>
                <a:lnTo>
                  <a:pt x="45" y="503"/>
                </a:lnTo>
                <a:lnTo>
                  <a:pt x="45" y="502"/>
                </a:lnTo>
                <a:lnTo>
                  <a:pt x="46" y="501"/>
                </a:lnTo>
                <a:lnTo>
                  <a:pt x="47" y="500"/>
                </a:lnTo>
                <a:lnTo>
                  <a:pt x="47" y="499"/>
                </a:lnTo>
                <a:lnTo>
                  <a:pt x="48" y="498"/>
                </a:lnTo>
                <a:lnTo>
                  <a:pt x="48" y="497"/>
                </a:lnTo>
                <a:lnTo>
                  <a:pt x="49" y="496"/>
                </a:lnTo>
                <a:lnTo>
                  <a:pt x="49" y="495"/>
                </a:lnTo>
                <a:lnTo>
                  <a:pt x="50" y="493"/>
                </a:lnTo>
                <a:lnTo>
                  <a:pt x="50" y="492"/>
                </a:lnTo>
                <a:lnTo>
                  <a:pt x="51" y="491"/>
                </a:lnTo>
                <a:lnTo>
                  <a:pt x="52" y="490"/>
                </a:lnTo>
                <a:lnTo>
                  <a:pt x="52" y="489"/>
                </a:lnTo>
                <a:lnTo>
                  <a:pt x="53" y="488"/>
                </a:lnTo>
                <a:lnTo>
                  <a:pt x="53" y="487"/>
                </a:lnTo>
                <a:lnTo>
                  <a:pt x="54" y="486"/>
                </a:lnTo>
                <a:lnTo>
                  <a:pt x="54" y="485"/>
                </a:lnTo>
                <a:lnTo>
                  <a:pt x="55" y="484"/>
                </a:lnTo>
                <a:lnTo>
                  <a:pt x="55" y="482"/>
                </a:lnTo>
                <a:lnTo>
                  <a:pt x="56" y="481"/>
                </a:lnTo>
                <a:lnTo>
                  <a:pt x="56" y="480"/>
                </a:lnTo>
                <a:lnTo>
                  <a:pt x="57" y="479"/>
                </a:lnTo>
                <a:lnTo>
                  <a:pt x="58" y="478"/>
                </a:lnTo>
                <a:lnTo>
                  <a:pt x="58" y="477"/>
                </a:lnTo>
                <a:lnTo>
                  <a:pt x="59" y="476"/>
                </a:lnTo>
                <a:lnTo>
                  <a:pt x="59" y="475"/>
                </a:lnTo>
                <a:lnTo>
                  <a:pt x="60" y="474"/>
                </a:lnTo>
                <a:lnTo>
                  <a:pt x="60" y="472"/>
                </a:lnTo>
                <a:lnTo>
                  <a:pt x="61" y="471"/>
                </a:lnTo>
                <a:lnTo>
                  <a:pt x="61" y="470"/>
                </a:lnTo>
                <a:lnTo>
                  <a:pt x="62" y="469"/>
                </a:lnTo>
                <a:lnTo>
                  <a:pt x="63" y="468"/>
                </a:lnTo>
                <a:lnTo>
                  <a:pt x="63" y="467"/>
                </a:lnTo>
                <a:lnTo>
                  <a:pt x="64" y="466"/>
                </a:lnTo>
                <a:lnTo>
                  <a:pt x="64" y="465"/>
                </a:lnTo>
                <a:lnTo>
                  <a:pt x="65" y="464"/>
                </a:lnTo>
                <a:lnTo>
                  <a:pt x="65" y="463"/>
                </a:lnTo>
                <a:lnTo>
                  <a:pt x="66" y="461"/>
                </a:lnTo>
                <a:lnTo>
                  <a:pt x="66" y="460"/>
                </a:lnTo>
                <a:lnTo>
                  <a:pt x="67" y="459"/>
                </a:lnTo>
                <a:lnTo>
                  <a:pt x="68" y="458"/>
                </a:lnTo>
                <a:lnTo>
                  <a:pt x="68" y="457"/>
                </a:lnTo>
                <a:lnTo>
                  <a:pt x="69" y="456"/>
                </a:lnTo>
                <a:lnTo>
                  <a:pt x="69" y="455"/>
                </a:lnTo>
                <a:lnTo>
                  <a:pt x="70" y="454"/>
                </a:lnTo>
                <a:lnTo>
                  <a:pt x="70" y="453"/>
                </a:lnTo>
                <a:lnTo>
                  <a:pt x="71" y="451"/>
                </a:lnTo>
                <a:lnTo>
                  <a:pt x="71" y="450"/>
                </a:lnTo>
                <a:lnTo>
                  <a:pt x="72" y="449"/>
                </a:lnTo>
                <a:lnTo>
                  <a:pt x="72" y="448"/>
                </a:lnTo>
                <a:lnTo>
                  <a:pt x="73" y="447"/>
                </a:lnTo>
                <a:lnTo>
                  <a:pt x="74" y="446"/>
                </a:lnTo>
                <a:lnTo>
                  <a:pt x="74" y="445"/>
                </a:lnTo>
                <a:lnTo>
                  <a:pt x="75" y="444"/>
                </a:lnTo>
                <a:lnTo>
                  <a:pt x="75" y="443"/>
                </a:lnTo>
                <a:lnTo>
                  <a:pt x="76" y="442"/>
                </a:lnTo>
                <a:lnTo>
                  <a:pt x="76" y="440"/>
                </a:lnTo>
                <a:lnTo>
                  <a:pt x="77" y="439"/>
                </a:lnTo>
                <a:lnTo>
                  <a:pt x="77" y="438"/>
                </a:lnTo>
                <a:lnTo>
                  <a:pt x="78" y="437"/>
                </a:lnTo>
                <a:lnTo>
                  <a:pt x="79" y="436"/>
                </a:lnTo>
                <a:lnTo>
                  <a:pt x="79" y="435"/>
                </a:lnTo>
                <a:lnTo>
                  <a:pt x="80" y="434"/>
                </a:lnTo>
                <a:lnTo>
                  <a:pt x="80" y="433"/>
                </a:lnTo>
                <a:lnTo>
                  <a:pt x="81" y="432"/>
                </a:lnTo>
                <a:lnTo>
                  <a:pt x="81" y="431"/>
                </a:lnTo>
                <a:lnTo>
                  <a:pt x="82" y="429"/>
                </a:lnTo>
                <a:lnTo>
                  <a:pt x="82" y="428"/>
                </a:lnTo>
                <a:lnTo>
                  <a:pt x="83" y="427"/>
                </a:lnTo>
                <a:lnTo>
                  <a:pt x="84" y="426"/>
                </a:lnTo>
                <a:lnTo>
                  <a:pt x="84" y="425"/>
                </a:lnTo>
                <a:lnTo>
                  <a:pt x="85" y="424"/>
                </a:lnTo>
                <a:lnTo>
                  <a:pt x="85" y="423"/>
                </a:lnTo>
                <a:lnTo>
                  <a:pt x="86" y="422"/>
                </a:lnTo>
                <a:lnTo>
                  <a:pt x="86" y="421"/>
                </a:lnTo>
                <a:lnTo>
                  <a:pt x="87" y="419"/>
                </a:lnTo>
                <a:lnTo>
                  <a:pt x="87" y="418"/>
                </a:lnTo>
                <a:lnTo>
                  <a:pt x="88" y="417"/>
                </a:lnTo>
                <a:lnTo>
                  <a:pt x="89" y="416"/>
                </a:lnTo>
                <a:lnTo>
                  <a:pt x="89" y="415"/>
                </a:lnTo>
                <a:lnTo>
                  <a:pt x="90" y="414"/>
                </a:lnTo>
                <a:lnTo>
                  <a:pt x="90" y="413"/>
                </a:lnTo>
                <a:lnTo>
                  <a:pt x="91" y="412"/>
                </a:lnTo>
                <a:lnTo>
                  <a:pt x="91" y="411"/>
                </a:lnTo>
                <a:lnTo>
                  <a:pt x="92" y="410"/>
                </a:lnTo>
                <a:lnTo>
                  <a:pt x="92" y="408"/>
                </a:lnTo>
                <a:lnTo>
                  <a:pt x="93" y="407"/>
                </a:lnTo>
                <a:lnTo>
                  <a:pt x="93" y="406"/>
                </a:lnTo>
                <a:lnTo>
                  <a:pt x="94" y="405"/>
                </a:lnTo>
                <a:lnTo>
                  <a:pt x="95" y="404"/>
                </a:lnTo>
                <a:lnTo>
                  <a:pt x="95" y="403"/>
                </a:lnTo>
                <a:lnTo>
                  <a:pt x="96" y="402"/>
                </a:lnTo>
                <a:lnTo>
                  <a:pt x="96" y="401"/>
                </a:lnTo>
                <a:lnTo>
                  <a:pt x="97" y="400"/>
                </a:lnTo>
                <a:lnTo>
                  <a:pt x="97" y="399"/>
                </a:lnTo>
                <a:lnTo>
                  <a:pt x="98" y="397"/>
                </a:lnTo>
                <a:lnTo>
                  <a:pt x="98" y="396"/>
                </a:lnTo>
                <a:lnTo>
                  <a:pt x="99" y="395"/>
                </a:lnTo>
                <a:lnTo>
                  <a:pt x="100" y="394"/>
                </a:lnTo>
                <a:lnTo>
                  <a:pt x="100" y="393"/>
                </a:lnTo>
                <a:lnTo>
                  <a:pt x="101" y="392"/>
                </a:lnTo>
                <a:lnTo>
                  <a:pt x="101" y="391"/>
                </a:lnTo>
                <a:lnTo>
                  <a:pt x="102" y="390"/>
                </a:lnTo>
                <a:lnTo>
                  <a:pt x="102" y="389"/>
                </a:lnTo>
                <a:lnTo>
                  <a:pt x="103" y="387"/>
                </a:lnTo>
                <a:lnTo>
                  <a:pt x="103" y="386"/>
                </a:lnTo>
                <a:lnTo>
                  <a:pt x="104" y="385"/>
                </a:lnTo>
                <a:lnTo>
                  <a:pt x="105" y="384"/>
                </a:lnTo>
                <a:lnTo>
                  <a:pt x="105" y="383"/>
                </a:lnTo>
                <a:lnTo>
                  <a:pt x="106" y="382"/>
                </a:lnTo>
                <a:lnTo>
                  <a:pt x="106" y="381"/>
                </a:lnTo>
                <a:lnTo>
                  <a:pt x="107" y="380"/>
                </a:lnTo>
                <a:lnTo>
                  <a:pt x="107" y="379"/>
                </a:lnTo>
                <a:lnTo>
                  <a:pt x="108" y="378"/>
                </a:lnTo>
                <a:lnTo>
                  <a:pt x="108" y="376"/>
                </a:lnTo>
                <a:lnTo>
                  <a:pt x="109" y="375"/>
                </a:lnTo>
                <a:lnTo>
                  <a:pt x="109" y="374"/>
                </a:lnTo>
                <a:lnTo>
                  <a:pt x="110" y="373"/>
                </a:lnTo>
                <a:lnTo>
                  <a:pt x="111" y="372"/>
                </a:lnTo>
                <a:lnTo>
                  <a:pt x="111" y="371"/>
                </a:lnTo>
                <a:lnTo>
                  <a:pt x="112" y="370"/>
                </a:lnTo>
                <a:lnTo>
                  <a:pt x="112" y="369"/>
                </a:lnTo>
                <a:lnTo>
                  <a:pt x="113" y="368"/>
                </a:lnTo>
                <a:lnTo>
                  <a:pt x="113" y="366"/>
                </a:lnTo>
                <a:lnTo>
                  <a:pt x="114" y="365"/>
                </a:lnTo>
                <a:lnTo>
                  <a:pt x="114" y="364"/>
                </a:lnTo>
                <a:lnTo>
                  <a:pt x="115" y="363"/>
                </a:lnTo>
                <a:lnTo>
                  <a:pt x="116" y="362"/>
                </a:lnTo>
                <a:lnTo>
                  <a:pt x="116" y="361"/>
                </a:lnTo>
                <a:lnTo>
                  <a:pt x="117" y="360"/>
                </a:lnTo>
                <a:lnTo>
                  <a:pt x="117" y="359"/>
                </a:lnTo>
                <a:lnTo>
                  <a:pt x="118" y="358"/>
                </a:lnTo>
                <a:lnTo>
                  <a:pt x="118" y="357"/>
                </a:lnTo>
                <a:lnTo>
                  <a:pt x="119" y="355"/>
                </a:lnTo>
                <a:lnTo>
                  <a:pt x="119" y="354"/>
                </a:lnTo>
                <a:lnTo>
                  <a:pt x="120" y="353"/>
                </a:lnTo>
                <a:lnTo>
                  <a:pt x="121" y="352"/>
                </a:lnTo>
                <a:lnTo>
                  <a:pt x="121" y="351"/>
                </a:lnTo>
                <a:lnTo>
                  <a:pt x="122" y="350"/>
                </a:lnTo>
                <a:lnTo>
                  <a:pt x="122" y="349"/>
                </a:lnTo>
                <a:lnTo>
                  <a:pt x="123" y="348"/>
                </a:lnTo>
                <a:lnTo>
                  <a:pt x="123" y="347"/>
                </a:lnTo>
                <a:lnTo>
                  <a:pt x="124" y="346"/>
                </a:lnTo>
                <a:lnTo>
                  <a:pt x="124" y="344"/>
                </a:lnTo>
                <a:lnTo>
                  <a:pt x="125" y="343"/>
                </a:lnTo>
                <a:lnTo>
                  <a:pt x="125" y="342"/>
                </a:lnTo>
                <a:lnTo>
                  <a:pt x="126" y="341"/>
                </a:lnTo>
                <a:lnTo>
                  <a:pt x="127" y="340"/>
                </a:lnTo>
                <a:lnTo>
                  <a:pt x="127" y="339"/>
                </a:lnTo>
                <a:lnTo>
                  <a:pt x="128" y="338"/>
                </a:lnTo>
                <a:lnTo>
                  <a:pt x="128" y="337"/>
                </a:lnTo>
                <a:lnTo>
                  <a:pt x="129" y="336"/>
                </a:lnTo>
                <a:lnTo>
                  <a:pt x="129" y="334"/>
                </a:lnTo>
                <a:lnTo>
                  <a:pt x="130" y="333"/>
                </a:lnTo>
                <a:lnTo>
                  <a:pt x="130" y="332"/>
                </a:lnTo>
                <a:lnTo>
                  <a:pt x="131" y="331"/>
                </a:lnTo>
                <a:lnTo>
                  <a:pt x="132" y="330"/>
                </a:lnTo>
                <a:lnTo>
                  <a:pt x="132" y="329"/>
                </a:lnTo>
                <a:lnTo>
                  <a:pt x="133" y="328"/>
                </a:lnTo>
                <a:lnTo>
                  <a:pt x="133" y="327"/>
                </a:lnTo>
                <a:lnTo>
                  <a:pt x="134" y="326"/>
                </a:lnTo>
                <a:lnTo>
                  <a:pt x="134" y="325"/>
                </a:lnTo>
                <a:lnTo>
                  <a:pt x="135" y="323"/>
                </a:lnTo>
                <a:lnTo>
                  <a:pt x="135" y="322"/>
                </a:lnTo>
                <a:lnTo>
                  <a:pt x="136" y="321"/>
                </a:lnTo>
                <a:lnTo>
                  <a:pt x="137" y="320"/>
                </a:lnTo>
                <a:lnTo>
                  <a:pt x="137" y="319"/>
                </a:lnTo>
                <a:lnTo>
                  <a:pt x="138" y="318"/>
                </a:lnTo>
                <a:lnTo>
                  <a:pt x="138" y="317"/>
                </a:lnTo>
                <a:lnTo>
                  <a:pt x="139" y="316"/>
                </a:lnTo>
                <a:lnTo>
                  <a:pt x="139" y="315"/>
                </a:lnTo>
                <a:lnTo>
                  <a:pt x="140" y="313"/>
                </a:lnTo>
                <a:lnTo>
                  <a:pt x="140" y="312"/>
                </a:lnTo>
                <a:lnTo>
                  <a:pt x="141" y="311"/>
                </a:lnTo>
                <a:lnTo>
                  <a:pt x="142" y="310"/>
                </a:lnTo>
                <a:lnTo>
                  <a:pt x="142" y="309"/>
                </a:lnTo>
                <a:lnTo>
                  <a:pt x="143" y="308"/>
                </a:lnTo>
                <a:lnTo>
                  <a:pt x="143" y="307"/>
                </a:lnTo>
                <a:lnTo>
                  <a:pt x="144" y="306"/>
                </a:lnTo>
                <a:lnTo>
                  <a:pt x="144" y="305"/>
                </a:lnTo>
                <a:lnTo>
                  <a:pt x="145" y="304"/>
                </a:lnTo>
                <a:lnTo>
                  <a:pt x="145" y="302"/>
                </a:lnTo>
                <a:lnTo>
                  <a:pt x="146" y="301"/>
                </a:lnTo>
                <a:lnTo>
                  <a:pt x="146" y="300"/>
                </a:lnTo>
                <a:lnTo>
                  <a:pt x="147" y="299"/>
                </a:lnTo>
                <a:lnTo>
                  <a:pt x="148" y="298"/>
                </a:lnTo>
                <a:lnTo>
                  <a:pt x="148" y="297"/>
                </a:lnTo>
                <a:lnTo>
                  <a:pt x="149" y="296"/>
                </a:lnTo>
                <a:lnTo>
                  <a:pt x="149" y="295"/>
                </a:lnTo>
                <a:lnTo>
                  <a:pt x="150" y="294"/>
                </a:lnTo>
                <a:lnTo>
                  <a:pt x="150" y="293"/>
                </a:lnTo>
                <a:lnTo>
                  <a:pt x="151" y="291"/>
                </a:lnTo>
                <a:lnTo>
                  <a:pt x="151" y="290"/>
                </a:lnTo>
                <a:lnTo>
                  <a:pt x="152" y="289"/>
                </a:lnTo>
                <a:lnTo>
                  <a:pt x="153" y="288"/>
                </a:lnTo>
                <a:lnTo>
                  <a:pt x="153" y="287"/>
                </a:lnTo>
                <a:lnTo>
                  <a:pt x="154" y="286"/>
                </a:lnTo>
                <a:lnTo>
                  <a:pt x="154" y="285"/>
                </a:lnTo>
                <a:lnTo>
                  <a:pt x="155" y="284"/>
                </a:lnTo>
                <a:lnTo>
                  <a:pt x="155" y="283"/>
                </a:lnTo>
                <a:lnTo>
                  <a:pt x="156" y="281"/>
                </a:lnTo>
                <a:lnTo>
                  <a:pt x="156" y="280"/>
                </a:lnTo>
                <a:lnTo>
                  <a:pt x="157" y="279"/>
                </a:lnTo>
                <a:lnTo>
                  <a:pt x="158" y="278"/>
                </a:lnTo>
                <a:lnTo>
                  <a:pt x="158" y="277"/>
                </a:lnTo>
                <a:lnTo>
                  <a:pt x="159" y="276"/>
                </a:lnTo>
                <a:lnTo>
                  <a:pt x="159" y="275"/>
                </a:lnTo>
                <a:lnTo>
                  <a:pt x="160" y="274"/>
                </a:lnTo>
                <a:lnTo>
                  <a:pt x="160" y="273"/>
                </a:lnTo>
                <a:lnTo>
                  <a:pt x="161" y="272"/>
                </a:lnTo>
                <a:lnTo>
                  <a:pt x="161" y="270"/>
                </a:lnTo>
                <a:lnTo>
                  <a:pt x="162" y="269"/>
                </a:lnTo>
                <a:lnTo>
                  <a:pt x="162" y="268"/>
                </a:lnTo>
                <a:lnTo>
                  <a:pt x="163" y="267"/>
                </a:lnTo>
                <a:lnTo>
                  <a:pt x="164" y="266"/>
                </a:lnTo>
                <a:lnTo>
                  <a:pt x="164" y="265"/>
                </a:lnTo>
                <a:lnTo>
                  <a:pt x="165" y="264"/>
                </a:lnTo>
                <a:lnTo>
                  <a:pt x="165" y="263"/>
                </a:lnTo>
                <a:lnTo>
                  <a:pt x="166" y="262"/>
                </a:lnTo>
                <a:lnTo>
                  <a:pt x="166" y="260"/>
                </a:lnTo>
                <a:lnTo>
                  <a:pt x="167" y="259"/>
                </a:lnTo>
                <a:lnTo>
                  <a:pt x="167" y="258"/>
                </a:lnTo>
                <a:lnTo>
                  <a:pt x="168" y="257"/>
                </a:lnTo>
                <a:lnTo>
                  <a:pt x="169" y="256"/>
                </a:lnTo>
                <a:lnTo>
                  <a:pt x="169" y="255"/>
                </a:lnTo>
                <a:lnTo>
                  <a:pt x="170" y="254"/>
                </a:lnTo>
                <a:lnTo>
                  <a:pt x="170" y="253"/>
                </a:lnTo>
                <a:lnTo>
                  <a:pt x="171" y="252"/>
                </a:lnTo>
                <a:lnTo>
                  <a:pt x="171" y="251"/>
                </a:lnTo>
                <a:lnTo>
                  <a:pt x="172" y="249"/>
                </a:lnTo>
                <a:lnTo>
                  <a:pt x="172" y="248"/>
                </a:lnTo>
                <a:lnTo>
                  <a:pt x="173" y="247"/>
                </a:lnTo>
                <a:lnTo>
                  <a:pt x="174" y="246"/>
                </a:lnTo>
                <a:lnTo>
                  <a:pt x="174" y="245"/>
                </a:lnTo>
                <a:lnTo>
                  <a:pt x="175" y="244"/>
                </a:lnTo>
                <a:lnTo>
                  <a:pt x="175" y="243"/>
                </a:lnTo>
                <a:lnTo>
                  <a:pt x="176" y="242"/>
                </a:lnTo>
                <a:lnTo>
                  <a:pt x="176" y="241"/>
                </a:lnTo>
                <a:lnTo>
                  <a:pt x="177" y="240"/>
                </a:lnTo>
                <a:lnTo>
                  <a:pt x="177" y="238"/>
                </a:lnTo>
                <a:lnTo>
                  <a:pt x="178" y="237"/>
                </a:lnTo>
                <a:lnTo>
                  <a:pt x="178" y="236"/>
                </a:lnTo>
                <a:lnTo>
                  <a:pt x="179" y="235"/>
                </a:lnTo>
                <a:lnTo>
                  <a:pt x="180" y="234"/>
                </a:lnTo>
                <a:lnTo>
                  <a:pt x="180" y="233"/>
                </a:lnTo>
                <a:lnTo>
                  <a:pt x="181" y="232"/>
                </a:lnTo>
                <a:lnTo>
                  <a:pt x="181" y="231"/>
                </a:lnTo>
                <a:lnTo>
                  <a:pt x="182" y="230"/>
                </a:lnTo>
                <a:lnTo>
                  <a:pt x="182" y="228"/>
                </a:lnTo>
                <a:lnTo>
                  <a:pt x="183" y="227"/>
                </a:lnTo>
                <a:lnTo>
                  <a:pt x="183" y="226"/>
                </a:lnTo>
                <a:lnTo>
                  <a:pt x="184" y="225"/>
                </a:lnTo>
                <a:lnTo>
                  <a:pt x="185" y="224"/>
                </a:lnTo>
                <a:lnTo>
                  <a:pt x="185" y="223"/>
                </a:lnTo>
                <a:lnTo>
                  <a:pt x="186" y="222"/>
                </a:lnTo>
                <a:lnTo>
                  <a:pt x="186" y="221"/>
                </a:lnTo>
                <a:lnTo>
                  <a:pt x="187" y="220"/>
                </a:lnTo>
                <a:lnTo>
                  <a:pt x="187" y="219"/>
                </a:lnTo>
                <a:lnTo>
                  <a:pt x="188" y="217"/>
                </a:lnTo>
                <a:lnTo>
                  <a:pt x="188" y="216"/>
                </a:lnTo>
                <a:lnTo>
                  <a:pt x="189" y="215"/>
                </a:lnTo>
                <a:lnTo>
                  <a:pt x="190" y="214"/>
                </a:lnTo>
                <a:lnTo>
                  <a:pt x="190" y="213"/>
                </a:lnTo>
                <a:lnTo>
                  <a:pt x="191" y="212"/>
                </a:lnTo>
                <a:lnTo>
                  <a:pt x="191" y="211"/>
                </a:lnTo>
                <a:lnTo>
                  <a:pt x="192" y="210"/>
                </a:lnTo>
                <a:lnTo>
                  <a:pt x="192" y="209"/>
                </a:lnTo>
                <a:lnTo>
                  <a:pt x="193" y="207"/>
                </a:lnTo>
                <a:lnTo>
                  <a:pt x="193" y="206"/>
                </a:lnTo>
                <a:lnTo>
                  <a:pt x="194" y="205"/>
                </a:lnTo>
                <a:lnTo>
                  <a:pt x="194" y="204"/>
                </a:lnTo>
                <a:lnTo>
                  <a:pt x="195" y="203"/>
                </a:lnTo>
                <a:lnTo>
                  <a:pt x="196" y="202"/>
                </a:lnTo>
                <a:lnTo>
                  <a:pt x="196" y="201"/>
                </a:lnTo>
                <a:lnTo>
                  <a:pt x="197" y="200"/>
                </a:lnTo>
                <a:lnTo>
                  <a:pt x="197" y="199"/>
                </a:lnTo>
                <a:lnTo>
                  <a:pt x="198" y="198"/>
                </a:lnTo>
                <a:lnTo>
                  <a:pt x="198" y="196"/>
                </a:lnTo>
                <a:lnTo>
                  <a:pt x="199" y="195"/>
                </a:lnTo>
                <a:lnTo>
                  <a:pt x="199" y="194"/>
                </a:lnTo>
                <a:lnTo>
                  <a:pt x="200" y="193"/>
                </a:lnTo>
                <a:lnTo>
                  <a:pt x="201" y="192"/>
                </a:lnTo>
                <a:lnTo>
                  <a:pt x="201" y="191"/>
                </a:lnTo>
                <a:lnTo>
                  <a:pt x="202" y="190"/>
                </a:lnTo>
                <a:lnTo>
                  <a:pt x="202" y="189"/>
                </a:lnTo>
                <a:lnTo>
                  <a:pt x="203" y="188"/>
                </a:lnTo>
                <a:lnTo>
                  <a:pt x="203" y="187"/>
                </a:lnTo>
                <a:lnTo>
                  <a:pt x="204" y="185"/>
                </a:lnTo>
                <a:lnTo>
                  <a:pt x="204" y="184"/>
                </a:lnTo>
                <a:lnTo>
                  <a:pt x="205" y="183"/>
                </a:lnTo>
                <a:lnTo>
                  <a:pt x="206" y="182"/>
                </a:lnTo>
                <a:lnTo>
                  <a:pt x="206" y="181"/>
                </a:lnTo>
                <a:lnTo>
                  <a:pt x="207" y="180"/>
                </a:lnTo>
                <a:lnTo>
                  <a:pt x="207" y="179"/>
                </a:lnTo>
                <a:lnTo>
                  <a:pt x="208" y="178"/>
                </a:lnTo>
                <a:lnTo>
                  <a:pt x="208" y="177"/>
                </a:lnTo>
                <a:lnTo>
                  <a:pt x="209" y="175"/>
                </a:lnTo>
                <a:lnTo>
                  <a:pt x="209" y="174"/>
                </a:lnTo>
                <a:lnTo>
                  <a:pt x="210" y="173"/>
                </a:lnTo>
                <a:lnTo>
                  <a:pt x="211" y="172"/>
                </a:lnTo>
                <a:lnTo>
                  <a:pt x="211" y="171"/>
                </a:lnTo>
                <a:lnTo>
                  <a:pt x="212" y="170"/>
                </a:lnTo>
                <a:lnTo>
                  <a:pt x="212" y="169"/>
                </a:lnTo>
                <a:lnTo>
                  <a:pt x="213" y="168"/>
                </a:lnTo>
                <a:lnTo>
                  <a:pt x="213" y="167"/>
                </a:lnTo>
                <a:lnTo>
                  <a:pt x="214" y="166"/>
                </a:lnTo>
                <a:lnTo>
                  <a:pt x="214" y="164"/>
                </a:lnTo>
                <a:lnTo>
                  <a:pt x="215" y="163"/>
                </a:lnTo>
                <a:lnTo>
                  <a:pt x="215" y="162"/>
                </a:lnTo>
                <a:lnTo>
                  <a:pt x="216" y="161"/>
                </a:lnTo>
                <a:lnTo>
                  <a:pt x="217" y="160"/>
                </a:lnTo>
                <a:lnTo>
                  <a:pt x="217" y="159"/>
                </a:lnTo>
                <a:lnTo>
                  <a:pt x="218" y="158"/>
                </a:lnTo>
                <a:lnTo>
                  <a:pt x="218" y="157"/>
                </a:lnTo>
                <a:lnTo>
                  <a:pt x="219" y="156"/>
                </a:lnTo>
                <a:lnTo>
                  <a:pt x="219" y="155"/>
                </a:lnTo>
                <a:lnTo>
                  <a:pt x="220" y="153"/>
                </a:lnTo>
                <a:lnTo>
                  <a:pt x="220" y="152"/>
                </a:lnTo>
                <a:lnTo>
                  <a:pt x="221" y="151"/>
                </a:lnTo>
                <a:lnTo>
                  <a:pt x="222" y="150"/>
                </a:lnTo>
                <a:lnTo>
                  <a:pt x="222" y="149"/>
                </a:lnTo>
                <a:lnTo>
                  <a:pt x="223" y="148"/>
                </a:lnTo>
                <a:lnTo>
                  <a:pt x="223" y="147"/>
                </a:lnTo>
                <a:lnTo>
                  <a:pt x="224" y="146"/>
                </a:lnTo>
                <a:lnTo>
                  <a:pt x="224" y="145"/>
                </a:lnTo>
                <a:lnTo>
                  <a:pt x="225" y="143"/>
                </a:lnTo>
                <a:lnTo>
                  <a:pt x="225" y="142"/>
                </a:lnTo>
                <a:lnTo>
                  <a:pt x="226" y="141"/>
                </a:lnTo>
                <a:lnTo>
                  <a:pt x="227" y="140"/>
                </a:lnTo>
                <a:lnTo>
                  <a:pt x="227" y="139"/>
                </a:lnTo>
                <a:lnTo>
                  <a:pt x="228" y="138"/>
                </a:lnTo>
                <a:lnTo>
                  <a:pt x="228" y="137"/>
                </a:lnTo>
                <a:lnTo>
                  <a:pt x="229" y="136"/>
                </a:lnTo>
                <a:lnTo>
                  <a:pt x="229" y="135"/>
                </a:lnTo>
                <a:lnTo>
                  <a:pt x="230" y="134"/>
                </a:lnTo>
                <a:lnTo>
                  <a:pt x="230" y="132"/>
                </a:lnTo>
                <a:lnTo>
                  <a:pt x="231" y="131"/>
                </a:lnTo>
                <a:lnTo>
                  <a:pt x="231" y="130"/>
                </a:lnTo>
                <a:lnTo>
                  <a:pt x="232" y="129"/>
                </a:lnTo>
                <a:lnTo>
                  <a:pt x="233" y="128"/>
                </a:lnTo>
                <a:lnTo>
                  <a:pt x="233" y="127"/>
                </a:lnTo>
                <a:lnTo>
                  <a:pt x="234" y="126"/>
                </a:lnTo>
                <a:lnTo>
                  <a:pt x="234" y="125"/>
                </a:lnTo>
                <a:lnTo>
                  <a:pt x="235" y="124"/>
                </a:lnTo>
                <a:lnTo>
                  <a:pt x="235" y="122"/>
                </a:lnTo>
                <a:lnTo>
                  <a:pt x="236" y="121"/>
                </a:lnTo>
                <a:lnTo>
                  <a:pt x="236" y="120"/>
                </a:lnTo>
                <a:lnTo>
                  <a:pt x="237" y="119"/>
                </a:lnTo>
                <a:lnTo>
                  <a:pt x="238" y="118"/>
                </a:lnTo>
                <a:lnTo>
                  <a:pt x="238" y="117"/>
                </a:lnTo>
                <a:lnTo>
                  <a:pt x="239" y="116"/>
                </a:lnTo>
                <a:lnTo>
                  <a:pt x="239" y="115"/>
                </a:lnTo>
                <a:lnTo>
                  <a:pt x="240" y="114"/>
                </a:lnTo>
                <a:lnTo>
                  <a:pt x="240" y="113"/>
                </a:lnTo>
                <a:lnTo>
                  <a:pt x="241" y="111"/>
                </a:lnTo>
                <a:lnTo>
                  <a:pt x="241" y="110"/>
                </a:lnTo>
                <a:lnTo>
                  <a:pt x="242" y="109"/>
                </a:lnTo>
                <a:lnTo>
                  <a:pt x="243" y="108"/>
                </a:lnTo>
                <a:lnTo>
                  <a:pt x="243" y="107"/>
                </a:lnTo>
                <a:lnTo>
                  <a:pt x="244" y="106"/>
                </a:lnTo>
                <a:lnTo>
                  <a:pt x="244" y="105"/>
                </a:lnTo>
                <a:lnTo>
                  <a:pt x="245" y="104"/>
                </a:lnTo>
                <a:lnTo>
                  <a:pt x="245" y="103"/>
                </a:lnTo>
                <a:lnTo>
                  <a:pt x="246" y="102"/>
                </a:lnTo>
                <a:lnTo>
                  <a:pt x="246" y="100"/>
                </a:lnTo>
                <a:lnTo>
                  <a:pt x="247" y="99"/>
                </a:lnTo>
                <a:lnTo>
                  <a:pt x="247" y="98"/>
                </a:lnTo>
                <a:lnTo>
                  <a:pt x="248" y="97"/>
                </a:lnTo>
                <a:lnTo>
                  <a:pt x="249" y="96"/>
                </a:lnTo>
                <a:lnTo>
                  <a:pt x="249" y="95"/>
                </a:lnTo>
                <a:lnTo>
                  <a:pt x="250" y="94"/>
                </a:lnTo>
                <a:lnTo>
                  <a:pt x="250" y="93"/>
                </a:lnTo>
                <a:lnTo>
                  <a:pt x="251" y="92"/>
                </a:lnTo>
                <a:lnTo>
                  <a:pt x="251" y="90"/>
                </a:lnTo>
                <a:lnTo>
                  <a:pt x="252" y="89"/>
                </a:lnTo>
                <a:lnTo>
                  <a:pt x="252" y="88"/>
                </a:lnTo>
                <a:lnTo>
                  <a:pt x="253" y="87"/>
                </a:lnTo>
                <a:lnTo>
                  <a:pt x="254" y="86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6" y="82"/>
                </a:lnTo>
                <a:lnTo>
                  <a:pt x="256" y="81"/>
                </a:lnTo>
                <a:lnTo>
                  <a:pt x="257" y="79"/>
                </a:lnTo>
                <a:lnTo>
                  <a:pt x="257" y="78"/>
                </a:lnTo>
                <a:lnTo>
                  <a:pt x="258" y="77"/>
                </a:lnTo>
                <a:lnTo>
                  <a:pt x="259" y="76"/>
                </a:lnTo>
                <a:lnTo>
                  <a:pt x="259" y="75"/>
                </a:lnTo>
                <a:lnTo>
                  <a:pt x="260" y="74"/>
                </a:lnTo>
                <a:lnTo>
                  <a:pt x="260" y="73"/>
                </a:lnTo>
                <a:lnTo>
                  <a:pt x="261" y="72"/>
                </a:lnTo>
                <a:lnTo>
                  <a:pt x="261" y="71"/>
                </a:lnTo>
                <a:lnTo>
                  <a:pt x="262" y="69"/>
                </a:lnTo>
                <a:lnTo>
                  <a:pt x="262" y="68"/>
                </a:lnTo>
                <a:lnTo>
                  <a:pt x="263" y="67"/>
                </a:lnTo>
                <a:lnTo>
                  <a:pt x="264" y="66"/>
                </a:lnTo>
                <a:lnTo>
                  <a:pt x="264" y="65"/>
                </a:lnTo>
                <a:lnTo>
                  <a:pt x="265" y="64"/>
                </a:lnTo>
                <a:lnTo>
                  <a:pt x="265" y="63"/>
                </a:lnTo>
                <a:lnTo>
                  <a:pt x="266" y="62"/>
                </a:lnTo>
                <a:lnTo>
                  <a:pt x="266" y="61"/>
                </a:lnTo>
                <a:lnTo>
                  <a:pt x="267" y="60"/>
                </a:lnTo>
                <a:lnTo>
                  <a:pt x="267" y="58"/>
                </a:lnTo>
                <a:lnTo>
                  <a:pt x="268" y="57"/>
                </a:lnTo>
                <a:lnTo>
                  <a:pt x="268" y="56"/>
                </a:lnTo>
                <a:lnTo>
                  <a:pt x="269" y="55"/>
                </a:lnTo>
                <a:lnTo>
                  <a:pt x="270" y="54"/>
                </a:lnTo>
                <a:lnTo>
                  <a:pt x="270" y="53"/>
                </a:lnTo>
                <a:lnTo>
                  <a:pt x="271" y="52"/>
                </a:lnTo>
                <a:lnTo>
                  <a:pt x="271" y="51"/>
                </a:lnTo>
                <a:lnTo>
                  <a:pt x="272" y="50"/>
                </a:lnTo>
                <a:lnTo>
                  <a:pt x="272" y="49"/>
                </a:lnTo>
                <a:lnTo>
                  <a:pt x="273" y="47"/>
                </a:lnTo>
                <a:lnTo>
                  <a:pt x="273" y="46"/>
                </a:lnTo>
                <a:lnTo>
                  <a:pt x="274" y="45"/>
                </a:lnTo>
                <a:lnTo>
                  <a:pt x="275" y="44"/>
                </a:lnTo>
                <a:lnTo>
                  <a:pt x="275" y="43"/>
                </a:lnTo>
                <a:lnTo>
                  <a:pt x="276" y="42"/>
                </a:lnTo>
                <a:lnTo>
                  <a:pt x="276" y="41"/>
                </a:lnTo>
                <a:lnTo>
                  <a:pt x="277" y="40"/>
                </a:lnTo>
                <a:lnTo>
                  <a:pt x="277" y="39"/>
                </a:lnTo>
                <a:lnTo>
                  <a:pt x="278" y="37"/>
                </a:lnTo>
                <a:lnTo>
                  <a:pt x="278" y="36"/>
                </a:lnTo>
                <a:lnTo>
                  <a:pt x="279" y="35"/>
                </a:lnTo>
                <a:lnTo>
                  <a:pt x="280" y="34"/>
                </a:lnTo>
                <a:lnTo>
                  <a:pt x="280" y="33"/>
                </a:lnTo>
                <a:lnTo>
                  <a:pt x="281" y="32"/>
                </a:lnTo>
                <a:lnTo>
                  <a:pt x="281" y="31"/>
                </a:lnTo>
                <a:lnTo>
                  <a:pt x="282" y="30"/>
                </a:lnTo>
                <a:lnTo>
                  <a:pt x="282" y="29"/>
                </a:lnTo>
                <a:lnTo>
                  <a:pt x="283" y="28"/>
                </a:lnTo>
                <a:lnTo>
                  <a:pt x="283" y="26"/>
                </a:lnTo>
                <a:lnTo>
                  <a:pt x="284" y="25"/>
                </a:lnTo>
                <a:lnTo>
                  <a:pt x="284" y="24"/>
                </a:lnTo>
                <a:lnTo>
                  <a:pt x="285" y="23"/>
                </a:lnTo>
                <a:lnTo>
                  <a:pt x="286" y="22"/>
                </a:lnTo>
                <a:lnTo>
                  <a:pt x="286" y="21"/>
                </a:lnTo>
                <a:lnTo>
                  <a:pt x="287" y="20"/>
                </a:lnTo>
                <a:lnTo>
                  <a:pt x="287" y="19"/>
                </a:lnTo>
                <a:lnTo>
                  <a:pt x="288" y="18"/>
                </a:lnTo>
                <a:lnTo>
                  <a:pt x="288" y="16"/>
                </a:lnTo>
                <a:lnTo>
                  <a:pt x="289" y="15"/>
                </a:lnTo>
                <a:lnTo>
                  <a:pt x="289" y="14"/>
                </a:lnTo>
                <a:lnTo>
                  <a:pt x="290" y="13"/>
                </a:lnTo>
                <a:lnTo>
                  <a:pt x="291" y="12"/>
                </a:lnTo>
                <a:lnTo>
                  <a:pt x="291" y="11"/>
                </a:lnTo>
                <a:lnTo>
                  <a:pt x="292" y="10"/>
                </a:lnTo>
                <a:lnTo>
                  <a:pt x="292" y="9"/>
                </a:lnTo>
                <a:lnTo>
                  <a:pt x="293" y="8"/>
                </a:lnTo>
                <a:lnTo>
                  <a:pt x="293" y="7"/>
                </a:lnTo>
                <a:lnTo>
                  <a:pt x="294" y="5"/>
                </a:lnTo>
                <a:lnTo>
                  <a:pt x="294" y="4"/>
                </a:lnTo>
                <a:lnTo>
                  <a:pt x="295" y="3"/>
                </a:lnTo>
                <a:lnTo>
                  <a:pt x="296" y="2"/>
                </a:lnTo>
                <a:lnTo>
                  <a:pt x="296" y="1"/>
                </a:lnTo>
                <a:lnTo>
                  <a:pt x="297" y="0"/>
                </a:lnTo>
                <a:lnTo>
                  <a:pt x="297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06450" y="23622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55813" y="61039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 rot="16200000">
            <a:off x="341313" y="4083050"/>
            <a:ext cx="6223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941388" y="4751387"/>
            <a:ext cx="3379788" cy="1125538"/>
          </a:xfrm>
          <a:custGeom>
            <a:avLst/>
            <a:gdLst>
              <a:gd name="T0" fmla="*/ 8 w 552"/>
              <a:gd name="T1" fmla="*/ 168 h 184"/>
              <a:gd name="T2" fmla="*/ 17 w 552"/>
              <a:gd name="T3" fmla="*/ 154 h 184"/>
              <a:gd name="T4" fmla="*/ 26 w 552"/>
              <a:gd name="T5" fmla="*/ 142 h 184"/>
              <a:gd name="T6" fmla="*/ 35 w 552"/>
              <a:gd name="T7" fmla="*/ 131 h 184"/>
              <a:gd name="T8" fmla="*/ 44 w 552"/>
              <a:gd name="T9" fmla="*/ 121 h 184"/>
              <a:gd name="T10" fmla="*/ 53 w 552"/>
              <a:gd name="T11" fmla="*/ 113 h 184"/>
              <a:gd name="T12" fmla="*/ 61 w 552"/>
              <a:gd name="T13" fmla="*/ 105 h 184"/>
              <a:gd name="T14" fmla="*/ 70 w 552"/>
              <a:gd name="T15" fmla="*/ 98 h 184"/>
              <a:gd name="T16" fmla="*/ 79 w 552"/>
              <a:gd name="T17" fmla="*/ 92 h 184"/>
              <a:gd name="T18" fmla="*/ 88 w 552"/>
              <a:gd name="T19" fmla="*/ 86 h 184"/>
              <a:gd name="T20" fmla="*/ 97 w 552"/>
              <a:gd name="T21" fmla="*/ 81 h 184"/>
              <a:gd name="T22" fmla="*/ 106 w 552"/>
              <a:gd name="T23" fmla="*/ 76 h 184"/>
              <a:gd name="T24" fmla="*/ 114 w 552"/>
              <a:gd name="T25" fmla="*/ 72 h 184"/>
              <a:gd name="T26" fmla="*/ 123 w 552"/>
              <a:gd name="T27" fmla="*/ 67 h 184"/>
              <a:gd name="T28" fmla="*/ 132 w 552"/>
              <a:gd name="T29" fmla="*/ 64 h 184"/>
              <a:gd name="T30" fmla="*/ 141 w 552"/>
              <a:gd name="T31" fmla="*/ 60 h 184"/>
              <a:gd name="T32" fmla="*/ 150 w 552"/>
              <a:gd name="T33" fmla="*/ 57 h 184"/>
              <a:gd name="T34" fmla="*/ 159 w 552"/>
              <a:gd name="T35" fmla="*/ 54 h 184"/>
              <a:gd name="T36" fmla="*/ 167 w 552"/>
              <a:gd name="T37" fmla="*/ 51 h 184"/>
              <a:gd name="T38" fmla="*/ 176 w 552"/>
              <a:gd name="T39" fmla="*/ 48 h 184"/>
              <a:gd name="T40" fmla="*/ 185 w 552"/>
              <a:gd name="T41" fmla="*/ 46 h 184"/>
              <a:gd name="T42" fmla="*/ 194 w 552"/>
              <a:gd name="T43" fmla="*/ 43 h 184"/>
              <a:gd name="T44" fmla="*/ 203 w 552"/>
              <a:gd name="T45" fmla="*/ 41 h 184"/>
              <a:gd name="T46" fmla="*/ 212 w 552"/>
              <a:gd name="T47" fmla="*/ 39 h 184"/>
              <a:gd name="T48" fmla="*/ 220 w 552"/>
              <a:gd name="T49" fmla="*/ 37 h 184"/>
              <a:gd name="T50" fmla="*/ 229 w 552"/>
              <a:gd name="T51" fmla="*/ 35 h 184"/>
              <a:gd name="T52" fmla="*/ 238 w 552"/>
              <a:gd name="T53" fmla="*/ 33 h 184"/>
              <a:gd name="T54" fmla="*/ 247 w 552"/>
              <a:gd name="T55" fmla="*/ 31 h 184"/>
              <a:gd name="T56" fmla="*/ 256 w 552"/>
              <a:gd name="T57" fmla="*/ 30 h 184"/>
              <a:gd name="T58" fmla="*/ 265 w 552"/>
              <a:gd name="T59" fmla="*/ 28 h 184"/>
              <a:gd name="T60" fmla="*/ 273 w 552"/>
              <a:gd name="T61" fmla="*/ 27 h 184"/>
              <a:gd name="T62" fmla="*/ 282 w 552"/>
              <a:gd name="T63" fmla="*/ 25 h 184"/>
              <a:gd name="T64" fmla="*/ 291 w 552"/>
              <a:gd name="T65" fmla="*/ 24 h 184"/>
              <a:gd name="T66" fmla="*/ 300 w 552"/>
              <a:gd name="T67" fmla="*/ 22 h 184"/>
              <a:gd name="T68" fmla="*/ 309 w 552"/>
              <a:gd name="T69" fmla="*/ 21 h 184"/>
              <a:gd name="T70" fmla="*/ 318 w 552"/>
              <a:gd name="T71" fmla="*/ 20 h 184"/>
              <a:gd name="T72" fmla="*/ 326 w 552"/>
              <a:gd name="T73" fmla="*/ 19 h 184"/>
              <a:gd name="T74" fmla="*/ 335 w 552"/>
              <a:gd name="T75" fmla="*/ 18 h 184"/>
              <a:gd name="T76" fmla="*/ 344 w 552"/>
              <a:gd name="T77" fmla="*/ 17 h 184"/>
              <a:gd name="T78" fmla="*/ 353 w 552"/>
              <a:gd name="T79" fmla="*/ 16 h 184"/>
              <a:gd name="T80" fmla="*/ 362 w 552"/>
              <a:gd name="T81" fmla="*/ 15 h 184"/>
              <a:gd name="T82" fmla="*/ 371 w 552"/>
              <a:gd name="T83" fmla="*/ 14 h 184"/>
              <a:gd name="T84" fmla="*/ 379 w 552"/>
              <a:gd name="T85" fmla="*/ 13 h 184"/>
              <a:gd name="T86" fmla="*/ 388 w 552"/>
              <a:gd name="T87" fmla="*/ 12 h 184"/>
              <a:gd name="T88" fmla="*/ 397 w 552"/>
              <a:gd name="T89" fmla="*/ 11 h 184"/>
              <a:gd name="T90" fmla="*/ 406 w 552"/>
              <a:gd name="T91" fmla="*/ 10 h 184"/>
              <a:gd name="T92" fmla="*/ 415 w 552"/>
              <a:gd name="T93" fmla="*/ 9 h 184"/>
              <a:gd name="T94" fmla="*/ 424 w 552"/>
              <a:gd name="T95" fmla="*/ 9 h 184"/>
              <a:gd name="T96" fmla="*/ 432 w 552"/>
              <a:gd name="T97" fmla="*/ 8 h 184"/>
              <a:gd name="T98" fmla="*/ 441 w 552"/>
              <a:gd name="T99" fmla="*/ 7 h 184"/>
              <a:gd name="T100" fmla="*/ 450 w 552"/>
              <a:gd name="T101" fmla="*/ 7 h 184"/>
              <a:gd name="T102" fmla="*/ 459 w 552"/>
              <a:gd name="T103" fmla="*/ 6 h 184"/>
              <a:gd name="T104" fmla="*/ 468 w 552"/>
              <a:gd name="T105" fmla="*/ 5 h 184"/>
              <a:gd name="T106" fmla="*/ 477 w 552"/>
              <a:gd name="T107" fmla="*/ 5 h 184"/>
              <a:gd name="T108" fmla="*/ 485 w 552"/>
              <a:gd name="T109" fmla="*/ 4 h 184"/>
              <a:gd name="T110" fmla="*/ 494 w 552"/>
              <a:gd name="T111" fmla="*/ 3 h 184"/>
              <a:gd name="T112" fmla="*/ 503 w 552"/>
              <a:gd name="T113" fmla="*/ 3 h 184"/>
              <a:gd name="T114" fmla="*/ 512 w 552"/>
              <a:gd name="T115" fmla="*/ 2 h 184"/>
              <a:gd name="T116" fmla="*/ 521 w 552"/>
              <a:gd name="T117" fmla="*/ 2 h 184"/>
              <a:gd name="T118" fmla="*/ 530 w 552"/>
              <a:gd name="T119" fmla="*/ 1 h 184"/>
              <a:gd name="T120" fmla="*/ 538 w 552"/>
              <a:gd name="T121" fmla="*/ 1 h 184"/>
              <a:gd name="T122" fmla="*/ 547 w 552"/>
              <a:gd name="T123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84">
                <a:moveTo>
                  <a:pt x="0" y="184"/>
                </a:moveTo>
                <a:lnTo>
                  <a:pt x="1" y="183"/>
                </a:lnTo>
                <a:lnTo>
                  <a:pt x="1" y="182"/>
                </a:lnTo>
                <a:lnTo>
                  <a:pt x="2" y="181"/>
                </a:lnTo>
                <a:lnTo>
                  <a:pt x="2" y="179"/>
                </a:lnTo>
                <a:lnTo>
                  <a:pt x="3" y="178"/>
                </a:lnTo>
                <a:lnTo>
                  <a:pt x="3" y="177"/>
                </a:lnTo>
                <a:lnTo>
                  <a:pt x="4" y="176"/>
                </a:lnTo>
                <a:lnTo>
                  <a:pt x="5" y="175"/>
                </a:lnTo>
                <a:lnTo>
                  <a:pt x="5" y="174"/>
                </a:lnTo>
                <a:lnTo>
                  <a:pt x="6" y="173"/>
                </a:lnTo>
                <a:lnTo>
                  <a:pt x="6" y="172"/>
                </a:lnTo>
                <a:lnTo>
                  <a:pt x="7" y="171"/>
                </a:lnTo>
                <a:lnTo>
                  <a:pt x="7" y="170"/>
                </a:lnTo>
                <a:lnTo>
                  <a:pt x="8" y="169"/>
                </a:lnTo>
                <a:lnTo>
                  <a:pt x="8" y="168"/>
                </a:lnTo>
                <a:lnTo>
                  <a:pt x="9" y="167"/>
                </a:lnTo>
                <a:lnTo>
                  <a:pt x="10" y="167"/>
                </a:lnTo>
                <a:lnTo>
                  <a:pt x="10" y="166"/>
                </a:lnTo>
                <a:lnTo>
                  <a:pt x="11" y="165"/>
                </a:lnTo>
                <a:lnTo>
                  <a:pt x="11" y="164"/>
                </a:lnTo>
                <a:lnTo>
                  <a:pt x="12" y="163"/>
                </a:lnTo>
                <a:lnTo>
                  <a:pt x="12" y="162"/>
                </a:lnTo>
                <a:lnTo>
                  <a:pt x="13" y="161"/>
                </a:lnTo>
                <a:lnTo>
                  <a:pt x="13" y="160"/>
                </a:lnTo>
                <a:lnTo>
                  <a:pt x="14" y="159"/>
                </a:lnTo>
                <a:lnTo>
                  <a:pt x="15" y="158"/>
                </a:lnTo>
                <a:lnTo>
                  <a:pt x="15" y="158"/>
                </a:lnTo>
                <a:lnTo>
                  <a:pt x="16" y="157"/>
                </a:lnTo>
                <a:lnTo>
                  <a:pt x="16" y="156"/>
                </a:lnTo>
                <a:lnTo>
                  <a:pt x="17" y="155"/>
                </a:lnTo>
                <a:lnTo>
                  <a:pt x="17" y="154"/>
                </a:lnTo>
                <a:lnTo>
                  <a:pt x="18" y="153"/>
                </a:lnTo>
                <a:lnTo>
                  <a:pt x="18" y="153"/>
                </a:lnTo>
                <a:lnTo>
                  <a:pt x="19" y="152"/>
                </a:lnTo>
                <a:lnTo>
                  <a:pt x="20" y="151"/>
                </a:lnTo>
                <a:lnTo>
                  <a:pt x="20" y="150"/>
                </a:lnTo>
                <a:lnTo>
                  <a:pt x="21" y="149"/>
                </a:lnTo>
                <a:lnTo>
                  <a:pt x="21" y="149"/>
                </a:lnTo>
                <a:lnTo>
                  <a:pt x="22" y="148"/>
                </a:lnTo>
                <a:lnTo>
                  <a:pt x="22" y="147"/>
                </a:lnTo>
                <a:lnTo>
                  <a:pt x="23" y="146"/>
                </a:lnTo>
                <a:lnTo>
                  <a:pt x="23" y="145"/>
                </a:lnTo>
                <a:lnTo>
                  <a:pt x="24" y="145"/>
                </a:lnTo>
                <a:lnTo>
                  <a:pt x="24" y="144"/>
                </a:lnTo>
                <a:lnTo>
                  <a:pt x="25" y="143"/>
                </a:lnTo>
                <a:lnTo>
                  <a:pt x="26" y="143"/>
                </a:lnTo>
                <a:lnTo>
                  <a:pt x="26" y="142"/>
                </a:lnTo>
                <a:lnTo>
                  <a:pt x="27" y="141"/>
                </a:lnTo>
                <a:lnTo>
                  <a:pt x="27" y="140"/>
                </a:lnTo>
                <a:lnTo>
                  <a:pt x="28" y="140"/>
                </a:lnTo>
                <a:lnTo>
                  <a:pt x="28" y="139"/>
                </a:lnTo>
                <a:lnTo>
                  <a:pt x="29" y="138"/>
                </a:lnTo>
                <a:lnTo>
                  <a:pt x="29" y="138"/>
                </a:lnTo>
                <a:lnTo>
                  <a:pt x="30" y="137"/>
                </a:lnTo>
                <a:lnTo>
                  <a:pt x="31" y="136"/>
                </a:lnTo>
                <a:lnTo>
                  <a:pt x="31" y="136"/>
                </a:lnTo>
                <a:lnTo>
                  <a:pt x="32" y="135"/>
                </a:lnTo>
                <a:lnTo>
                  <a:pt x="32" y="134"/>
                </a:lnTo>
                <a:lnTo>
                  <a:pt x="33" y="134"/>
                </a:lnTo>
                <a:lnTo>
                  <a:pt x="33" y="133"/>
                </a:lnTo>
                <a:lnTo>
                  <a:pt x="34" y="132"/>
                </a:lnTo>
                <a:lnTo>
                  <a:pt x="34" y="132"/>
                </a:lnTo>
                <a:lnTo>
                  <a:pt x="35" y="131"/>
                </a:lnTo>
                <a:lnTo>
                  <a:pt x="36" y="130"/>
                </a:lnTo>
                <a:lnTo>
                  <a:pt x="36" y="130"/>
                </a:lnTo>
                <a:lnTo>
                  <a:pt x="37" y="129"/>
                </a:lnTo>
                <a:lnTo>
                  <a:pt x="37" y="128"/>
                </a:lnTo>
                <a:lnTo>
                  <a:pt x="38" y="128"/>
                </a:lnTo>
                <a:lnTo>
                  <a:pt x="38" y="127"/>
                </a:lnTo>
                <a:lnTo>
                  <a:pt x="39" y="127"/>
                </a:lnTo>
                <a:lnTo>
                  <a:pt x="39" y="126"/>
                </a:lnTo>
                <a:lnTo>
                  <a:pt x="40" y="125"/>
                </a:lnTo>
                <a:lnTo>
                  <a:pt x="40" y="125"/>
                </a:lnTo>
                <a:lnTo>
                  <a:pt x="41" y="124"/>
                </a:lnTo>
                <a:lnTo>
                  <a:pt x="42" y="124"/>
                </a:lnTo>
                <a:lnTo>
                  <a:pt x="42" y="123"/>
                </a:lnTo>
                <a:lnTo>
                  <a:pt x="43" y="122"/>
                </a:lnTo>
                <a:lnTo>
                  <a:pt x="43" y="122"/>
                </a:lnTo>
                <a:lnTo>
                  <a:pt x="44" y="121"/>
                </a:lnTo>
                <a:lnTo>
                  <a:pt x="44" y="121"/>
                </a:lnTo>
                <a:lnTo>
                  <a:pt x="45" y="120"/>
                </a:lnTo>
                <a:lnTo>
                  <a:pt x="45" y="120"/>
                </a:lnTo>
                <a:lnTo>
                  <a:pt x="46" y="119"/>
                </a:lnTo>
                <a:lnTo>
                  <a:pt x="47" y="119"/>
                </a:lnTo>
                <a:lnTo>
                  <a:pt x="47" y="118"/>
                </a:lnTo>
                <a:lnTo>
                  <a:pt x="48" y="117"/>
                </a:lnTo>
                <a:lnTo>
                  <a:pt x="48" y="117"/>
                </a:lnTo>
                <a:lnTo>
                  <a:pt x="49" y="116"/>
                </a:lnTo>
                <a:lnTo>
                  <a:pt x="49" y="116"/>
                </a:lnTo>
                <a:lnTo>
                  <a:pt x="50" y="115"/>
                </a:lnTo>
                <a:lnTo>
                  <a:pt x="50" y="115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4" y="112"/>
                </a:lnTo>
                <a:lnTo>
                  <a:pt x="54" y="111"/>
                </a:lnTo>
                <a:lnTo>
                  <a:pt x="55" y="111"/>
                </a:lnTo>
                <a:lnTo>
                  <a:pt x="55" y="110"/>
                </a:lnTo>
                <a:lnTo>
                  <a:pt x="56" y="110"/>
                </a:lnTo>
                <a:lnTo>
                  <a:pt x="56" y="109"/>
                </a:lnTo>
                <a:lnTo>
                  <a:pt x="57" y="109"/>
                </a:lnTo>
                <a:lnTo>
                  <a:pt x="58" y="108"/>
                </a:lnTo>
                <a:lnTo>
                  <a:pt x="58" y="108"/>
                </a:lnTo>
                <a:lnTo>
                  <a:pt x="59" y="107"/>
                </a:lnTo>
                <a:lnTo>
                  <a:pt x="59" y="107"/>
                </a:lnTo>
                <a:lnTo>
                  <a:pt x="60" y="106"/>
                </a:lnTo>
                <a:lnTo>
                  <a:pt x="60" y="106"/>
                </a:lnTo>
                <a:lnTo>
                  <a:pt x="61" y="105"/>
                </a:lnTo>
                <a:lnTo>
                  <a:pt x="61" y="105"/>
                </a:lnTo>
                <a:lnTo>
                  <a:pt x="62" y="105"/>
                </a:lnTo>
                <a:lnTo>
                  <a:pt x="63" y="104"/>
                </a:lnTo>
                <a:lnTo>
                  <a:pt x="63" y="104"/>
                </a:lnTo>
                <a:lnTo>
                  <a:pt x="64" y="103"/>
                </a:lnTo>
                <a:lnTo>
                  <a:pt x="64" y="103"/>
                </a:lnTo>
                <a:lnTo>
                  <a:pt x="65" y="102"/>
                </a:lnTo>
                <a:lnTo>
                  <a:pt x="65" y="102"/>
                </a:lnTo>
                <a:lnTo>
                  <a:pt x="66" y="101"/>
                </a:lnTo>
                <a:lnTo>
                  <a:pt x="66" y="101"/>
                </a:lnTo>
                <a:lnTo>
                  <a:pt x="67" y="101"/>
                </a:lnTo>
                <a:lnTo>
                  <a:pt x="68" y="100"/>
                </a:lnTo>
                <a:lnTo>
                  <a:pt x="68" y="100"/>
                </a:lnTo>
                <a:lnTo>
                  <a:pt x="69" y="99"/>
                </a:lnTo>
                <a:lnTo>
                  <a:pt x="69" y="99"/>
                </a:lnTo>
                <a:lnTo>
                  <a:pt x="70" y="98"/>
                </a:lnTo>
                <a:lnTo>
                  <a:pt x="70" y="98"/>
                </a:lnTo>
                <a:lnTo>
                  <a:pt x="71" y="98"/>
                </a:lnTo>
                <a:lnTo>
                  <a:pt x="71" y="97"/>
                </a:lnTo>
                <a:lnTo>
                  <a:pt x="72" y="97"/>
                </a:lnTo>
                <a:lnTo>
                  <a:pt x="72" y="96"/>
                </a:lnTo>
                <a:lnTo>
                  <a:pt x="73" y="96"/>
                </a:lnTo>
                <a:lnTo>
                  <a:pt x="74" y="96"/>
                </a:lnTo>
                <a:lnTo>
                  <a:pt x="74" y="95"/>
                </a:lnTo>
                <a:lnTo>
                  <a:pt x="75" y="95"/>
                </a:lnTo>
                <a:lnTo>
                  <a:pt x="75" y="94"/>
                </a:lnTo>
                <a:lnTo>
                  <a:pt x="76" y="94"/>
                </a:lnTo>
                <a:lnTo>
                  <a:pt x="76" y="94"/>
                </a:lnTo>
                <a:lnTo>
                  <a:pt x="77" y="93"/>
                </a:lnTo>
                <a:lnTo>
                  <a:pt x="77" y="93"/>
                </a:lnTo>
                <a:lnTo>
                  <a:pt x="78" y="93"/>
                </a:lnTo>
                <a:lnTo>
                  <a:pt x="79" y="92"/>
                </a:lnTo>
                <a:lnTo>
                  <a:pt x="79" y="92"/>
                </a:lnTo>
                <a:lnTo>
                  <a:pt x="80" y="91"/>
                </a:lnTo>
                <a:lnTo>
                  <a:pt x="80" y="91"/>
                </a:lnTo>
                <a:lnTo>
                  <a:pt x="81" y="91"/>
                </a:lnTo>
                <a:lnTo>
                  <a:pt x="81" y="90"/>
                </a:lnTo>
                <a:lnTo>
                  <a:pt x="82" y="90"/>
                </a:lnTo>
                <a:lnTo>
                  <a:pt x="82" y="90"/>
                </a:lnTo>
                <a:lnTo>
                  <a:pt x="83" y="89"/>
                </a:lnTo>
                <a:lnTo>
                  <a:pt x="84" y="89"/>
                </a:lnTo>
                <a:lnTo>
                  <a:pt x="84" y="88"/>
                </a:lnTo>
                <a:lnTo>
                  <a:pt x="85" y="88"/>
                </a:lnTo>
                <a:lnTo>
                  <a:pt x="85" y="88"/>
                </a:lnTo>
                <a:lnTo>
                  <a:pt x="86" y="87"/>
                </a:lnTo>
                <a:lnTo>
                  <a:pt x="86" y="87"/>
                </a:lnTo>
                <a:lnTo>
                  <a:pt x="87" y="87"/>
                </a:lnTo>
                <a:lnTo>
                  <a:pt x="87" y="86"/>
                </a:lnTo>
                <a:lnTo>
                  <a:pt x="88" y="86"/>
                </a:lnTo>
                <a:lnTo>
                  <a:pt x="89" y="86"/>
                </a:lnTo>
                <a:lnTo>
                  <a:pt x="89" y="85"/>
                </a:lnTo>
                <a:lnTo>
                  <a:pt x="90" y="85"/>
                </a:lnTo>
                <a:lnTo>
                  <a:pt x="90" y="85"/>
                </a:lnTo>
                <a:lnTo>
                  <a:pt x="91" y="84"/>
                </a:lnTo>
                <a:lnTo>
                  <a:pt x="91" y="84"/>
                </a:lnTo>
                <a:lnTo>
                  <a:pt x="92" y="84"/>
                </a:lnTo>
                <a:lnTo>
                  <a:pt x="92" y="83"/>
                </a:lnTo>
                <a:lnTo>
                  <a:pt x="93" y="83"/>
                </a:lnTo>
                <a:lnTo>
                  <a:pt x="93" y="83"/>
                </a:lnTo>
                <a:lnTo>
                  <a:pt x="94" y="82"/>
                </a:lnTo>
                <a:lnTo>
                  <a:pt x="95" y="82"/>
                </a:lnTo>
                <a:lnTo>
                  <a:pt x="95" y="82"/>
                </a:lnTo>
                <a:lnTo>
                  <a:pt x="96" y="81"/>
                </a:lnTo>
                <a:lnTo>
                  <a:pt x="96" y="81"/>
                </a:lnTo>
                <a:lnTo>
                  <a:pt x="97" y="81"/>
                </a:lnTo>
                <a:lnTo>
                  <a:pt x="97" y="80"/>
                </a:lnTo>
                <a:lnTo>
                  <a:pt x="98" y="80"/>
                </a:lnTo>
                <a:lnTo>
                  <a:pt x="98" y="80"/>
                </a:lnTo>
                <a:lnTo>
                  <a:pt x="99" y="80"/>
                </a:lnTo>
                <a:lnTo>
                  <a:pt x="100" y="79"/>
                </a:lnTo>
                <a:lnTo>
                  <a:pt x="100" y="79"/>
                </a:lnTo>
                <a:lnTo>
                  <a:pt x="101" y="79"/>
                </a:lnTo>
                <a:lnTo>
                  <a:pt x="101" y="78"/>
                </a:lnTo>
                <a:lnTo>
                  <a:pt x="102" y="78"/>
                </a:lnTo>
                <a:lnTo>
                  <a:pt x="102" y="78"/>
                </a:lnTo>
                <a:lnTo>
                  <a:pt x="103" y="77"/>
                </a:lnTo>
                <a:lnTo>
                  <a:pt x="103" y="77"/>
                </a:lnTo>
                <a:lnTo>
                  <a:pt x="104" y="77"/>
                </a:lnTo>
                <a:lnTo>
                  <a:pt x="105" y="77"/>
                </a:lnTo>
                <a:lnTo>
                  <a:pt x="105" y="76"/>
                </a:lnTo>
                <a:lnTo>
                  <a:pt x="106" y="76"/>
                </a:lnTo>
                <a:lnTo>
                  <a:pt x="106" y="76"/>
                </a:lnTo>
                <a:lnTo>
                  <a:pt x="107" y="75"/>
                </a:lnTo>
                <a:lnTo>
                  <a:pt x="107" y="75"/>
                </a:lnTo>
                <a:lnTo>
                  <a:pt x="108" y="75"/>
                </a:lnTo>
                <a:lnTo>
                  <a:pt x="108" y="75"/>
                </a:lnTo>
                <a:lnTo>
                  <a:pt x="109" y="74"/>
                </a:lnTo>
                <a:lnTo>
                  <a:pt x="109" y="74"/>
                </a:lnTo>
                <a:lnTo>
                  <a:pt x="110" y="74"/>
                </a:lnTo>
                <a:lnTo>
                  <a:pt x="111" y="73"/>
                </a:lnTo>
                <a:lnTo>
                  <a:pt x="111" y="73"/>
                </a:lnTo>
                <a:lnTo>
                  <a:pt x="112" y="73"/>
                </a:lnTo>
                <a:lnTo>
                  <a:pt x="112" y="73"/>
                </a:lnTo>
                <a:lnTo>
                  <a:pt x="113" y="72"/>
                </a:lnTo>
                <a:lnTo>
                  <a:pt x="113" y="72"/>
                </a:lnTo>
                <a:lnTo>
                  <a:pt x="114" y="72"/>
                </a:lnTo>
                <a:lnTo>
                  <a:pt x="114" y="72"/>
                </a:lnTo>
                <a:lnTo>
                  <a:pt x="115" y="71"/>
                </a:lnTo>
                <a:lnTo>
                  <a:pt x="116" y="71"/>
                </a:lnTo>
                <a:lnTo>
                  <a:pt x="116" y="71"/>
                </a:lnTo>
                <a:lnTo>
                  <a:pt x="117" y="70"/>
                </a:lnTo>
                <a:lnTo>
                  <a:pt x="117" y="70"/>
                </a:lnTo>
                <a:lnTo>
                  <a:pt x="118" y="70"/>
                </a:lnTo>
                <a:lnTo>
                  <a:pt x="118" y="70"/>
                </a:lnTo>
                <a:lnTo>
                  <a:pt x="119" y="69"/>
                </a:lnTo>
                <a:lnTo>
                  <a:pt x="119" y="69"/>
                </a:lnTo>
                <a:lnTo>
                  <a:pt x="120" y="69"/>
                </a:lnTo>
                <a:lnTo>
                  <a:pt x="121" y="69"/>
                </a:lnTo>
                <a:lnTo>
                  <a:pt x="121" y="68"/>
                </a:lnTo>
                <a:lnTo>
                  <a:pt x="122" y="68"/>
                </a:lnTo>
                <a:lnTo>
                  <a:pt x="122" y="68"/>
                </a:lnTo>
                <a:lnTo>
                  <a:pt x="123" y="68"/>
                </a:lnTo>
                <a:lnTo>
                  <a:pt x="123" y="67"/>
                </a:lnTo>
                <a:lnTo>
                  <a:pt x="124" y="67"/>
                </a:lnTo>
                <a:lnTo>
                  <a:pt x="124" y="67"/>
                </a:lnTo>
                <a:lnTo>
                  <a:pt x="125" y="67"/>
                </a:lnTo>
                <a:lnTo>
                  <a:pt x="125" y="66"/>
                </a:lnTo>
                <a:lnTo>
                  <a:pt x="126" y="66"/>
                </a:lnTo>
                <a:lnTo>
                  <a:pt x="127" y="66"/>
                </a:lnTo>
                <a:lnTo>
                  <a:pt x="127" y="66"/>
                </a:lnTo>
                <a:lnTo>
                  <a:pt x="128" y="65"/>
                </a:lnTo>
                <a:lnTo>
                  <a:pt x="128" y="65"/>
                </a:lnTo>
                <a:lnTo>
                  <a:pt x="129" y="65"/>
                </a:lnTo>
                <a:lnTo>
                  <a:pt x="129" y="65"/>
                </a:lnTo>
                <a:lnTo>
                  <a:pt x="130" y="65"/>
                </a:lnTo>
                <a:lnTo>
                  <a:pt x="130" y="64"/>
                </a:lnTo>
                <a:lnTo>
                  <a:pt x="131" y="64"/>
                </a:lnTo>
                <a:lnTo>
                  <a:pt x="132" y="64"/>
                </a:lnTo>
                <a:lnTo>
                  <a:pt x="132" y="64"/>
                </a:lnTo>
                <a:lnTo>
                  <a:pt x="133" y="63"/>
                </a:lnTo>
                <a:lnTo>
                  <a:pt x="133" y="63"/>
                </a:lnTo>
                <a:lnTo>
                  <a:pt x="134" y="63"/>
                </a:lnTo>
                <a:lnTo>
                  <a:pt x="134" y="63"/>
                </a:lnTo>
                <a:lnTo>
                  <a:pt x="135" y="62"/>
                </a:lnTo>
                <a:lnTo>
                  <a:pt x="135" y="62"/>
                </a:lnTo>
                <a:lnTo>
                  <a:pt x="136" y="62"/>
                </a:lnTo>
                <a:lnTo>
                  <a:pt x="137" y="62"/>
                </a:lnTo>
                <a:lnTo>
                  <a:pt x="137" y="62"/>
                </a:lnTo>
                <a:lnTo>
                  <a:pt x="138" y="61"/>
                </a:lnTo>
                <a:lnTo>
                  <a:pt x="138" y="61"/>
                </a:lnTo>
                <a:lnTo>
                  <a:pt x="139" y="61"/>
                </a:lnTo>
                <a:lnTo>
                  <a:pt x="139" y="61"/>
                </a:lnTo>
                <a:lnTo>
                  <a:pt x="140" y="60"/>
                </a:lnTo>
                <a:lnTo>
                  <a:pt x="140" y="60"/>
                </a:lnTo>
                <a:lnTo>
                  <a:pt x="141" y="60"/>
                </a:lnTo>
                <a:lnTo>
                  <a:pt x="142" y="60"/>
                </a:lnTo>
                <a:lnTo>
                  <a:pt x="142" y="60"/>
                </a:lnTo>
                <a:lnTo>
                  <a:pt x="143" y="59"/>
                </a:lnTo>
                <a:lnTo>
                  <a:pt x="143" y="59"/>
                </a:lnTo>
                <a:lnTo>
                  <a:pt x="144" y="59"/>
                </a:lnTo>
                <a:lnTo>
                  <a:pt x="144" y="59"/>
                </a:lnTo>
                <a:lnTo>
                  <a:pt x="145" y="59"/>
                </a:lnTo>
                <a:lnTo>
                  <a:pt x="145" y="58"/>
                </a:lnTo>
                <a:lnTo>
                  <a:pt x="146" y="58"/>
                </a:lnTo>
                <a:lnTo>
                  <a:pt x="146" y="58"/>
                </a:lnTo>
                <a:lnTo>
                  <a:pt x="147" y="58"/>
                </a:lnTo>
                <a:lnTo>
                  <a:pt x="148" y="58"/>
                </a:lnTo>
                <a:lnTo>
                  <a:pt x="148" y="57"/>
                </a:lnTo>
                <a:lnTo>
                  <a:pt x="149" y="57"/>
                </a:lnTo>
                <a:lnTo>
                  <a:pt x="149" y="57"/>
                </a:lnTo>
                <a:lnTo>
                  <a:pt x="150" y="57"/>
                </a:lnTo>
                <a:lnTo>
                  <a:pt x="150" y="57"/>
                </a:lnTo>
                <a:lnTo>
                  <a:pt x="151" y="56"/>
                </a:lnTo>
                <a:lnTo>
                  <a:pt x="151" y="56"/>
                </a:lnTo>
                <a:lnTo>
                  <a:pt x="152" y="56"/>
                </a:lnTo>
                <a:lnTo>
                  <a:pt x="153" y="56"/>
                </a:lnTo>
                <a:lnTo>
                  <a:pt x="153" y="56"/>
                </a:lnTo>
                <a:lnTo>
                  <a:pt x="154" y="55"/>
                </a:lnTo>
                <a:lnTo>
                  <a:pt x="154" y="55"/>
                </a:lnTo>
                <a:lnTo>
                  <a:pt x="155" y="55"/>
                </a:lnTo>
                <a:lnTo>
                  <a:pt x="155" y="55"/>
                </a:lnTo>
                <a:lnTo>
                  <a:pt x="156" y="55"/>
                </a:lnTo>
                <a:lnTo>
                  <a:pt x="156" y="54"/>
                </a:lnTo>
                <a:lnTo>
                  <a:pt x="157" y="54"/>
                </a:lnTo>
                <a:lnTo>
                  <a:pt x="158" y="54"/>
                </a:lnTo>
                <a:lnTo>
                  <a:pt x="158" y="54"/>
                </a:lnTo>
                <a:lnTo>
                  <a:pt x="159" y="54"/>
                </a:lnTo>
                <a:lnTo>
                  <a:pt x="159" y="54"/>
                </a:lnTo>
                <a:lnTo>
                  <a:pt x="160" y="53"/>
                </a:lnTo>
                <a:lnTo>
                  <a:pt x="160" y="53"/>
                </a:lnTo>
                <a:lnTo>
                  <a:pt x="161" y="53"/>
                </a:lnTo>
                <a:lnTo>
                  <a:pt x="161" y="53"/>
                </a:lnTo>
                <a:lnTo>
                  <a:pt x="162" y="53"/>
                </a:lnTo>
                <a:lnTo>
                  <a:pt x="162" y="52"/>
                </a:lnTo>
                <a:lnTo>
                  <a:pt x="163" y="52"/>
                </a:lnTo>
                <a:lnTo>
                  <a:pt x="164" y="52"/>
                </a:lnTo>
                <a:lnTo>
                  <a:pt x="164" y="52"/>
                </a:lnTo>
                <a:lnTo>
                  <a:pt x="165" y="52"/>
                </a:lnTo>
                <a:lnTo>
                  <a:pt x="165" y="52"/>
                </a:lnTo>
                <a:lnTo>
                  <a:pt x="166" y="51"/>
                </a:lnTo>
                <a:lnTo>
                  <a:pt x="166" y="51"/>
                </a:lnTo>
                <a:lnTo>
                  <a:pt x="167" y="51"/>
                </a:lnTo>
                <a:lnTo>
                  <a:pt x="167" y="51"/>
                </a:lnTo>
                <a:lnTo>
                  <a:pt x="168" y="51"/>
                </a:lnTo>
                <a:lnTo>
                  <a:pt x="169" y="50"/>
                </a:lnTo>
                <a:lnTo>
                  <a:pt x="169" y="50"/>
                </a:lnTo>
                <a:lnTo>
                  <a:pt x="170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49"/>
                </a:lnTo>
                <a:lnTo>
                  <a:pt x="172" y="49"/>
                </a:lnTo>
                <a:lnTo>
                  <a:pt x="173" y="49"/>
                </a:lnTo>
                <a:lnTo>
                  <a:pt x="174" y="49"/>
                </a:lnTo>
                <a:lnTo>
                  <a:pt x="174" y="49"/>
                </a:lnTo>
                <a:lnTo>
                  <a:pt x="175" y="49"/>
                </a:lnTo>
                <a:lnTo>
                  <a:pt x="175" y="48"/>
                </a:lnTo>
                <a:lnTo>
                  <a:pt x="176" y="48"/>
                </a:lnTo>
                <a:lnTo>
                  <a:pt x="176" y="48"/>
                </a:lnTo>
                <a:lnTo>
                  <a:pt x="177" y="48"/>
                </a:lnTo>
                <a:lnTo>
                  <a:pt x="177" y="48"/>
                </a:lnTo>
                <a:lnTo>
                  <a:pt x="178" y="48"/>
                </a:lnTo>
                <a:lnTo>
                  <a:pt x="178" y="47"/>
                </a:lnTo>
                <a:lnTo>
                  <a:pt x="179" y="47"/>
                </a:lnTo>
                <a:lnTo>
                  <a:pt x="180" y="47"/>
                </a:lnTo>
                <a:lnTo>
                  <a:pt x="180" y="47"/>
                </a:lnTo>
                <a:lnTo>
                  <a:pt x="181" y="47"/>
                </a:lnTo>
                <a:lnTo>
                  <a:pt x="181" y="47"/>
                </a:lnTo>
                <a:lnTo>
                  <a:pt x="182" y="46"/>
                </a:lnTo>
                <a:lnTo>
                  <a:pt x="182" y="46"/>
                </a:lnTo>
                <a:lnTo>
                  <a:pt x="183" y="46"/>
                </a:lnTo>
                <a:lnTo>
                  <a:pt x="183" y="46"/>
                </a:lnTo>
                <a:lnTo>
                  <a:pt x="184" y="46"/>
                </a:lnTo>
                <a:lnTo>
                  <a:pt x="185" y="46"/>
                </a:lnTo>
                <a:lnTo>
                  <a:pt x="185" y="46"/>
                </a:lnTo>
                <a:lnTo>
                  <a:pt x="186" y="45"/>
                </a:lnTo>
                <a:lnTo>
                  <a:pt x="186" y="45"/>
                </a:lnTo>
                <a:lnTo>
                  <a:pt x="187" y="45"/>
                </a:lnTo>
                <a:lnTo>
                  <a:pt x="187" y="45"/>
                </a:lnTo>
                <a:lnTo>
                  <a:pt x="188" y="45"/>
                </a:lnTo>
                <a:lnTo>
                  <a:pt x="188" y="45"/>
                </a:lnTo>
                <a:lnTo>
                  <a:pt x="189" y="44"/>
                </a:lnTo>
                <a:lnTo>
                  <a:pt x="190" y="44"/>
                </a:lnTo>
                <a:lnTo>
                  <a:pt x="190" y="44"/>
                </a:lnTo>
                <a:lnTo>
                  <a:pt x="191" y="44"/>
                </a:lnTo>
                <a:lnTo>
                  <a:pt x="191" y="44"/>
                </a:lnTo>
                <a:lnTo>
                  <a:pt x="192" y="44"/>
                </a:lnTo>
                <a:lnTo>
                  <a:pt x="192" y="44"/>
                </a:lnTo>
                <a:lnTo>
                  <a:pt x="193" y="43"/>
                </a:lnTo>
                <a:lnTo>
                  <a:pt x="193" y="43"/>
                </a:lnTo>
                <a:lnTo>
                  <a:pt x="194" y="43"/>
                </a:lnTo>
                <a:lnTo>
                  <a:pt x="194" y="43"/>
                </a:lnTo>
                <a:lnTo>
                  <a:pt x="195" y="43"/>
                </a:lnTo>
                <a:lnTo>
                  <a:pt x="196" y="43"/>
                </a:lnTo>
                <a:lnTo>
                  <a:pt x="196" y="43"/>
                </a:lnTo>
                <a:lnTo>
                  <a:pt x="197" y="42"/>
                </a:lnTo>
                <a:lnTo>
                  <a:pt x="197" y="42"/>
                </a:lnTo>
                <a:lnTo>
                  <a:pt x="198" y="42"/>
                </a:lnTo>
                <a:lnTo>
                  <a:pt x="198" y="42"/>
                </a:lnTo>
                <a:lnTo>
                  <a:pt x="199" y="42"/>
                </a:lnTo>
                <a:lnTo>
                  <a:pt x="199" y="42"/>
                </a:lnTo>
                <a:lnTo>
                  <a:pt x="200" y="42"/>
                </a:lnTo>
                <a:lnTo>
                  <a:pt x="201" y="41"/>
                </a:lnTo>
                <a:lnTo>
                  <a:pt x="201" y="41"/>
                </a:lnTo>
                <a:lnTo>
                  <a:pt x="202" y="41"/>
                </a:lnTo>
                <a:lnTo>
                  <a:pt x="202" y="41"/>
                </a:lnTo>
                <a:lnTo>
                  <a:pt x="203" y="41"/>
                </a:lnTo>
                <a:lnTo>
                  <a:pt x="203" y="41"/>
                </a:lnTo>
                <a:lnTo>
                  <a:pt x="204" y="41"/>
                </a:lnTo>
                <a:lnTo>
                  <a:pt x="204" y="40"/>
                </a:lnTo>
                <a:lnTo>
                  <a:pt x="205" y="40"/>
                </a:lnTo>
                <a:lnTo>
                  <a:pt x="206" y="40"/>
                </a:lnTo>
                <a:lnTo>
                  <a:pt x="206" y="40"/>
                </a:lnTo>
                <a:lnTo>
                  <a:pt x="207" y="40"/>
                </a:lnTo>
                <a:lnTo>
                  <a:pt x="207" y="40"/>
                </a:lnTo>
                <a:lnTo>
                  <a:pt x="208" y="40"/>
                </a:lnTo>
                <a:lnTo>
                  <a:pt x="208" y="40"/>
                </a:lnTo>
                <a:lnTo>
                  <a:pt x="209" y="39"/>
                </a:lnTo>
                <a:lnTo>
                  <a:pt x="209" y="39"/>
                </a:lnTo>
                <a:lnTo>
                  <a:pt x="210" y="39"/>
                </a:lnTo>
                <a:lnTo>
                  <a:pt x="211" y="39"/>
                </a:lnTo>
                <a:lnTo>
                  <a:pt x="211" y="39"/>
                </a:lnTo>
                <a:lnTo>
                  <a:pt x="212" y="39"/>
                </a:lnTo>
                <a:lnTo>
                  <a:pt x="212" y="39"/>
                </a:lnTo>
                <a:lnTo>
                  <a:pt x="213" y="38"/>
                </a:lnTo>
                <a:lnTo>
                  <a:pt x="213" y="38"/>
                </a:lnTo>
                <a:lnTo>
                  <a:pt x="214" y="38"/>
                </a:lnTo>
                <a:lnTo>
                  <a:pt x="214" y="38"/>
                </a:lnTo>
                <a:lnTo>
                  <a:pt x="215" y="38"/>
                </a:lnTo>
                <a:lnTo>
                  <a:pt x="215" y="38"/>
                </a:lnTo>
                <a:lnTo>
                  <a:pt x="216" y="38"/>
                </a:lnTo>
                <a:lnTo>
                  <a:pt x="217" y="38"/>
                </a:lnTo>
                <a:lnTo>
                  <a:pt x="217" y="37"/>
                </a:lnTo>
                <a:lnTo>
                  <a:pt x="218" y="37"/>
                </a:lnTo>
                <a:lnTo>
                  <a:pt x="218" y="37"/>
                </a:lnTo>
                <a:lnTo>
                  <a:pt x="219" y="37"/>
                </a:lnTo>
                <a:lnTo>
                  <a:pt x="219" y="37"/>
                </a:lnTo>
                <a:lnTo>
                  <a:pt x="220" y="37"/>
                </a:lnTo>
                <a:lnTo>
                  <a:pt x="220" y="37"/>
                </a:lnTo>
                <a:lnTo>
                  <a:pt x="221" y="37"/>
                </a:lnTo>
                <a:lnTo>
                  <a:pt x="222" y="36"/>
                </a:lnTo>
                <a:lnTo>
                  <a:pt x="222" y="36"/>
                </a:lnTo>
                <a:lnTo>
                  <a:pt x="223" y="36"/>
                </a:lnTo>
                <a:lnTo>
                  <a:pt x="223" y="36"/>
                </a:lnTo>
                <a:lnTo>
                  <a:pt x="224" y="36"/>
                </a:lnTo>
                <a:lnTo>
                  <a:pt x="224" y="36"/>
                </a:lnTo>
                <a:lnTo>
                  <a:pt x="225" y="36"/>
                </a:lnTo>
                <a:lnTo>
                  <a:pt x="225" y="36"/>
                </a:lnTo>
                <a:lnTo>
                  <a:pt x="226" y="36"/>
                </a:lnTo>
                <a:lnTo>
                  <a:pt x="227" y="35"/>
                </a:lnTo>
                <a:lnTo>
                  <a:pt x="227" y="35"/>
                </a:lnTo>
                <a:lnTo>
                  <a:pt x="228" y="35"/>
                </a:lnTo>
                <a:lnTo>
                  <a:pt x="228" y="35"/>
                </a:lnTo>
                <a:lnTo>
                  <a:pt x="229" y="35"/>
                </a:lnTo>
                <a:lnTo>
                  <a:pt x="229" y="35"/>
                </a:lnTo>
                <a:lnTo>
                  <a:pt x="230" y="35"/>
                </a:lnTo>
                <a:lnTo>
                  <a:pt x="230" y="35"/>
                </a:lnTo>
                <a:lnTo>
                  <a:pt x="231" y="34"/>
                </a:lnTo>
                <a:lnTo>
                  <a:pt x="231" y="34"/>
                </a:lnTo>
                <a:lnTo>
                  <a:pt x="232" y="34"/>
                </a:lnTo>
                <a:lnTo>
                  <a:pt x="233" y="34"/>
                </a:lnTo>
                <a:lnTo>
                  <a:pt x="233" y="34"/>
                </a:lnTo>
                <a:lnTo>
                  <a:pt x="234" y="34"/>
                </a:lnTo>
                <a:lnTo>
                  <a:pt x="234" y="34"/>
                </a:lnTo>
                <a:lnTo>
                  <a:pt x="235" y="34"/>
                </a:lnTo>
                <a:lnTo>
                  <a:pt x="235" y="34"/>
                </a:lnTo>
                <a:lnTo>
                  <a:pt x="236" y="33"/>
                </a:lnTo>
                <a:lnTo>
                  <a:pt x="236" y="33"/>
                </a:lnTo>
                <a:lnTo>
                  <a:pt x="237" y="33"/>
                </a:lnTo>
                <a:lnTo>
                  <a:pt x="238" y="33"/>
                </a:lnTo>
                <a:lnTo>
                  <a:pt x="238" y="33"/>
                </a:lnTo>
                <a:lnTo>
                  <a:pt x="239" y="33"/>
                </a:lnTo>
                <a:lnTo>
                  <a:pt x="239" y="33"/>
                </a:lnTo>
                <a:lnTo>
                  <a:pt x="240" y="33"/>
                </a:lnTo>
                <a:lnTo>
                  <a:pt x="240" y="33"/>
                </a:lnTo>
                <a:lnTo>
                  <a:pt x="241" y="32"/>
                </a:lnTo>
                <a:lnTo>
                  <a:pt x="241" y="32"/>
                </a:lnTo>
                <a:lnTo>
                  <a:pt x="242" y="32"/>
                </a:lnTo>
                <a:lnTo>
                  <a:pt x="243" y="32"/>
                </a:lnTo>
                <a:lnTo>
                  <a:pt x="243" y="32"/>
                </a:lnTo>
                <a:lnTo>
                  <a:pt x="244" y="32"/>
                </a:lnTo>
                <a:lnTo>
                  <a:pt x="244" y="32"/>
                </a:lnTo>
                <a:lnTo>
                  <a:pt x="245" y="32"/>
                </a:lnTo>
                <a:lnTo>
                  <a:pt x="245" y="32"/>
                </a:lnTo>
                <a:lnTo>
                  <a:pt x="246" y="31"/>
                </a:lnTo>
                <a:lnTo>
                  <a:pt x="246" y="31"/>
                </a:lnTo>
                <a:lnTo>
                  <a:pt x="247" y="31"/>
                </a:lnTo>
                <a:lnTo>
                  <a:pt x="247" y="31"/>
                </a:lnTo>
                <a:lnTo>
                  <a:pt x="248" y="31"/>
                </a:lnTo>
                <a:lnTo>
                  <a:pt x="249" y="31"/>
                </a:lnTo>
                <a:lnTo>
                  <a:pt x="249" y="31"/>
                </a:lnTo>
                <a:lnTo>
                  <a:pt x="250" y="31"/>
                </a:lnTo>
                <a:lnTo>
                  <a:pt x="250" y="31"/>
                </a:lnTo>
                <a:lnTo>
                  <a:pt x="251" y="31"/>
                </a:lnTo>
                <a:lnTo>
                  <a:pt x="251" y="30"/>
                </a:lnTo>
                <a:lnTo>
                  <a:pt x="252" y="30"/>
                </a:lnTo>
                <a:lnTo>
                  <a:pt x="252" y="30"/>
                </a:lnTo>
                <a:lnTo>
                  <a:pt x="253" y="30"/>
                </a:lnTo>
                <a:lnTo>
                  <a:pt x="254" y="30"/>
                </a:lnTo>
                <a:lnTo>
                  <a:pt x="254" y="30"/>
                </a:lnTo>
                <a:lnTo>
                  <a:pt x="255" y="30"/>
                </a:lnTo>
                <a:lnTo>
                  <a:pt x="255" y="30"/>
                </a:lnTo>
                <a:lnTo>
                  <a:pt x="256" y="30"/>
                </a:lnTo>
                <a:lnTo>
                  <a:pt x="256" y="30"/>
                </a:lnTo>
                <a:lnTo>
                  <a:pt x="257" y="29"/>
                </a:lnTo>
                <a:lnTo>
                  <a:pt x="257" y="29"/>
                </a:lnTo>
                <a:lnTo>
                  <a:pt x="258" y="29"/>
                </a:lnTo>
                <a:lnTo>
                  <a:pt x="259" y="29"/>
                </a:lnTo>
                <a:lnTo>
                  <a:pt x="259" y="29"/>
                </a:lnTo>
                <a:lnTo>
                  <a:pt x="260" y="29"/>
                </a:lnTo>
                <a:lnTo>
                  <a:pt x="260" y="29"/>
                </a:lnTo>
                <a:lnTo>
                  <a:pt x="261" y="29"/>
                </a:lnTo>
                <a:lnTo>
                  <a:pt x="261" y="29"/>
                </a:lnTo>
                <a:lnTo>
                  <a:pt x="262" y="29"/>
                </a:lnTo>
                <a:lnTo>
                  <a:pt x="262" y="28"/>
                </a:lnTo>
                <a:lnTo>
                  <a:pt x="263" y="28"/>
                </a:lnTo>
                <a:lnTo>
                  <a:pt x="264" y="28"/>
                </a:lnTo>
                <a:lnTo>
                  <a:pt x="264" y="28"/>
                </a:lnTo>
                <a:lnTo>
                  <a:pt x="265" y="28"/>
                </a:lnTo>
                <a:lnTo>
                  <a:pt x="265" y="28"/>
                </a:lnTo>
                <a:lnTo>
                  <a:pt x="266" y="28"/>
                </a:lnTo>
                <a:lnTo>
                  <a:pt x="266" y="28"/>
                </a:lnTo>
                <a:lnTo>
                  <a:pt x="267" y="28"/>
                </a:lnTo>
                <a:lnTo>
                  <a:pt x="267" y="28"/>
                </a:lnTo>
                <a:lnTo>
                  <a:pt x="268" y="27"/>
                </a:lnTo>
                <a:lnTo>
                  <a:pt x="268" y="27"/>
                </a:lnTo>
                <a:lnTo>
                  <a:pt x="269" y="27"/>
                </a:lnTo>
                <a:lnTo>
                  <a:pt x="270" y="27"/>
                </a:lnTo>
                <a:lnTo>
                  <a:pt x="270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7"/>
                </a:lnTo>
                <a:lnTo>
                  <a:pt x="272" y="27"/>
                </a:lnTo>
                <a:lnTo>
                  <a:pt x="273" y="27"/>
                </a:lnTo>
                <a:lnTo>
                  <a:pt x="273" y="27"/>
                </a:lnTo>
                <a:lnTo>
                  <a:pt x="274" y="26"/>
                </a:lnTo>
                <a:lnTo>
                  <a:pt x="275" y="26"/>
                </a:lnTo>
                <a:lnTo>
                  <a:pt x="275" y="26"/>
                </a:lnTo>
                <a:lnTo>
                  <a:pt x="276" y="26"/>
                </a:lnTo>
                <a:lnTo>
                  <a:pt x="276" y="26"/>
                </a:lnTo>
                <a:lnTo>
                  <a:pt x="277" y="26"/>
                </a:lnTo>
                <a:lnTo>
                  <a:pt x="277" y="26"/>
                </a:lnTo>
                <a:lnTo>
                  <a:pt x="278" y="26"/>
                </a:lnTo>
                <a:lnTo>
                  <a:pt x="278" y="26"/>
                </a:lnTo>
                <a:lnTo>
                  <a:pt x="279" y="26"/>
                </a:lnTo>
                <a:lnTo>
                  <a:pt x="280" y="26"/>
                </a:lnTo>
                <a:lnTo>
                  <a:pt x="280" y="25"/>
                </a:lnTo>
                <a:lnTo>
                  <a:pt x="281" y="25"/>
                </a:lnTo>
                <a:lnTo>
                  <a:pt x="281" y="25"/>
                </a:lnTo>
                <a:lnTo>
                  <a:pt x="282" y="25"/>
                </a:lnTo>
                <a:lnTo>
                  <a:pt x="282" y="25"/>
                </a:lnTo>
                <a:lnTo>
                  <a:pt x="283" y="25"/>
                </a:lnTo>
                <a:lnTo>
                  <a:pt x="283" y="25"/>
                </a:lnTo>
                <a:lnTo>
                  <a:pt x="284" y="25"/>
                </a:lnTo>
                <a:lnTo>
                  <a:pt x="284" y="25"/>
                </a:lnTo>
                <a:lnTo>
                  <a:pt x="285" y="25"/>
                </a:lnTo>
                <a:lnTo>
                  <a:pt x="286" y="25"/>
                </a:lnTo>
                <a:lnTo>
                  <a:pt x="286" y="25"/>
                </a:lnTo>
                <a:lnTo>
                  <a:pt x="287" y="24"/>
                </a:lnTo>
                <a:lnTo>
                  <a:pt x="287" y="24"/>
                </a:lnTo>
                <a:lnTo>
                  <a:pt x="288" y="24"/>
                </a:lnTo>
                <a:lnTo>
                  <a:pt x="288" y="24"/>
                </a:lnTo>
                <a:lnTo>
                  <a:pt x="289" y="24"/>
                </a:lnTo>
                <a:lnTo>
                  <a:pt x="289" y="24"/>
                </a:lnTo>
                <a:lnTo>
                  <a:pt x="290" y="24"/>
                </a:lnTo>
                <a:lnTo>
                  <a:pt x="291" y="24"/>
                </a:lnTo>
                <a:lnTo>
                  <a:pt x="291" y="24"/>
                </a:lnTo>
                <a:lnTo>
                  <a:pt x="292" y="24"/>
                </a:lnTo>
                <a:lnTo>
                  <a:pt x="292" y="24"/>
                </a:lnTo>
                <a:lnTo>
                  <a:pt x="293" y="24"/>
                </a:lnTo>
                <a:lnTo>
                  <a:pt x="293" y="23"/>
                </a:lnTo>
                <a:lnTo>
                  <a:pt x="294" y="23"/>
                </a:lnTo>
                <a:lnTo>
                  <a:pt x="294" y="23"/>
                </a:lnTo>
                <a:lnTo>
                  <a:pt x="295" y="23"/>
                </a:lnTo>
                <a:lnTo>
                  <a:pt x="296" y="23"/>
                </a:lnTo>
                <a:lnTo>
                  <a:pt x="296" y="23"/>
                </a:lnTo>
                <a:lnTo>
                  <a:pt x="297" y="23"/>
                </a:lnTo>
                <a:lnTo>
                  <a:pt x="297" y="23"/>
                </a:lnTo>
                <a:lnTo>
                  <a:pt x="298" y="23"/>
                </a:lnTo>
                <a:lnTo>
                  <a:pt x="298" y="23"/>
                </a:lnTo>
                <a:lnTo>
                  <a:pt x="299" y="23"/>
                </a:lnTo>
                <a:lnTo>
                  <a:pt x="299" y="23"/>
                </a:lnTo>
                <a:lnTo>
                  <a:pt x="300" y="22"/>
                </a:lnTo>
                <a:lnTo>
                  <a:pt x="300" y="22"/>
                </a:lnTo>
                <a:lnTo>
                  <a:pt x="301" y="22"/>
                </a:lnTo>
                <a:lnTo>
                  <a:pt x="302" y="22"/>
                </a:lnTo>
                <a:lnTo>
                  <a:pt x="302" y="22"/>
                </a:lnTo>
                <a:lnTo>
                  <a:pt x="303" y="22"/>
                </a:lnTo>
                <a:lnTo>
                  <a:pt x="303" y="22"/>
                </a:lnTo>
                <a:lnTo>
                  <a:pt x="304" y="22"/>
                </a:lnTo>
                <a:lnTo>
                  <a:pt x="304" y="22"/>
                </a:lnTo>
                <a:lnTo>
                  <a:pt x="305" y="22"/>
                </a:lnTo>
                <a:lnTo>
                  <a:pt x="305" y="22"/>
                </a:lnTo>
                <a:lnTo>
                  <a:pt x="306" y="22"/>
                </a:lnTo>
                <a:lnTo>
                  <a:pt x="307" y="21"/>
                </a:lnTo>
                <a:lnTo>
                  <a:pt x="307" y="21"/>
                </a:lnTo>
                <a:lnTo>
                  <a:pt x="308" y="21"/>
                </a:lnTo>
                <a:lnTo>
                  <a:pt x="308" y="21"/>
                </a:lnTo>
                <a:lnTo>
                  <a:pt x="309" y="21"/>
                </a:lnTo>
                <a:lnTo>
                  <a:pt x="309" y="21"/>
                </a:lnTo>
                <a:lnTo>
                  <a:pt x="310" y="21"/>
                </a:lnTo>
                <a:lnTo>
                  <a:pt x="310" y="21"/>
                </a:lnTo>
                <a:lnTo>
                  <a:pt x="311" y="21"/>
                </a:lnTo>
                <a:lnTo>
                  <a:pt x="312" y="21"/>
                </a:lnTo>
                <a:lnTo>
                  <a:pt x="312" y="21"/>
                </a:lnTo>
                <a:lnTo>
                  <a:pt x="313" y="21"/>
                </a:lnTo>
                <a:lnTo>
                  <a:pt x="313" y="21"/>
                </a:lnTo>
                <a:lnTo>
                  <a:pt x="314" y="21"/>
                </a:lnTo>
                <a:lnTo>
                  <a:pt x="314" y="20"/>
                </a:lnTo>
                <a:lnTo>
                  <a:pt x="315" y="20"/>
                </a:lnTo>
                <a:lnTo>
                  <a:pt x="315" y="20"/>
                </a:lnTo>
                <a:lnTo>
                  <a:pt x="316" y="20"/>
                </a:lnTo>
                <a:lnTo>
                  <a:pt x="316" y="20"/>
                </a:lnTo>
                <a:lnTo>
                  <a:pt x="317" y="20"/>
                </a:lnTo>
                <a:lnTo>
                  <a:pt x="318" y="20"/>
                </a:lnTo>
                <a:lnTo>
                  <a:pt x="318" y="20"/>
                </a:lnTo>
                <a:lnTo>
                  <a:pt x="319" y="20"/>
                </a:lnTo>
                <a:lnTo>
                  <a:pt x="319" y="20"/>
                </a:lnTo>
                <a:lnTo>
                  <a:pt x="320" y="20"/>
                </a:lnTo>
                <a:lnTo>
                  <a:pt x="320" y="20"/>
                </a:lnTo>
                <a:lnTo>
                  <a:pt x="321" y="20"/>
                </a:lnTo>
                <a:lnTo>
                  <a:pt x="321" y="19"/>
                </a:lnTo>
                <a:lnTo>
                  <a:pt x="322" y="19"/>
                </a:lnTo>
                <a:lnTo>
                  <a:pt x="323" y="19"/>
                </a:lnTo>
                <a:lnTo>
                  <a:pt x="323" y="19"/>
                </a:lnTo>
                <a:lnTo>
                  <a:pt x="324" y="19"/>
                </a:lnTo>
                <a:lnTo>
                  <a:pt x="324" y="19"/>
                </a:lnTo>
                <a:lnTo>
                  <a:pt x="325" y="19"/>
                </a:lnTo>
                <a:lnTo>
                  <a:pt x="325" y="19"/>
                </a:lnTo>
                <a:lnTo>
                  <a:pt x="326" y="19"/>
                </a:lnTo>
                <a:lnTo>
                  <a:pt x="326" y="19"/>
                </a:lnTo>
                <a:lnTo>
                  <a:pt x="327" y="19"/>
                </a:lnTo>
                <a:lnTo>
                  <a:pt x="328" y="19"/>
                </a:lnTo>
                <a:lnTo>
                  <a:pt x="328" y="19"/>
                </a:lnTo>
                <a:lnTo>
                  <a:pt x="329" y="19"/>
                </a:lnTo>
                <a:lnTo>
                  <a:pt x="329" y="18"/>
                </a:lnTo>
                <a:lnTo>
                  <a:pt x="330" y="18"/>
                </a:lnTo>
                <a:lnTo>
                  <a:pt x="330" y="18"/>
                </a:lnTo>
                <a:lnTo>
                  <a:pt x="331" y="18"/>
                </a:lnTo>
                <a:lnTo>
                  <a:pt x="331" y="18"/>
                </a:lnTo>
                <a:lnTo>
                  <a:pt x="332" y="18"/>
                </a:lnTo>
                <a:lnTo>
                  <a:pt x="333" y="18"/>
                </a:lnTo>
                <a:lnTo>
                  <a:pt x="333" y="18"/>
                </a:lnTo>
                <a:lnTo>
                  <a:pt x="334" y="18"/>
                </a:lnTo>
                <a:lnTo>
                  <a:pt x="334" y="18"/>
                </a:lnTo>
                <a:lnTo>
                  <a:pt x="335" y="18"/>
                </a:lnTo>
                <a:lnTo>
                  <a:pt x="335" y="18"/>
                </a:lnTo>
                <a:lnTo>
                  <a:pt x="336" y="18"/>
                </a:lnTo>
                <a:lnTo>
                  <a:pt x="336" y="18"/>
                </a:lnTo>
                <a:lnTo>
                  <a:pt x="337" y="18"/>
                </a:lnTo>
                <a:lnTo>
                  <a:pt x="337" y="17"/>
                </a:lnTo>
                <a:lnTo>
                  <a:pt x="338" y="17"/>
                </a:lnTo>
                <a:lnTo>
                  <a:pt x="339" y="17"/>
                </a:lnTo>
                <a:lnTo>
                  <a:pt x="339" y="17"/>
                </a:lnTo>
                <a:lnTo>
                  <a:pt x="340" y="17"/>
                </a:lnTo>
                <a:lnTo>
                  <a:pt x="340" y="17"/>
                </a:lnTo>
                <a:lnTo>
                  <a:pt x="341" y="17"/>
                </a:lnTo>
                <a:lnTo>
                  <a:pt x="341" y="17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4" y="17"/>
                </a:lnTo>
                <a:lnTo>
                  <a:pt x="344" y="17"/>
                </a:lnTo>
                <a:lnTo>
                  <a:pt x="345" y="17"/>
                </a:lnTo>
                <a:lnTo>
                  <a:pt x="345" y="17"/>
                </a:lnTo>
                <a:lnTo>
                  <a:pt x="346" y="16"/>
                </a:lnTo>
                <a:lnTo>
                  <a:pt x="346" y="16"/>
                </a:lnTo>
                <a:lnTo>
                  <a:pt x="347" y="16"/>
                </a:lnTo>
                <a:lnTo>
                  <a:pt x="347" y="16"/>
                </a:lnTo>
                <a:lnTo>
                  <a:pt x="348" y="16"/>
                </a:lnTo>
                <a:lnTo>
                  <a:pt x="349" y="16"/>
                </a:lnTo>
                <a:lnTo>
                  <a:pt x="349" y="16"/>
                </a:lnTo>
                <a:lnTo>
                  <a:pt x="350" y="16"/>
                </a:lnTo>
                <a:lnTo>
                  <a:pt x="350" y="16"/>
                </a:lnTo>
                <a:lnTo>
                  <a:pt x="351" y="16"/>
                </a:lnTo>
                <a:lnTo>
                  <a:pt x="351" y="16"/>
                </a:lnTo>
                <a:lnTo>
                  <a:pt x="352" y="16"/>
                </a:lnTo>
                <a:lnTo>
                  <a:pt x="352" y="16"/>
                </a:lnTo>
                <a:lnTo>
                  <a:pt x="353" y="16"/>
                </a:lnTo>
                <a:lnTo>
                  <a:pt x="353" y="16"/>
                </a:lnTo>
                <a:lnTo>
                  <a:pt x="354" y="16"/>
                </a:lnTo>
                <a:lnTo>
                  <a:pt x="355" y="15"/>
                </a:lnTo>
                <a:lnTo>
                  <a:pt x="355" y="15"/>
                </a:lnTo>
                <a:lnTo>
                  <a:pt x="356" y="15"/>
                </a:lnTo>
                <a:lnTo>
                  <a:pt x="356" y="15"/>
                </a:lnTo>
                <a:lnTo>
                  <a:pt x="357" y="15"/>
                </a:lnTo>
                <a:lnTo>
                  <a:pt x="357" y="15"/>
                </a:lnTo>
                <a:lnTo>
                  <a:pt x="358" y="15"/>
                </a:lnTo>
                <a:lnTo>
                  <a:pt x="358" y="15"/>
                </a:lnTo>
                <a:lnTo>
                  <a:pt x="359" y="15"/>
                </a:lnTo>
                <a:lnTo>
                  <a:pt x="360" y="15"/>
                </a:lnTo>
                <a:lnTo>
                  <a:pt x="360" y="15"/>
                </a:lnTo>
                <a:lnTo>
                  <a:pt x="361" y="15"/>
                </a:lnTo>
                <a:lnTo>
                  <a:pt x="361" y="15"/>
                </a:lnTo>
                <a:lnTo>
                  <a:pt x="362" y="15"/>
                </a:lnTo>
                <a:lnTo>
                  <a:pt x="362" y="15"/>
                </a:lnTo>
                <a:lnTo>
                  <a:pt x="363" y="15"/>
                </a:lnTo>
                <a:lnTo>
                  <a:pt x="363" y="14"/>
                </a:lnTo>
                <a:lnTo>
                  <a:pt x="364" y="14"/>
                </a:lnTo>
                <a:lnTo>
                  <a:pt x="365" y="14"/>
                </a:lnTo>
                <a:lnTo>
                  <a:pt x="365" y="14"/>
                </a:lnTo>
                <a:lnTo>
                  <a:pt x="366" y="14"/>
                </a:lnTo>
                <a:lnTo>
                  <a:pt x="366" y="14"/>
                </a:lnTo>
                <a:lnTo>
                  <a:pt x="367" y="14"/>
                </a:lnTo>
                <a:lnTo>
                  <a:pt x="367" y="14"/>
                </a:lnTo>
                <a:lnTo>
                  <a:pt x="368" y="14"/>
                </a:lnTo>
                <a:lnTo>
                  <a:pt x="368" y="14"/>
                </a:lnTo>
                <a:lnTo>
                  <a:pt x="369" y="14"/>
                </a:lnTo>
                <a:lnTo>
                  <a:pt x="369" y="14"/>
                </a:lnTo>
                <a:lnTo>
                  <a:pt x="370" y="14"/>
                </a:lnTo>
                <a:lnTo>
                  <a:pt x="371" y="14"/>
                </a:lnTo>
                <a:lnTo>
                  <a:pt x="371" y="14"/>
                </a:lnTo>
                <a:lnTo>
                  <a:pt x="372" y="14"/>
                </a:lnTo>
                <a:lnTo>
                  <a:pt x="372" y="14"/>
                </a:lnTo>
                <a:lnTo>
                  <a:pt x="373" y="13"/>
                </a:lnTo>
                <a:lnTo>
                  <a:pt x="373" y="13"/>
                </a:lnTo>
                <a:lnTo>
                  <a:pt x="374" y="13"/>
                </a:lnTo>
                <a:lnTo>
                  <a:pt x="374" y="13"/>
                </a:lnTo>
                <a:lnTo>
                  <a:pt x="375" y="13"/>
                </a:lnTo>
                <a:lnTo>
                  <a:pt x="376" y="13"/>
                </a:lnTo>
                <a:lnTo>
                  <a:pt x="376" y="13"/>
                </a:lnTo>
                <a:lnTo>
                  <a:pt x="377" y="13"/>
                </a:lnTo>
                <a:lnTo>
                  <a:pt x="377" y="13"/>
                </a:lnTo>
                <a:lnTo>
                  <a:pt x="378" y="13"/>
                </a:lnTo>
                <a:lnTo>
                  <a:pt x="378" y="13"/>
                </a:lnTo>
                <a:lnTo>
                  <a:pt x="379" y="13"/>
                </a:lnTo>
                <a:lnTo>
                  <a:pt x="379" y="13"/>
                </a:lnTo>
                <a:lnTo>
                  <a:pt x="380" y="13"/>
                </a:lnTo>
                <a:lnTo>
                  <a:pt x="381" y="13"/>
                </a:lnTo>
                <a:lnTo>
                  <a:pt x="381" y="13"/>
                </a:lnTo>
                <a:lnTo>
                  <a:pt x="382" y="13"/>
                </a:lnTo>
                <a:lnTo>
                  <a:pt x="382" y="13"/>
                </a:lnTo>
                <a:lnTo>
                  <a:pt x="383" y="12"/>
                </a:lnTo>
                <a:lnTo>
                  <a:pt x="383" y="12"/>
                </a:lnTo>
                <a:lnTo>
                  <a:pt x="384" y="12"/>
                </a:lnTo>
                <a:lnTo>
                  <a:pt x="384" y="12"/>
                </a:lnTo>
                <a:lnTo>
                  <a:pt x="385" y="12"/>
                </a:lnTo>
                <a:lnTo>
                  <a:pt x="386" y="12"/>
                </a:lnTo>
                <a:lnTo>
                  <a:pt x="386" y="12"/>
                </a:lnTo>
                <a:lnTo>
                  <a:pt x="387" y="12"/>
                </a:lnTo>
                <a:lnTo>
                  <a:pt x="387" y="12"/>
                </a:lnTo>
                <a:lnTo>
                  <a:pt x="388" y="12"/>
                </a:lnTo>
                <a:lnTo>
                  <a:pt x="388" y="12"/>
                </a:lnTo>
                <a:lnTo>
                  <a:pt x="389" y="12"/>
                </a:lnTo>
                <a:lnTo>
                  <a:pt x="389" y="12"/>
                </a:lnTo>
                <a:lnTo>
                  <a:pt x="390" y="12"/>
                </a:lnTo>
                <a:lnTo>
                  <a:pt x="390" y="12"/>
                </a:lnTo>
                <a:lnTo>
                  <a:pt x="391" y="12"/>
                </a:lnTo>
                <a:lnTo>
                  <a:pt x="392" y="12"/>
                </a:lnTo>
                <a:lnTo>
                  <a:pt x="392" y="12"/>
                </a:lnTo>
                <a:lnTo>
                  <a:pt x="393" y="11"/>
                </a:lnTo>
                <a:lnTo>
                  <a:pt x="393" y="11"/>
                </a:lnTo>
                <a:lnTo>
                  <a:pt x="394" y="11"/>
                </a:lnTo>
                <a:lnTo>
                  <a:pt x="394" y="11"/>
                </a:lnTo>
                <a:lnTo>
                  <a:pt x="395" y="11"/>
                </a:lnTo>
                <a:lnTo>
                  <a:pt x="395" y="11"/>
                </a:lnTo>
                <a:lnTo>
                  <a:pt x="396" y="11"/>
                </a:lnTo>
                <a:lnTo>
                  <a:pt x="397" y="11"/>
                </a:lnTo>
                <a:lnTo>
                  <a:pt x="397" y="11"/>
                </a:lnTo>
                <a:lnTo>
                  <a:pt x="398" y="11"/>
                </a:lnTo>
                <a:lnTo>
                  <a:pt x="398" y="11"/>
                </a:lnTo>
                <a:lnTo>
                  <a:pt x="399" y="11"/>
                </a:lnTo>
                <a:lnTo>
                  <a:pt x="399" y="11"/>
                </a:lnTo>
                <a:lnTo>
                  <a:pt x="400" y="11"/>
                </a:lnTo>
                <a:lnTo>
                  <a:pt x="400" y="11"/>
                </a:lnTo>
                <a:lnTo>
                  <a:pt x="401" y="11"/>
                </a:lnTo>
                <a:lnTo>
                  <a:pt x="402" y="11"/>
                </a:lnTo>
                <a:lnTo>
                  <a:pt x="402" y="11"/>
                </a:lnTo>
                <a:lnTo>
                  <a:pt x="403" y="11"/>
                </a:lnTo>
                <a:lnTo>
                  <a:pt x="403" y="10"/>
                </a:lnTo>
                <a:lnTo>
                  <a:pt x="404" y="10"/>
                </a:lnTo>
                <a:lnTo>
                  <a:pt x="404" y="10"/>
                </a:lnTo>
                <a:lnTo>
                  <a:pt x="405" y="10"/>
                </a:lnTo>
                <a:lnTo>
                  <a:pt x="405" y="10"/>
                </a:lnTo>
                <a:lnTo>
                  <a:pt x="406" y="10"/>
                </a:lnTo>
                <a:lnTo>
                  <a:pt x="406" y="10"/>
                </a:lnTo>
                <a:lnTo>
                  <a:pt x="407" y="10"/>
                </a:lnTo>
                <a:lnTo>
                  <a:pt x="408" y="10"/>
                </a:lnTo>
                <a:lnTo>
                  <a:pt x="408" y="10"/>
                </a:lnTo>
                <a:lnTo>
                  <a:pt x="409" y="10"/>
                </a:lnTo>
                <a:lnTo>
                  <a:pt x="409" y="10"/>
                </a:lnTo>
                <a:lnTo>
                  <a:pt x="410" y="10"/>
                </a:lnTo>
                <a:lnTo>
                  <a:pt x="410" y="10"/>
                </a:lnTo>
                <a:lnTo>
                  <a:pt x="411" y="10"/>
                </a:lnTo>
                <a:lnTo>
                  <a:pt x="411" y="10"/>
                </a:lnTo>
                <a:lnTo>
                  <a:pt x="412" y="10"/>
                </a:lnTo>
                <a:lnTo>
                  <a:pt x="413" y="10"/>
                </a:lnTo>
                <a:lnTo>
                  <a:pt x="413" y="10"/>
                </a:lnTo>
                <a:lnTo>
                  <a:pt x="414" y="10"/>
                </a:lnTo>
                <a:lnTo>
                  <a:pt x="414" y="9"/>
                </a:lnTo>
                <a:lnTo>
                  <a:pt x="415" y="9"/>
                </a:lnTo>
                <a:lnTo>
                  <a:pt x="415" y="9"/>
                </a:lnTo>
                <a:lnTo>
                  <a:pt x="416" y="9"/>
                </a:lnTo>
                <a:lnTo>
                  <a:pt x="416" y="9"/>
                </a:lnTo>
                <a:lnTo>
                  <a:pt x="417" y="9"/>
                </a:lnTo>
                <a:lnTo>
                  <a:pt x="418" y="9"/>
                </a:lnTo>
                <a:lnTo>
                  <a:pt x="418" y="9"/>
                </a:lnTo>
                <a:lnTo>
                  <a:pt x="419" y="9"/>
                </a:lnTo>
                <a:lnTo>
                  <a:pt x="419" y="9"/>
                </a:lnTo>
                <a:lnTo>
                  <a:pt x="420" y="9"/>
                </a:lnTo>
                <a:lnTo>
                  <a:pt x="420" y="9"/>
                </a:lnTo>
                <a:lnTo>
                  <a:pt x="421" y="9"/>
                </a:lnTo>
                <a:lnTo>
                  <a:pt x="421" y="9"/>
                </a:lnTo>
                <a:lnTo>
                  <a:pt x="422" y="9"/>
                </a:lnTo>
                <a:lnTo>
                  <a:pt x="422" y="9"/>
                </a:lnTo>
                <a:lnTo>
                  <a:pt x="423" y="9"/>
                </a:lnTo>
                <a:lnTo>
                  <a:pt x="424" y="9"/>
                </a:lnTo>
                <a:lnTo>
                  <a:pt x="424" y="9"/>
                </a:lnTo>
                <a:lnTo>
                  <a:pt x="425" y="9"/>
                </a:lnTo>
                <a:lnTo>
                  <a:pt x="425" y="9"/>
                </a:lnTo>
                <a:lnTo>
                  <a:pt x="426" y="8"/>
                </a:lnTo>
                <a:lnTo>
                  <a:pt x="426" y="8"/>
                </a:lnTo>
                <a:lnTo>
                  <a:pt x="427" y="8"/>
                </a:lnTo>
                <a:lnTo>
                  <a:pt x="427" y="8"/>
                </a:lnTo>
                <a:lnTo>
                  <a:pt x="428" y="8"/>
                </a:lnTo>
                <a:lnTo>
                  <a:pt x="429" y="8"/>
                </a:lnTo>
                <a:lnTo>
                  <a:pt x="429" y="8"/>
                </a:lnTo>
                <a:lnTo>
                  <a:pt x="430" y="8"/>
                </a:lnTo>
                <a:lnTo>
                  <a:pt x="430" y="8"/>
                </a:lnTo>
                <a:lnTo>
                  <a:pt x="431" y="8"/>
                </a:lnTo>
                <a:lnTo>
                  <a:pt x="431" y="8"/>
                </a:lnTo>
                <a:lnTo>
                  <a:pt x="432" y="8"/>
                </a:lnTo>
                <a:lnTo>
                  <a:pt x="432" y="8"/>
                </a:lnTo>
                <a:lnTo>
                  <a:pt x="433" y="8"/>
                </a:lnTo>
                <a:lnTo>
                  <a:pt x="434" y="8"/>
                </a:lnTo>
                <a:lnTo>
                  <a:pt x="434" y="8"/>
                </a:lnTo>
                <a:lnTo>
                  <a:pt x="435" y="8"/>
                </a:lnTo>
                <a:lnTo>
                  <a:pt x="435" y="8"/>
                </a:lnTo>
                <a:lnTo>
                  <a:pt x="436" y="8"/>
                </a:lnTo>
                <a:lnTo>
                  <a:pt x="436" y="8"/>
                </a:lnTo>
                <a:lnTo>
                  <a:pt x="437" y="8"/>
                </a:lnTo>
                <a:lnTo>
                  <a:pt x="437" y="8"/>
                </a:lnTo>
                <a:lnTo>
                  <a:pt x="438" y="7"/>
                </a:lnTo>
                <a:lnTo>
                  <a:pt x="438" y="7"/>
                </a:lnTo>
                <a:lnTo>
                  <a:pt x="439" y="7"/>
                </a:lnTo>
                <a:lnTo>
                  <a:pt x="440" y="7"/>
                </a:lnTo>
                <a:lnTo>
                  <a:pt x="440" y="7"/>
                </a:lnTo>
                <a:lnTo>
                  <a:pt x="441" y="7"/>
                </a:lnTo>
                <a:lnTo>
                  <a:pt x="441" y="7"/>
                </a:lnTo>
                <a:lnTo>
                  <a:pt x="442" y="7"/>
                </a:lnTo>
                <a:lnTo>
                  <a:pt x="442" y="7"/>
                </a:lnTo>
                <a:lnTo>
                  <a:pt x="443" y="7"/>
                </a:lnTo>
                <a:lnTo>
                  <a:pt x="443" y="7"/>
                </a:lnTo>
                <a:lnTo>
                  <a:pt x="444" y="7"/>
                </a:lnTo>
                <a:lnTo>
                  <a:pt x="445" y="7"/>
                </a:lnTo>
                <a:lnTo>
                  <a:pt x="445" y="7"/>
                </a:lnTo>
                <a:lnTo>
                  <a:pt x="446" y="7"/>
                </a:lnTo>
                <a:lnTo>
                  <a:pt x="446" y="7"/>
                </a:lnTo>
                <a:lnTo>
                  <a:pt x="447" y="7"/>
                </a:lnTo>
                <a:lnTo>
                  <a:pt x="447" y="7"/>
                </a:lnTo>
                <a:lnTo>
                  <a:pt x="448" y="7"/>
                </a:lnTo>
                <a:lnTo>
                  <a:pt x="448" y="7"/>
                </a:lnTo>
                <a:lnTo>
                  <a:pt x="449" y="7"/>
                </a:lnTo>
                <a:lnTo>
                  <a:pt x="450" y="7"/>
                </a:lnTo>
                <a:lnTo>
                  <a:pt x="450" y="7"/>
                </a:lnTo>
                <a:lnTo>
                  <a:pt x="451" y="6"/>
                </a:lnTo>
                <a:lnTo>
                  <a:pt x="451" y="6"/>
                </a:lnTo>
                <a:lnTo>
                  <a:pt x="452" y="6"/>
                </a:lnTo>
                <a:lnTo>
                  <a:pt x="452" y="6"/>
                </a:lnTo>
                <a:lnTo>
                  <a:pt x="453" y="6"/>
                </a:lnTo>
                <a:lnTo>
                  <a:pt x="453" y="6"/>
                </a:lnTo>
                <a:lnTo>
                  <a:pt x="454" y="6"/>
                </a:lnTo>
                <a:lnTo>
                  <a:pt x="455" y="6"/>
                </a:lnTo>
                <a:lnTo>
                  <a:pt x="455" y="6"/>
                </a:lnTo>
                <a:lnTo>
                  <a:pt x="456" y="6"/>
                </a:lnTo>
                <a:lnTo>
                  <a:pt x="456" y="6"/>
                </a:lnTo>
                <a:lnTo>
                  <a:pt x="457" y="6"/>
                </a:lnTo>
                <a:lnTo>
                  <a:pt x="457" y="6"/>
                </a:lnTo>
                <a:lnTo>
                  <a:pt x="458" y="6"/>
                </a:lnTo>
                <a:lnTo>
                  <a:pt x="458" y="6"/>
                </a:lnTo>
                <a:lnTo>
                  <a:pt x="459" y="6"/>
                </a:lnTo>
                <a:lnTo>
                  <a:pt x="459" y="6"/>
                </a:lnTo>
                <a:lnTo>
                  <a:pt x="460" y="6"/>
                </a:lnTo>
                <a:lnTo>
                  <a:pt x="461" y="6"/>
                </a:lnTo>
                <a:lnTo>
                  <a:pt x="461" y="6"/>
                </a:lnTo>
                <a:lnTo>
                  <a:pt x="462" y="6"/>
                </a:lnTo>
                <a:lnTo>
                  <a:pt x="462" y="6"/>
                </a:lnTo>
                <a:lnTo>
                  <a:pt x="463" y="6"/>
                </a:lnTo>
                <a:lnTo>
                  <a:pt x="463" y="6"/>
                </a:lnTo>
                <a:lnTo>
                  <a:pt x="464" y="5"/>
                </a:lnTo>
                <a:lnTo>
                  <a:pt x="464" y="5"/>
                </a:lnTo>
                <a:lnTo>
                  <a:pt x="465" y="5"/>
                </a:lnTo>
                <a:lnTo>
                  <a:pt x="466" y="5"/>
                </a:lnTo>
                <a:lnTo>
                  <a:pt x="466" y="5"/>
                </a:lnTo>
                <a:lnTo>
                  <a:pt x="467" y="5"/>
                </a:lnTo>
                <a:lnTo>
                  <a:pt x="467" y="5"/>
                </a:lnTo>
                <a:lnTo>
                  <a:pt x="468" y="5"/>
                </a:lnTo>
                <a:lnTo>
                  <a:pt x="468" y="5"/>
                </a:lnTo>
                <a:lnTo>
                  <a:pt x="469" y="5"/>
                </a:lnTo>
                <a:lnTo>
                  <a:pt x="469" y="5"/>
                </a:lnTo>
                <a:lnTo>
                  <a:pt x="470" y="5"/>
                </a:lnTo>
                <a:lnTo>
                  <a:pt x="471" y="5"/>
                </a:lnTo>
                <a:lnTo>
                  <a:pt x="471" y="5"/>
                </a:lnTo>
                <a:lnTo>
                  <a:pt x="472" y="5"/>
                </a:lnTo>
                <a:lnTo>
                  <a:pt x="472" y="5"/>
                </a:lnTo>
                <a:lnTo>
                  <a:pt x="473" y="5"/>
                </a:lnTo>
                <a:lnTo>
                  <a:pt x="473" y="5"/>
                </a:lnTo>
                <a:lnTo>
                  <a:pt x="474" y="5"/>
                </a:lnTo>
                <a:lnTo>
                  <a:pt x="474" y="5"/>
                </a:lnTo>
                <a:lnTo>
                  <a:pt x="475" y="5"/>
                </a:lnTo>
                <a:lnTo>
                  <a:pt x="475" y="5"/>
                </a:lnTo>
                <a:lnTo>
                  <a:pt x="476" y="5"/>
                </a:lnTo>
                <a:lnTo>
                  <a:pt x="477" y="5"/>
                </a:lnTo>
                <a:lnTo>
                  <a:pt x="477" y="5"/>
                </a:lnTo>
                <a:lnTo>
                  <a:pt x="478" y="4"/>
                </a:lnTo>
                <a:lnTo>
                  <a:pt x="478" y="4"/>
                </a:lnTo>
                <a:lnTo>
                  <a:pt x="479" y="4"/>
                </a:lnTo>
                <a:lnTo>
                  <a:pt x="479" y="4"/>
                </a:lnTo>
                <a:lnTo>
                  <a:pt x="480" y="4"/>
                </a:lnTo>
                <a:lnTo>
                  <a:pt x="480" y="4"/>
                </a:lnTo>
                <a:lnTo>
                  <a:pt x="481" y="4"/>
                </a:lnTo>
                <a:lnTo>
                  <a:pt x="482" y="4"/>
                </a:lnTo>
                <a:lnTo>
                  <a:pt x="482" y="4"/>
                </a:lnTo>
                <a:lnTo>
                  <a:pt x="483" y="4"/>
                </a:lnTo>
                <a:lnTo>
                  <a:pt x="483" y="4"/>
                </a:lnTo>
                <a:lnTo>
                  <a:pt x="484" y="4"/>
                </a:lnTo>
                <a:lnTo>
                  <a:pt x="484" y="4"/>
                </a:lnTo>
                <a:lnTo>
                  <a:pt x="485" y="4"/>
                </a:lnTo>
                <a:lnTo>
                  <a:pt x="485" y="4"/>
                </a:lnTo>
                <a:lnTo>
                  <a:pt x="486" y="4"/>
                </a:lnTo>
                <a:lnTo>
                  <a:pt x="487" y="4"/>
                </a:lnTo>
                <a:lnTo>
                  <a:pt x="487" y="4"/>
                </a:lnTo>
                <a:lnTo>
                  <a:pt x="488" y="4"/>
                </a:lnTo>
                <a:lnTo>
                  <a:pt x="488" y="4"/>
                </a:lnTo>
                <a:lnTo>
                  <a:pt x="489" y="4"/>
                </a:lnTo>
                <a:lnTo>
                  <a:pt x="489" y="4"/>
                </a:lnTo>
                <a:lnTo>
                  <a:pt x="490" y="4"/>
                </a:lnTo>
                <a:lnTo>
                  <a:pt x="490" y="4"/>
                </a:lnTo>
                <a:lnTo>
                  <a:pt x="491" y="4"/>
                </a:lnTo>
                <a:lnTo>
                  <a:pt x="491" y="4"/>
                </a:lnTo>
                <a:lnTo>
                  <a:pt x="492" y="3"/>
                </a:lnTo>
                <a:lnTo>
                  <a:pt x="493" y="3"/>
                </a:lnTo>
                <a:lnTo>
                  <a:pt x="493" y="3"/>
                </a:lnTo>
                <a:lnTo>
                  <a:pt x="494" y="3"/>
                </a:lnTo>
                <a:lnTo>
                  <a:pt x="494" y="3"/>
                </a:lnTo>
                <a:lnTo>
                  <a:pt x="495" y="3"/>
                </a:lnTo>
                <a:lnTo>
                  <a:pt x="495" y="3"/>
                </a:lnTo>
                <a:lnTo>
                  <a:pt x="496" y="3"/>
                </a:lnTo>
                <a:lnTo>
                  <a:pt x="496" y="3"/>
                </a:lnTo>
                <a:lnTo>
                  <a:pt x="497" y="3"/>
                </a:lnTo>
                <a:lnTo>
                  <a:pt x="498" y="3"/>
                </a:lnTo>
                <a:lnTo>
                  <a:pt x="498" y="3"/>
                </a:lnTo>
                <a:lnTo>
                  <a:pt x="499" y="3"/>
                </a:lnTo>
                <a:lnTo>
                  <a:pt x="499" y="3"/>
                </a:lnTo>
                <a:lnTo>
                  <a:pt x="500" y="3"/>
                </a:lnTo>
                <a:lnTo>
                  <a:pt x="500" y="3"/>
                </a:lnTo>
                <a:lnTo>
                  <a:pt x="501" y="3"/>
                </a:lnTo>
                <a:lnTo>
                  <a:pt x="501" y="3"/>
                </a:lnTo>
                <a:lnTo>
                  <a:pt x="502" y="3"/>
                </a:lnTo>
                <a:lnTo>
                  <a:pt x="503" y="3"/>
                </a:lnTo>
                <a:lnTo>
                  <a:pt x="503" y="3"/>
                </a:lnTo>
                <a:lnTo>
                  <a:pt x="504" y="3"/>
                </a:lnTo>
                <a:lnTo>
                  <a:pt x="504" y="3"/>
                </a:lnTo>
                <a:lnTo>
                  <a:pt x="505" y="3"/>
                </a:lnTo>
                <a:lnTo>
                  <a:pt x="505" y="3"/>
                </a:lnTo>
                <a:lnTo>
                  <a:pt x="506" y="3"/>
                </a:lnTo>
                <a:lnTo>
                  <a:pt x="506" y="3"/>
                </a:lnTo>
                <a:lnTo>
                  <a:pt x="507" y="3"/>
                </a:lnTo>
                <a:lnTo>
                  <a:pt x="508" y="2"/>
                </a:lnTo>
                <a:lnTo>
                  <a:pt x="508" y="2"/>
                </a:lnTo>
                <a:lnTo>
                  <a:pt x="509" y="2"/>
                </a:lnTo>
                <a:lnTo>
                  <a:pt x="509" y="2"/>
                </a:lnTo>
                <a:lnTo>
                  <a:pt x="510" y="2"/>
                </a:lnTo>
                <a:lnTo>
                  <a:pt x="510" y="2"/>
                </a:lnTo>
                <a:lnTo>
                  <a:pt x="511" y="2"/>
                </a:lnTo>
                <a:lnTo>
                  <a:pt x="511" y="2"/>
                </a:lnTo>
                <a:lnTo>
                  <a:pt x="512" y="2"/>
                </a:lnTo>
                <a:lnTo>
                  <a:pt x="512" y="2"/>
                </a:lnTo>
                <a:lnTo>
                  <a:pt x="513" y="2"/>
                </a:lnTo>
                <a:lnTo>
                  <a:pt x="514" y="2"/>
                </a:lnTo>
                <a:lnTo>
                  <a:pt x="514" y="2"/>
                </a:lnTo>
                <a:lnTo>
                  <a:pt x="515" y="2"/>
                </a:lnTo>
                <a:lnTo>
                  <a:pt x="515" y="2"/>
                </a:lnTo>
                <a:lnTo>
                  <a:pt x="516" y="2"/>
                </a:lnTo>
                <a:lnTo>
                  <a:pt x="516" y="2"/>
                </a:lnTo>
                <a:lnTo>
                  <a:pt x="517" y="2"/>
                </a:lnTo>
                <a:lnTo>
                  <a:pt x="517" y="2"/>
                </a:lnTo>
                <a:lnTo>
                  <a:pt x="518" y="2"/>
                </a:lnTo>
                <a:lnTo>
                  <a:pt x="519" y="2"/>
                </a:lnTo>
                <a:lnTo>
                  <a:pt x="519" y="2"/>
                </a:lnTo>
                <a:lnTo>
                  <a:pt x="520" y="2"/>
                </a:lnTo>
                <a:lnTo>
                  <a:pt x="520" y="2"/>
                </a:lnTo>
                <a:lnTo>
                  <a:pt x="521" y="2"/>
                </a:lnTo>
                <a:lnTo>
                  <a:pt x="521" y="2"/>
                </a:lnTo>
                <a:lnTo>
                  <a:pt x="522" y="2"/>
                </a:lnTo>
                <a:lnTo>
                  <a:pt x="522" y="2"/>
                </a:lnTo>
                <a:lnTo>
                  <a:pt x="523" y="2"/>
                </a:lnTo>
                <a:lnTo>
                  <a:pt x="524" y="1"/>
                </a:lnTo>
                <a:lnTo>
                  <a:pt x="524" y="1"/>
                </a:lnTo>
                <a:lnTo>
                  <a:pt x="525" y="1"/>
                </a:lnTo>
                <a:lnTo>
                  <a:pt x="525" y="1"/>
                </a:lnTo>
                <a:lnTo>
                  <a:pt x="526" y="1"/>
                </a:lnTo>
                <a:lnTo>
                  <a:pt x="526" y="1"/>
                </a:lnTo>
                <a:lnTo>
                  <a:pt x="527" y="1"/>
                </a:lnTo>
                <a:lnTo>
                  <a:pt x="527" y="1"/>
                </a:lnTo>
                <a:lnTo>
                  <a:pt x="528" y="1"/>
                </a:lnTo>
                <a:lnTo>
                  <a:pt x="528" y="1"/>
                </a:lnTo>
                <a:lnTo>
                  <a:pt x="529" y="1"/>
                </a:lnTo>
                <a:lnTo>
                  <a:pt x="530" y="1"/>
                </a:lnTo>
                <a:lnTo>
                  <a:pt x="530" y="1"/>
                </a:lnTo>
                <a:lnTo>
                  <a:pt x="531" y="1"/>
                </a:lnTo>
                <a:lnTo>
                  <a:pt x="531" y="1"/>
                </a:lnTo>
                <a:lnTo>
                  <a:pt x="532" y="1"/>
                </a:lnTo>
                <a:lnTo>
                  <a:pt x="532" y="1"/>
                </a:lnTo>
                <a:lnTo>
                  <a:pt x="533" y="1"/>
                </a:lnTo>
                <a:lnTo>
                  <a:pt x="533" y="1"/>
                </a:lnTo>
                <a:lnTo>
                  <a:pt x="534" y="1"/>
                </a:lnTo>
                <a:lnTo>
                  <a:pt x="535" y="1"/>
                </a:lnTo>
                <a:lnTo>
                  <a:pt x="535" y="1"/>
                </a:lnTo>
                <a:lnTo>
                  <a:pt x="536" y="1"/>
                </a:lnTo>
                <a:lnTo>
                  <a:pt x="536" y="1"/>
                </a:lnTo>
                <a:lnTo>
                  <a:pt x="537" y="1"/>
                </a:lnTo>
                <a:lnTo>
                  <a:pt x="537" y="1"/>
                </a:lnTo>
                <a:lnTo>
                  <a:pt x="538" y="1"/>
                </a:lnTo>
                <a:lnTo>
                  <a:pt x="538" y="1"/>
                </a:lnTo>
                <a:lnTo>
                  <a:pt x="539" y="1"/>
                </a:lnTo>
                <a:lnTo>
                  <a:pt x="540" y="1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4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49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  <a:lnTo>
                  <a:pt x="552" y="0"/>
                </a:lnTo>
                <a:lnTo>
                  <a:pt x="552" y="0"/>
                </a:lnTo>
              </a:path>
            </a:pathLst>
          </a:custGeom>
          <a:noFill/>
          <a:ln w="25400" cap="rnd">
            <a:solidFill>
              <a:srgbClr val="D55E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5291138" y="2497137"/>
            <a:ext cx="3373438" cy="0"/>
          </a:xfrm>
          <a:custGeom>
            <a:avLst/>
            <a:gdLst>
              <a:gd name="T0" fmla="*/ 8 w 551"/>
              <a:gd name="T1" fmla="*/ 17 w 551"/>
              <a:gd name="T2" fmla="*/ 26 w 551"/>
              <a:gd name="T3" fmla="*/ 35 w 551"/>
              <a:gd name="T4" fmla="*/ 43 w 551"/>
              <a:gd name="T5" fmla="*/ 52 w 551"/>
              <a:gd name="T6" fmla="*/ 61 w 551"/>
              <a:gd name="T7" fmla="*/ 70 w 551"/>
              <a:gd name="T8" fmla="*/ 79 w 551"/>
              <a:gd name="T9" fmla="*/ 88 w 551"/>
              <a:gd name="T10" fmla="*/ 96 w 551"/>
              <a:gd name="T11" fmla="*/ 105 w 551"/>
              <a:gd name="T12" fmla="*/ 114 w 551"/>
              <a:gd name="T13" fmla="*/ 123 w 551"/>
              <a:gd name="T14" fmla="*/ 132 w 551"/>
              <a:gd name="T15" fmla="*/ 141 w 551"/>
              <a:gd name="T16" fmla="*/ 149 w 551"/>
              <a:gd name="T17" fmla="*/ 158 w 551"/>
              <a:gd name="T18" fmla="*/ 167 w 551"/>
              <a:gd name="T19" fmla="*/ 176 w 551"/>
              <a:gd name="T20" fmla="*/ 185 w 551"/>
              <a:gd name="T21" fmla="*/ 193 w 551"/>
              <a:gd name="T22" fmla="*/ 202 w 551"/>
              <a:gd name="T23" fmla="*/ 211 w 551"/>
              <a:gd name="T24" fmla="*/ 220 w 551"/>
              <a:gd name="T25" fmla="*/ 229 w 551"/>
              <a:gd name="T26" fmla="*/ 238 w 551"/>
              <a:gd name="T27" fmla="*/ 246 w 551"/>
              <a:gd name="T28" fmla="*/ 255 w 551"/>
              <a:gd name="T29" fmla="*/ 264 w 551"/>
              <a:gd name="T30" fmla="*/ 273 w 551"/>
              <a:gd name="T31" fmla="*/ 282 w 551"/>
              <a:gd name="T32" fmla="*/ 291 w 551"/>
              <a:gd name="T33" fmla="*/ 299 w 551"/>
              <a:gd name="T34" fmla="*/ 308 w 551"/>
              <a:gd name="T35" fmla="*/ 317 w 551"/>
              <a:gd name="T36" fmla="*/ 326 w 551"/>
              <a:gd name="T37" fmla="*/ 335 w 551"/>
              <a:gd name="T38" fmla="*/ 344 w 551"/>
              <a:gd name="T39" fmla="*/ 352 w 551"/>
              <a:gd name="T40" fmla="*/ 361 w 551"/>
              <a:gd name="T41" fmla="*/ 370 w 551"/>
              <a:gd name="T42" fmla="*/ 379 w 551"/>
              <a:gd name="T43" fmla="*/ 388 w 551"/>
              <a:gd name="T44" fmla="*/ 397 w 551"/>
              <a:gd name="T45" fmla="*/ 405 w 551"/>
              <a:gd name="T46" fmla="*/ 414 w 551"/>
              <a:gd name="T47" fmla="*/ 423 w 551"/>
              <a:gd name="T48" fmla="*/ 432 w 551"/>
              <a:gd name="T49" fmla="*/ 441 w 551"/>
              <a:gd name="T50" fmla="*/ 450 w 551"/>
              <a:gd name="T51" fmla="*/ 458 w 551"/>
              <a:gd name="T52" fmla="*/ 467 w 551"/>
              <a:gd name="T53" fmla="*/ 476 w 551"/>
              <a:gd name="T54" fmla="*/ 485 w 551"/>
              <a:gd name="T55" fmla="*/ 494 w 551"/>
              <a:gd name="T56" fmla="*/ 503 w 551"/>
              <a:gd name="T57" fmla="*/ 511 w 551"/>
              <a:gd name="T58" fmla="*/ 520 w 551"/>
              <a:gd name="T59" fmla="*/ 529 w 551"/>
              <a:gd name="T60" fmla="*/ 538 w 551"/>
              <a:gd name="T61" fmla="*/ 547 w 55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  <a:cxn ang="0">
                <a:pos x="T56" y="0"/>
              </a:cxn>
              <a:cxn ang="0">
                <a:pos x="T57" y="0"/>
              </a:cxn>
              <a:cxn ang="0">
                <a:pos x="T58" y="0"/>
              </a:cxn>
              <a:cxn ang="0">
                <a:pos x="T59" y="0"/>
              </a:cxn>
              <a:cxn ang="0">
                <a:pos x="T60" y="0"/>
              </a:cxn>
              <a:cxn ang="0">
                <a:pos x="T61" y="0"/>
              </a:cxn>
            </a:cxnLst>
            <a:rect l="0" t="0" r="r" b="b"/>
            <a:pathLst>
              <a:path w="55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0"/>
                </a:lnTo>
                <a:lnTo>
                  <a:pt x="15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7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2" y="0"/>
                </a:lnTo>
                <a:lnTo>
                  <a:pt x="23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6" y="0"/>
                </a:lnTo>
                <a:lnTo>
                  <a:pt x="27" y="0"/>
                </a:lnTo>
                <a:lnTo>
                  <a:pt x="27" y="0"/>
                </a:lnTo>
                <a:lnTo>
                  <a:pt x="28" y="0"/>
                </a:lnTo>
                <a:lnTo>
                  <a:pt x="28" y="0"/>
                </a:lnTo>
                <a:lnTo>
                  <a:pt x="29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1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7" y="0"/>
                </a:lnTo>
                <a:lnTo>
                  <a:pt x="47" y="0"/>
                </a:lnTo>
                <a:lnTo>
                  <a:pt x="48" y="0"/>
                </a:lnTo>
                <a:lnTo>
                  <a:pt x="48" y="0"/>
                </a:lnTo>
                <a:lnTo>
                  <a:pt x="49" y="0"/>
                </a:lnTo>
                <a:lnTo>
                  <a:pt x="49" y="0"/>
                </a:lnTo>
                <a:lnTo>
                  <a:pt x="50" y="0"/>
                </a:lnTo>
                <a:lnTo>
                  <a:pt x="51" y="0"/>
                </a:lnTo>
                <a:lnTo>
                  <a:pt x="51" y="0"/>
                </a:lnTo>
                <a:lnTo>
                  <a:pt x="52" y="0"/>
                </a:lnTo>
                <a:lnTo>
                  <a:pt x="52" y="0"/>
                </a:lnTo>
                <a:lnTo>
                  <a:pt x="53" y="0"/>
                </a:lnTo>
                <a:lnTo>
                  <a:pt x="53" y="0"/>
                </a:lnTo>
                <a:lnTo>
                  <a:pt x="54" y="0"/>
                </a:lnTo>
                <a:lnTo>
                  <a:pt x="54" y="0"/>
                </a:lnTo>
                <a:lnTo>
                  <a:pt x="55" y="0"/>
                </a:lnTo>
                <a:lnTo>
                  <a:pt x="55" y="0"/>
                </a:lnTo>
                <a:lnTo>
                  <a:pt x="56" y="0"/>
                </a:lnTo>
                <a:lnTo>
                  <a:pt x="57" y="0"/>
                </a:lnTo>
                <a:lnTo>
                  <a:pt x="57" y="0"/>
                </a:lnTo>
                <a:lnTo>
                  <a:pt x="58" y="0"/>
                </a:lnTo>
                <a:lnTo>
                  <a:pt x="58" y="0"/>
                </a:lnTo>
                <a:lnTo>
                  <a:pt x="59" y="0"/>
                </a:lnTo>
                <a:lnTo>
                  <a:pt x="59" y="0"/>
                </a:lnTo>
                <a:lnTo>
                  <a:pt x="60" y="0"/>
                </a:lnTo>
                <a:lnTo>
                  <a:pt x="60" y="0"/>
                </a:lnTo>
                <a:lnTo>
                  <a:pt x="61" y="0"/>
                </a:lnTo>
                <a:lnTo>
                  <a:pt x="62" y="0"/>
                </a:lnTo>
                <a:lnTo>
                  <a:pt x="62" y="0"/>
                </a:lnTo>
                <a:lnTo>
                  <a:pt x="63" y="0"/>
                </a:lnTo>
                <a:lnTo>
                  <a:pt x="63" y="0"/>
                </a:lnTo>
                <a:lnTo>
                  <a:pt x="64" y="0"/>
                </a:lnTo>
                <a:lnTo>
                  <a:pt x="64" y="0"/>
                </a:lnTo>
                <a:lnTo>
                  <a:pt x="65" y="0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67" y="0"/>
                </a:lnTo>
                <a:lnTo>
                  <a:pt x="68" y="0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0"/>
                </a:lnTo>
                <a:lnTo>
                  <a:pt x="71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3" y="0"/>
                </a:lnTo>
                <a:lnTo>
                  <a:pt x="74" y="0"/>
                </a:lnTo>
                <a:lnTo>
                  <a:pt x="74" y="0"/>
                </a:lnTo>
                <a:lnTo>
                  <a:pt x="75" y="0"/>
                </a:lnTo>
                <a:lnTo>
                  <a:pt x="75" y="0"/>
                </a:lnTo>
                <a:lnTo>
                  <a:pt x="76" y="0"/>
                </a:lnTo>
                <a:lnTo>
                  <a:pt x="76" y="0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9" y="0"/>
                </a:lnTo>
                <a:lnTo>
                  <a:pt x="79" y="0"/>
                </a:lnTo>
                <a:lnTo>
                  <a:pt x="80" y="0"/>
                </a:lnTo>
                <a:lnTo>
                  <a:pt x="80" y="0"/>
                </a:lnTo>
                <a:lnTo>
                  <a:pt x="81" y="0"/>
                </a:lnTo>
                <a:lnTo>
                  <a:pt x="81" y="0"/>
                </a:lnTo>
                <a:lnTo>
                  <a:pt x="82" y="0"/>
                </a:lnTo>
                <a:lnTo>
                  <a:pt x="83" y="0"/>
                </a:lnTo>
                <a:lnTo>
                  <a:pt x="83" y="0"/>
                </a:lnTo>
                <a:lnTo>
                  <a:pt x="84" y="0"/>
                </a:lnTo>
                <a:lnTo>
                  <a:pt x="84" y="0"/>
                </a:lnTo>
                <a:lnTo>
                  <a:pt x="85" y="0"/>
                </a:lnTo>
                <a:lnTo>
                  <a:pt x="85" y="0"/>
                </a:lnTo>
                <a:lnTo>
                  <a:pt x="86" y="0"/>
                </a:lnTo>
                <a:lnTo>
                  <a:pt x="86" y="0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0"/>
                </a:lnTo>
                <a:lnTo>
                  <a:pt x="89" y="0"/>
                </a:lnTo>
                <a:lnTo>
                  <a:pt x="90" y="0"/>
                </a:lnTo>
                <a:lnTo>
                  <a:pt x="90" y="0"/>
                </a:lnTo>
                <a:lnTo>
                  <a:pt x="91" y="0"/>
                </a:lnTo>
                <a:lnTo>
                  <a:pt x="91" y="0"/>
                </a:lnTo>
                <a:lnTo>
                  <a:pt x="92" y="0"/>
                </a:lnTo>
                <a:lnTo>
                  <a:pt x="92" y="0"/>
                </a:lnTo>
                <a:lnTo>
                  <a:pt x="93" y="0"/>
                </a:lnTo>
                <a:lnTo>
                  <a:pt x="94" y="0"/>
                </a:lnTo>
                <a:lnTo>
                  <a:pt x="94" y="0"/>
                </a:lnTo>
                <a:lnTo>
                  <a:pt x="95" y="0"/>
                </a:lnTo>
                <a:lnTo>
                  <a:pt x="95" y="0"/>
                </a:lnTo>
                <a:lnTo>
                  <a:pt x="96" y="0"/>
                </a:lnTo>
                <a:lnTo>
                  <a:pt x="96" y="0"/>
                </a:lnTo>
                <a:lnTo>
                  <a:pt x="97" y="0"/>
                </a:lnTo>
                <a:lnTo>
                  <a:pt x="97" y="0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100" y="0"/>
                </a:lnTo>
                <a:lnTo>
                  <a:pt x="100" y="0"/>
                </a:lnTo>
                <a:lnTo>
                  <a:pt x="101" y="0"/>
                </a:lnTo>
                <a:lnTo>
                  <a:pt x="101" y="0"/>
                </a:lnTo>
                <a:lnTo>
                  <a:pt x="102" y="0"/>
                </a:lnTo>
                <a:lnTo>
                  <a:pt x="102" y="0"/>
                </a:lnTo>
                <a:lnTo>
                  <a:pt x="103" y="0"/>
                </a:lnTo>
                <a:lnTo>
                  <a:pt x="104" y="0"/>
                </a:lnTo>
                <a:lnTo>
                  <a:pt x="104" y="0"/>
                </a:lnTo>
                <a:lnTo>
                  <a:pt x="105" y="0"/>
                </a:lnTo>
                <a:lnTo>
                  <a:pt x="105" y="0"/>
                </a:lnTo>
                <a:lnTo>
                  <a:pt x="106" y="0"/>
                </a:lnTo>
                <a:lnTo>
                  <a:pt x="106" y="0"/>
                </a:lnTo>
                <a:lnTo>
                  <a:pt x="107" y="0"/>
                </a:lnTo>
                <a:lnTo>
                  <a:pt x="107" y="0"/>
                </a:lnTo>
                <a:lnTo>
                  <a:pt x="108" y="0"/>
                </a:lnTo>
                <a:lnTo>
                  <a:pt x="108" y="0"/>
                </a:lnTo>
                <a:lnTo>
                  <a:pt x="109" y="0"/>
                </a:lnTo>
                <a:lnTo>
                  <a:pt x="110" y="0"/>
                </a:lnTo>
                <a:lnTo>
                  <a:pt x="110" y="0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  <a:lnTo>
                  <a:pt x="113" y="0"/>
                </a:lnTo>
                <a:lnTo>
                  <a:pt x="113" y="0"/>
                </a:lnTo>
                <a:lnTo>
                  <a:pt x="114" y="0"/>
                </a:lnTo>
                <a:lnTo>
                  <a:pt x="115" y="0"/>
                </a:lnTo>
                <a:lnTo>
                  <a:pt x="115" y="0"/>
                </a:lnTo>
                <a:lnTo>
                  <a:pt x="116" y="0"/>
                </a:lnTo>
                <a:lnTo>
                  <a:pt x="116" y="0"/>
                </a:lnTo>
                <a:lnTo>
                  <a:pt x="117" y="0"/>
                </a:lnTo>
                <a:lnTo>
                  <a:pt x="117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1" y="0"/>
                </a:lnTo>
                <a:lnTo>
                  <a:pt x="121" y="0"/>
                </a:lnTo>
                <a:lnTo>
                  <a:pt x="122" y="0"/>
                </a:lnTo>
                <a:lnTo>
                  <a:pt x="122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lnTo>
                  <a:pt x="124" y="0"/>
                </a:lnTo>
                <a:lnTo>
                  <a:pt x="125" y="0"/>
                </a:lnTo>
                <a:lnTo>
                  <a:pt x="126" y="0"/>
                </a:lnTo>
                <a:lnTo>
                  <a:pt x="126" y="0"/>
                </a:lnTo>
                <a:lnTo>
                  <a:pt x="127" y="0"/>
                </a:lnTo>
                <a:lnTo>
                  <a:pt x="127" y="0"/>
                </a:lnTo>
                <a:lnTo>
                  <a:pt x="128" y="0"/>
                </a:lnTo>
                <a:lnTo>
                  <a:pt x="128" y="0"/>
                </a:lnTo>
                <a:lnTo>
                  <a:pt x="129" y="0"/>
                </a:lnTo>
                <a:lnTo>
                  <a:pt x="129" y="0"/>
                </a:lnTo>
                <a:lnTo>
                  <a:pt x="130" y="0"/>
                </a:lnTo>
                <a:lnTo>
                  <a:pt x="131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1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7" y="0"/>
                </a:lnTo>
                <a:lnTo>
                  <a:pt x="147" y="0"/>
                </a:lnTo>
                <a:lnTo>
                  <a:pt x="148" y="0"/>
                </a:lnTo>
                <a:lnTo>
                  <a:pt x="148" y="0"/>
                </a:lnTo>
                <a:lnTo>
                  <a:pt x="149" y="0"/>
                </a:lnTo>
                <a:lnTo>
                  <a:pt x="149" y="0"/>
                </a:lnTo>
                <a:lnTo>
                  <a:pt x="150" y="0"/>
                </a:lnTo>
                <a:lnTo>
                  <a:pt x="150" y="0"/>
                </a:lnTo>
                <a:lnTo>
                  <a:pt x="151" y="0"/>
                </a:lnTo>
                <a:lnTo>
                  <a:pt x="152" y="0"/>
                </a:lnTo>
                <a:lnTo>
                  <a:pt x="152" y="0"/>
                </a:lnTo>
                <a:lnTo>
                  <a:pt x="153" y="0"/>
                </a:lnTo>
                <a:lnTo>
                  <a:pt x="153" y="0"/>
                </a:lnTo>
                <a:lnTo>
                  <a:pt x="154" y="0"/>
                </a:lnTo>
                <a:lnTo>
                  <a:pt x="154" y="0"/>
                </a:lnTo>
                <a:lnTo>
                  <a:pt x="155" y="0"/>
                </a:lnTo>
                <a:lnTo>
                  <a:pt x="155" y="0"/>
                </a:lnTo>
                <a:lnTo>
                  <a:pt x="156" y="0"/>
                </a:lnTo>
                <a:lnTo>
                  <a:pt x="157" y="0"/>
                </a:lnTo>
                <a:lnTo>
                  <a:pt x="157" y="0"/>
                </a:lnTo>
                <a:lnTo>
                  <a:pt x="158" y="0"/>
                </a:lnTo>
                <a:lnTo>
                  <a:pt x="158" y="0"/>
                </a:lnTo>
                <a:lnTo>
                  <a:pt x="159" y="0"/>
                </a:lnTo>
                <a:lnTo>
                  <a:pt x="159" y="0"/>
                </a:lnTo>
                <a:lnTo>
                  <a:pt x="160" y="0"/>
                </a:lnTo>
                <a:lnTo>
                  <a:pt x="160" y="0"/>
                </a:lnTo>
                <a:lnTo>
                  <a:pt x="161" y="0"/>
                </a:lnTo>
                <a:lnTo>
                  <a:pt x="161" y="0"/>
                </a:lnTo>
                <a:lnTo>
                  <a:pt x="162" y="0"/>
                </a:lnTo>
                <a:lnTo>
                  <a:pt x="163" y="0"/>
                </a:lnTo>
                <a:lnTo>
                  <a:pt x="163" y="0"/>
                </a:lnTo>
                <a:lnTo>
                  <a:pt x="164" y="0"/>
                </a:lnTo>
                <a:lnTo>
                  <a:pt x="164" y="0"/>
                </a:lnTo>
                <a:lnTo>
                  <a:pt x="165" y="0"/>
                </a:lnTo>
                <a:lnTo>
                  <a:pt x="165" y="0"/>
                </a:lnTo>
                <a:lnTo>
                  <a:pt x="166" y="0"/>
                </a:lnTo>
                <a:lnTo>
                  <a:pt x="166" y="0"/>
                </a:lnTo>
                <a:lnTo>
                  <a:pt x="167" y="0"/>
                </a:lnTo>
                <a:lnTo>
                  <a:pt x="168" y="0"/>
                </a:lnTo>
                <a:lnTo>
                  <a:pt x="168" y="0"/>
                </a:lnTo>
                <a:lnTo>
                  <a:pt x="169" y="0"/>
                </a:lnTo>
                <a:lnTo>
                  <a:pt x="169" y="0"/>
                </a:lnTo>
                <a:lnTo>
                  <a:pt x="170" y="0"/>
                </a:lnTo>
                <a:lnTo>
                  <a:pt x="170" y="0"/>
                </a:lnTo>
                <a:lnTo>
                  <a:pt x="171" y="0"/>
                </a:lnTo>
                <a:lnTo>
                  <a:pt x="171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lnTo>
                  <a:pt x="174" y="0"/>
                </a:lnTo>
                <a:lnTo>
                  <a:pt x="174" y="0"/>
                </a:lnTo>
                <a:lnTo>
                  <a:pt x="175" y="0"/>
                </a:lnTo>
                <a:lnTo>
                  <a:pt x="175" y="0"/>
                </a:lnTo>
                <a:lnTo>
                  <a:pt x="176" y="0"/>
                </a:lnTo>
                <a:lnTo>
                  <a:pt x="176" y="0"/>
                </a:lnTo>
                <a:lnTo>
                  <a:pt x="177" y="0"/>
                </a:lnTo>
                <a:lnTo>
                  <a:pt x="177" y="0"/>
                </a:lnTo>
                <a:lnTo>
                  <a:pt x="178" y="0"/>
                </a:lnTo>
                <a:lnTo>
                  <a:pt x="179" y="0"/>
                </a:lnTo>
                <a:lnTo>
                  <a:pt x="179" y="0"/>
                </a:lnTo>
                <a:lnTo>
                  <a:pt x="180" y="0"/>
                </a:lnTo>
                <a:lnTo>
                  <a:pt x="180" y="0"/>
                </a:lnTo>
                <a:lnTo>
                  <a:pt x="181" y="0"/>
                </a:lnTo>
                <a:lnTo>
                  <a:pt x="181" y="0"/>
                </a:lnTo>
                <a:lnTo>
                  <a:pt x="182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4" y="0"/>
                </a:lnTo>
                <a:lnTo>
                  <a:pt x="185" y="0"/>
                </a:lnTo>
                <a:lnTo>
                  <a:pt x="185" y="0"/>
                </a:lnTo>
                <a:lnTo>
                  <a:pt x="186" y="0"/>
                </a:lnTo>
                <a:lnTo>
                  <a:pt x="186" y="0"/>
                </a:lnTo>
                <a:lnTo>
                  <a:pt x="187" y="0"/>
                </a:lnTo>
                <a:lnTo>
                  <a:pt x="187" y="0"/>
                </a:lnTo>
                <a:lnTo>
                  <a:pt x="188" y="0"/>
                </a:lnTo>
                <a:lnTo>
                  <a:pt x="189" y="0"/>
                </a:lnTo>
                <a:lnTo>
                  <a:pt x="189" y="0"/>
                </a:lnTo>
                <a:lnTo>
                  <a:pt x="190" y="0"/>
                </a:lnTo>
                <a:lnTo>
                  <a:pt x="190" y="0"/>
                </a:lnTo>
                <a:lnTo>
                  <a:pt x="191" y="0"/>
                </a:lnTo>
                <a:lnTo>
                  <a:pt x="191" y="0"/>
                </a:lnTo>
                <a:lnTo>
                  <a:pt x="192" y="0"/>
                </a:lnTo>
                <a:lnTo>
                  <a:pt x="192" y="0"/>
                </a:lnTo>
                <a:lnTo>
                  <a:pt x="193" y="0"/>
                </a:lnTo>
                <a:lnTo>
                  <a:pt x="193" y="0"/>
                </a:lnTo>
                <a:lnTo>
                  <a:pt x="194" y="0"/>
                </a:lnTo>
                <a:lnTo>
                  <a:pt x="195" y="0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7" y="0"/>
                </a:lnTo>
                <a:lnTo>
                  <a:pt x="197" y="0"/>
                </a:lnTo>
                <a:lnTo>
                  <a:pt x="198" y="0"/>
                </a:lnTo>
                <a:lnTo>
                  <a:pt x="198" y="0"/>
                </a:lnTo>
                <a:lnTo>
                  <a:pt x="199" y="0"/>
                </a:lnTo>
                <a:lnTo>
                  <a:pt x="200" y="0"/>
                </a:lnTo>
                <a:lnTo>
                  <a:pt x="200" y="0"/>
                </a:lnTo>
                <a:lnTo>
                  <a:pt x="201" y="0"/>
                </a:lnTo>
                <a:lnTo>
                  <a:pt x="201" y="0"/>
                </a:lnTo>
                <a:lnTo>
                  <a:pt x="202" y="0"/>
                </a:lnTo>
                <a:lnTo>
                  <a:pt x="202" y="0"/>
                </a:lnTo>
                <a:lnTo>
                  <a:pt x="203" y="0"/>
                </a:lnTo>
                <a:lnTo>
                  <a:pt x="203" y="0"/>
                </a:lnTo>
                <a:lnTo>
                  <a:pt x="204" y="0"/>
                </a:lnTo>
                <a:lnTo>
                  <a:pt x="205" y="0"/>
                </a:lnTo>
                <a:lnTo>
                  <a:pt x="205" y="0"/>
                </a:lnTo>
                <a:lnTo>
                  <a:pt x="206" y="0"/>
                </a:lnTo>
                <a:lnTo>
                  <a:pt x="206" y="0"/>
                </a:lnTo>
                <a:lnTo>
                  <a:pt x="207" y="0"/>
                </a:lnTo>
                <a:lnTo>
                  <a:pt x="207" y="0"/>
                </a:lnTo>
                <a:lnTo>
                  <a:pt x="208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0"/>
                </a:lnTo>
                <a:lnTo>
                  <a:pt x="213" y="0"/>
                </a:lnTo>
                <a:lnTo>
                  <a:pt x="213" y="0"/>
                </a:lnTo>
                <a:lnTo>
                  <a:pt x="214" y="0"/>
                </a:lnTo>
                <a:lnTo>
                  <a:pt x="214" y="0"/>
                </a:lnTo>
                <a:lnTo>
                  <a:pt x="215" y="0"/>
                </a:lnTo>
                <a:lnTo>
                  <a:pt x="216" y="0"/>
                </a:lnTo>
                <a:lnTo>
                  <a:pt x="216" y="0"/>
                </a:lnTo>
                <a:lnTo>
                  <a:pt x="217" y="0"/>
                </a:lnTo>
                <a:lnTo>
                  <a:pt x="217" y="0"/>
                </a:lnTo>
                <a:lnTo>
                  <a:pt x="218" y="0"/>
                </a:lnTo>
                <a:lnTo>
                  <a:pt x="218" y="0"/>
                </a:lnTo>
                <a:lnTo>
                  <a:pt x="219" y="0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1" y="0"/>
                </a:lnTo>
                <a:lnTo>
                  <a:pt x="222" y="0"/>
                </a:lnTo>
                <a:lnTo>
                  <a:pt x="222" y="0"/>
                </a:lnTo>
                <a:lnTo>
                  <a:pt x="223" y="0"/>
                </a:lnTo>
                <a:lnTo>
                  <a:pt x="223" y="0"/>
                </a:lnTo>
                <a:lnTo>
                  <a:pt x="224" y="0"/>
                </a:lnTo>
                <a:lnTo>
                  <a:pt x="224" y="0"/>
                </a:lnTo>
                <a:lnTo>
                  <a:pt x="225" y="0"/>
                </a:lnTo>
                <a:lnTo>
                  <a:pt x="226" y="0"/>
                </a:lnTo>
                <a:lnTo>
                  <a:pt x="226" y="0"/>
                </a:lnTo>
                <a:lnTo>
                  <a:pt x="227" y="0"/>
                </a:lnTo>
                <a:lnTo>
                  <a:pt x="227" y="0"/>
                </a:lnTo>
                <a:lnTo>
                  <a:pt x="228" y="0"/>
                </a:lnTo>
                <a:lnTo>
                  <a:pt x="228" y="0"/>
                </a:lnTo>
                <a:lnTo>
                  <a:pt x="229" y="0"/>
                </a:lnTo>
                <a:lnTo>
                  <a:pt x="229" y="0"/>
                </a:lnTo>
                <a:lnTo>
                  <a:pt x="230" y="0"/>
                </a:lnTo>
                <a:lnTo>
                  <a:pt x="230" y="0"/>
                </a:lnTo>
                <a:lnTo>
                  <a:pt x="231" y="0"/>
                </a:lnTo>
                <a:lnTo>
                  <a:pt x="232" y="0"/>
                </a:lnTo>
                <a:lnTo>
                  <a:pt x="232" y="0"/>
                </a:lnTo>
                <a:lnTo>
                  <a:pt x="233" y="0"/>
                </a:lnTo>
                <a:lnTo>
                  <a:pt x="233" y="0"/>
                </a:lnTo>
                <a:lnTo>
                  <a:pt x="234" y="0"/>
                </a:lnTo>
                <a:lnTo>
                  <a:pt x="234" y="0"/>
                </a:lnTo>
                <a:lnTo>
                  <a:pt x="235" y="0"/>
                </a:lnTo>
                <a:lnTo>
                  <a:pt x="235" y="0"/>
                </a:lnTo>
                <a:lnTo>
                  <a:pt x="236" y="0"/>
                </a:lnTo>
                <a:lnTo>
                  <a:pt x="237" y="0"/>
                </a:ln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lnTo>
                  <a:pt x="239" y="0"/>
                </a:lnTo>
                <a:lnTo>
                  <a:pt x="239" y="0"/>
                </a:lnTo>
                <a:lnTo>
                  <a:pt x="240" y="0"/>
                </a:lnTo>
                <a:lnTo>
                  <a:pt x="240" y="0"/>
                </a:lnTo>
                <a:lnTo>
                  <a:pt x="241" y="0"/>
                </a:lnTo>
                <a:lnTo>
                  <a:pt x="242" y="0"/>
                </a:lnTo>
                <a:lnTo>
                  <a:pt x="242" y="0"/>
                </a:lnTo>
                <a:lnTo>
                  <a:pt x="243" y="0"/>
                </a:lnTo>
                <a:lnTo>
                  <a:pt x="243" y="0"/>
                </a:lnTo>
                <a:lnTo>
                  <a:pt x="244" y="0"/>
                </a:lnTo>
                <a:lnTo>
                  <a:pt x="244" y="0"/>
                </a:lnTo>
                <a:lnTo>
                  <a:pt x="245" y="0"/>
                </a:lnTo>
                <a:lnTo>
                  <a:pt x="245" y="0"/>
                </a:lnTo>
                <a:lnTo>
                  <a:pt x="246" y="0"/>
                </a:lnTo>
                <a:lnTo>
                  <a:pt x="246" y="0"/>
                </a:lnTo>
                <a:lnTo>
                  <a:pt x="247" y="0"/>
                </a:lnTo>
                <a:lnTo>
                  <a:pt x="248" y="0"/>
                </a:lnTo>
                <a:lnTo>
                  <a:pt x="248" y="0"/>
                </a:lnTo>
                <a:lnTo>
                  <a:pt x="249" y="0"/>
                </a:lnTo>
                <a:lnTo>
                  <a:pt x="249" y="0"/>
                </a:lnTo>
                <a:lnTo>
                  <a:pt x="250" y="0"/>
                </a:lnTo>
                <a:lnTo>
                  <a:pt x="250" y="0"/>
                </a:lnTo>
                <a:lnTo>
                  <a:pt x="251" y="0"/>
                </a:lnTo>
                <a:lnTo>
                  <a:pt x="251" y="0"/>
                </a:lnTo>
                <a:lnTo>
                  <a:pt x="252" y="0"/>
                </a:lnTo>
                <a:lnTo>
                  <a:pt x="253" y="0"/>
                </a:lnTo>
                <a:lnTo>
                  <a:pt x="253" y="0"/>
                </a:lnTo>
                <a:lnTo>
                  <a:pt x="254" y="0"/>
                </a:lnTo>
                <a:lnTo>
                  <a:pt x="254" y="0"/>
                </a:lnTo>
                <a:lnTo>
                  <a:pt x="255" y="0"/>
                </a:lnTo>
                <a:lnTo>
                  <a:pt x="255" y="0"/>
                </a:lnTo>
                <a:lnTo>
                  <a:pt x="256" y="0"/>
                </a:lnTo>
                <a:lnTo>
                  <a:pt x="256" y="0"/>
                </a:lnTo>
                <a:lnTo>
                  <a:pt x="257" y="0"/>
                </a:lnTo>
                <a:lnTo>
                  <a:pt x="258" y="0"/>
                </a:lnTo>
                <a:lnTo>
                  <a:pt x="258" y="0"/>
                </a:lnTo>
                <a:lnTo>
                  <a:pt x="259" y="0"/>
                </a:lnTo>
                <a:lnTo>
                  <a:pt x="259" y="0"/>
                </a:lnTo>
                <a:lnTo>
                  <a:pt x="260" y="0"/>
                </a:lnTo>
                <a:lnTo>
                  <a:pt x="260" y="0"/>
                </a:lnTo>
                <a:lnTo>
                  <a:pt x="261" y="0"/>
                </a:lnTo>
                <a:lnTo>
                  <a:pt x="261" y="0"/>
                </a:lnTo>
                <a:lnTo>
                  <a:pt x="262" y="0"/>
                </a:lnTo>
                <a:lnTo>
                  <a:pt x="263" y="0"/>
                </a:lnTo>
                <a:lnTo>
                  <a:pt x="263" y="0"/>
                </a:lnTo>
                <a:lnTo>
                  <a:pt x="264" y="0"/>
                </a:lnTo>
                <a:lnTo>
                  <a:pt x="264" y="0"/>
                </a:lnTo>
                <a:lnTo>
                  <a:pt x="265" y="0"/>
                </a:lnTo>
                <a:lnTo>
                  <a:pt x="265" y="0"/>
                </a:lnTo>
                <a:lnTo>
                  <a:pt x="266" y="0"/>
                </a:lnTo>
                <a:lnTo>
                  <a:pt x="266" y="0"/>
                </a:lnTo>
                <a:lnTo>
                  <a:pt x="267" y="0"/>
                </a:lnTo>
                <a:lnTo>
                  <a:pt x="267" y="0"/>
                </a:lnTo>
                <a:lnTo>
                  <a:pt x="268" y="0"/>
                </a:lnTo>
                <a:lnTo>
                  <a:pt x="269" y="0"/>
                </a:lnTo>
                <a:lnTo>
                  <a:pt x="269" y="0"/>
                </a:lnTo>
                <a:lnTo>
                  <a:pt x="270" y="0"/>
                </a:lnTo>
                <a:lnTo>
                  <a:pt x="270" y="0"/>
                </a:lnTo>
                <a:lnTo>
                  <a:pt x="271" y="0"/>
                </a:lnTo>
                <a:lnTo>
                  <a:pt x="271" y="0"/>
                </a:lnTo>
                <a:lnTo>
                  <a:pt x="272" y="0"/>
                </a:lnTo>
                <a:lnTo>
                  <a:pt x="272" y="0"/>
                </a:lnTo>
                <a:lnTo>
                  <a:pt x="273" y="0"/>
                </a:lnTo>
                <a:lnTo>
                  <a:pt x="274" y="0"/>
                </a:lnTo>
                <a:lnTo>
                  <a:pt x="274" y="0"/>
                </a:lnTo>
                <a:lnTo>
                  <a:pt x="275" y="0"/>
                </a:lnTo>
                <a:lnTo>
                  <a:pt x="275" y="0"/>
                </a:lnTo>
                <a:lnTo>
                  <a:pt x="276" y="0"/>
                </a:lnTo>
                <a:lnTo>
                  <a:pt x="276" y="0"/>
                </a:lnTo>
                <a:lnTo>
                  <a:pt x="277" y="0"/>
                </a:lnTo>
                <a:lnTo>
                  <a:pt x="277" y="0"/>
                </a:lnTo>
                <a:lnTo>
                  <a:pt x="278" y="0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1" y="0"/>
                </a:lnTo>
                <a:lnTo>
                  <a:pt x="281" y="0"/>
                </a:lnTo>
                <a:lnTo>
                  <a:pt x="282" y="0"/>
                </a:lnTo>
                <a:lnTo>
                  <a:pt x="282" y="0"/>
                </a:lnTo>
                <a:lnTo>
                  <a:pt x="283" y="0"/>
                </a:lnTo>
                <a:lnTo>
                  <a:pt x="283" y="0"/>
                </a:lnTo>
                <a:lnTo>
                  <a:pt x="284" y="0"/>
                </a:lnTo>
                <a:lnTo>
                  <a:pt x="285" y="0"/>
                </a:lnTo>
                <a:lnTo>
                  <a:pt x="285" y="0"/>
                </a:lnTo>
                <a:lnTo>
                  <a:pt x="286" y="0"/>
                </a:lnTo>
                <a:lnTo>
                  <a:pt x="286" y="0"/>
                </a:lnTo>
                <a:lnTo>
                  <a:pt x="287" y="0"/>
                </a:lnTo>
                <a:lnTo>
                  <a:pt x="287" y="0"/>
                </a:lnTo>
                <a:lnTo>
                  <a:pt x="288" y="0"/>
                </a:lnTo>
                <a:lnTo>
                  <a:pt x="288" y="0"/>
                </a:lnTo>
                <a:lnTo>
                  <a:pt x="289" y="0"/>
                </a:lnTo>
                <a:lnTo>
                  <a:pt x="290" y="0"/>
                </a:lnTo>
                <a:lnTo>
                  <a:pt x="290" y="0"/>
                </a:lnTo>
                <a:lnTo>
                  <a:pt x="291" y="0"/>
                </a:ln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lnTo>
                  <a:pt x="296" y="0"/>
                </a:lnTo>
                <a:lnTo>
                  <a:pt x="296" y="0"/>
                </a:lnTo>
                <a:lnTo>
                  <a:pt x="297" y="0"/>
                </a:lnTo>
                <a:lnTo>
                  <a:pt x="297" y="0"/>
                </a:lnTo>
                <a:lnTo>
                  <a:pt x="298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1" y="0"/>
                </a:lnTo>
                <a:lnTo>
                  <a:pt x="302" y="0"/>
                </a:lnTo>
                <a:lnTo>
                  <a:pt x="302" y="0"/>
                </a:lnTo>
                <a:lnTo>
                  <a:pt x="303" y="0"/>
                </a:lnTo>
                <a:lnTo>
                  <a:pt x="303" y="0"/>
                </a:lnTo>
                <a:lnTo>
                  <a:pt x="304" y="0"/>
                </a:lnTo>
                <a:lnTo>
                  <a:pt x="304" y="0"/>
                </a:lnTo>
                <a:lnTo>
                  <a:pt x="305" y="0"/>
                </a:lnTo>
                <a:lnTo>
                  <a:pt x="306" y="0"/>
                </a:lnTo>
                <a:lnTo>
                  <a:pt x="306" y="0"/>
                </a:lnTo>
                <a:lnTo>
                  <a:pt x="307" y="0"/>
                </a:lnTo>
                <a:lnTo>
                  <a:pt x="307" y="0"/>
                </a:lnTo>
                <a:lnTo>
                  <a:pt x="308" y="0"/>
                </a:lnTo>
                <a:lnTo>
                  <a:pt x="308" y="0"/>
                </a:lnTo>
                <a:lnTo>
                  <a:pt x="309" y="0"/>
                </a:lnTo>
                <a:lnTo>
                  <a:pt x="309" y="0"/>
                </a:lnTo>
                <a:lnTo>
                  <a:pt x="310" y="0"/>
                </a:lnTo>
                <a:lnTo>
                  <a:pt x="311" y="0"/>
                </a:lnTo>
                <a:lnTo>
                  <a:pt x="311" y="0"/>
                </a:lnTo>
                <a:lnTo>
                  <a:pt x="312" y="0"/>
                </a:lnTo>
                <a:lnTo>
                  <a:pt x="312" y="0"/>
                </a:lnTo>
                <a:lnTo>
                  <a:pt x="313" y="0"/>
                </a:lnTo>
                <a:lnTo>
                  <a:pt x="313" y="0"/>
                </a:lnTo>
                <a:lnTo>
                  <a:pt x="314" y="0"/>
                </a:lnTo>
                <a:lnTo>
                  <a:pt x="314" y="0"/>
                </a:lnTo>
                <a:lnTo>
                  <a:pt x="315" y="0"/>
                </a:lnTo>
                <a:lnTo>
                  <a:pt x="315" y="0"/>
                </a:lnTo>
                <a:lnTo>
                  <a:pt x="316" y="0"/>
                </a:lnTo>
                <a:lnTo>
                  <a:pt x="317" y="0"/>
                </a:lnTo>
                <a:lnTo>
                  <a:pt x="317" y="0"/>
                </a:lnTo>
                <a:lnTo>
                  <a:pt x="318" y="0"/>
                </a:lnTo>
                <a:lnTo>
                  <a:pt x="318" y="0"/>
                </a:lnTo>
                <a:lnTo>
                  <a:pt x="319" y="0"/>
                </a:lnTo>
                <a:lnTo>
                  <a:pt x="319" y="0"/>
                </a:lnTo>
                <a:lnTo>
                  <a:pt x="320" y="0"/>
                </a:lnTo>
                <a:lnTo>
                  <a:pt x="320" y="0"/>
                </a:lnTo>
                <a:lnTo>
                  <a:pt x="321" y="0"/>
                </a:lnTo>
                <a:lnTo>
                  <a:pt x="322" y="0"/>
                </a:lnTo>
                <a:lnTo>
                  <a:pt x="322" y="0"/>
                </a:lnTo>
                <a:lnTo>
                  <a:pt x="323" y="0"/>
                </a:lnTo>
                <a:lnTo>
                  <a:pt x="323" y="0"/>
                </a:lnTo>
                <a:lnTo>
                  <a:pt x="324" y="0"/>
                </a:lnTo>
                <a:lnTo>
                  <a:pt x="324" y="0"/>
                </a:lnTo>
                <a:lnTo>
                  <a:pt x="325" y="0"/>
                </a:lnTo>
                <a:lnTo>
                  <a:pt x="325" y="0"/>
                </a:lnTo>
                <a:lnTo>
                  <a:pt x="326" y="0"/>
                </a:lnTo>
                <a:lnTo>
                  <a:pt x="327" y="0"/>
                </a:lnTo>
                <a:lnTo>
                  <a:pt x="327" y="0"/>
                </a:lnTo>
                <a:lnTo>
                  <a:pt x="328" y="0"/>
                </a:lnTo>
                <a:lnTo>
                  <a:pt x="328" y="0"/>
                </a:lnTo>
                <a:lnTo>
                  <a:pt x="329" y="0"/>
                </a:lnTo>
                <a:lnTo>
                  <a:pt x="329" y="0"/>
                </a:lnTo>
                <a:lnTo>
                  <a:pt x="330" y="0"/>
                </a:lnTo>
                <a:lnTo>
                  <a:pt x="330" y="0"/>
                </a:lnTo>
                <a:lnTo>
                  <a:pt x="331" y="0"/>
                </a:lnTo>
                <a:lnTo>
                  <a:pt x="332" y="0"/>
                </a:lnTo>
                <a:lnTo>
                  <a:pt x="332" y="0"/>
                </a:lnTo>
                <a:lnTo>
                  <a:pt x="333" y="0"/>
                </a:lnTo>
                <a:lnTo>
                  <a:pt x="333" y="0"/>
                </a:lnTo>
                <a:lnTo>
                  <a:pt x="334" y="0"/>
                </a:lnTo>
                <a:lnTo>
                  <a:pt x="334" y="0"/>
                </a:lnTo>
                <a:lnTo>
                  <a:pt x="335" y="0"/>
                </a:lnTo>
                <a:lnTo>
                  <a:pt x="335" y="0"/>
                </a:lnTo>
                <a:lnTo>
                  <a:pt x="336" y="0"/>
                </a:lnTo>
                <a:lnTo>
                  <a:pt x="336" y="0"/>
                </a:lnTo>
                <a:lnTo>
                  <a:pt x="337" y="0"/>
                </a:lnTo>
                <a:lnTo>
                  <a:pt x="338" y="0"/>
                </a:lnTo>
                <a:lnTo>
                  <a:pt x="338" y="0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lnTo>
                  <a:pt x="341" y="0"/>
                </a:lnTo>
                <a:lnTo>
                  <a:pt x="342" y="0"/>
                </a:lnTo>
                <a:lnTo>
                  <a:pt x="343" y="0"/>
                </a:lnTo>
                <a:lnTo>
                  <a:pt x="343" y="0"/>
                </a:lnTo>
                <a:lnTo>
                  <a:pt x="344" y="0"/>
                </a:lnTo>
                <a:lnTo>
                  <a:pt x="344" y="0"/>
                </a:lnTo>
                <a:lnTo>
                  <a:pt x="345" y="0"/>
                </a:lnTo>
                <a:lnTo>
                  <a:pt x="345" y="0"/>
                </a:lnTo>
                <a:lnTo>
                  <a:pt x="346" y="0"/>
                </a:lnTo>
                <a:lnTo>
                  <a:pt x="346" y="0"/>
                </a:lnTo>
                <a:lnTo>
                  <a:pt x="347" y="0"/>
                </a:lnTo>
                <a:lnTo>
                  <a:pt x="348" y="0"/>
                </a:lnTo>
                <a:lnTo>
                  <a:pt x="348" y="0"/>
                </a:lnTo>
                <a:lnTo>
                  <a:pt x="349" y="0"/>
                </a:lnTo>
                <a:lnTo>
                  <a:pt x="349" y="0"/>
                </a:lnTo>
                <a:lnTo>
                  <a:pt x="350" y="0"/>
                </a:lnTo>
                <a:lnTo>
                  <a:pt x="350" y="0"/>
                </a:lnTo>
                <a:lnTo>
                  <a:pt x="351" y="0"/>
                </a:lnTo>
                <a:lnTo>
                  <a:pt x="351" y="0"/>
                </a:lnTo>
                <a:lnTo>
                  <a:pt x="352" y="0"/>
                </a:lnTo>
                <a:lnTo>
                  <a:pt x="352" y="0"/>
                </a:lnTo>
                <a:lnTo>
                  <a:pt x="353" y="0"/>
                </a:lnTo>
                <a:lnTo>
                  <a:pt x="354" y="0"/>
                </a:lnTo>
                <a:lnTo>
                  <a:pt x="354" y="0"/>
                </a:lnTo>
                <a:lnTo>
                  <a:pt x="355" y="0"/>
                </a:lnTo>
                <a:lnTo>
                  <a:pt x="355" y="0"/>
                </a:lnTo>
                <a:lnTo>
                  <a:pt x="356" y="0"/>
                </a:lnTo>
                <a:lnTo>
                  <a:pt x="356" y="0"/>
                </a:lnTo>
                <a:lnTo>
                  <a:pt x="357" y="0"/>
                </a:lnTo>
                <a:lnTo>
                  <a:pt x="357" y="0"/>
                </a:lnTo>
                <a:lnTo>
                  <a:pt x="358" y="0"/>
                </a:lnTo>
                <a:lnTo>
                  <a:pt x="359" y="0"/>
                </a:lnTo>
                <a:lnTo>
                  <a:pt x="359" y="0"/>
                </a:lnTo>
                <a:lnTo>
                  <a:pt x="360" y="0"/>
                </a:lnTo>
                <a:lnTo>
                  <a:pt x="360" y="0"/>
                </a:lnTo>
                <a:lnTo>
                  <a:pt x="361" y="0"/>
                </a:lnTo>
                <a:lnTo>
                  <a:pt x="361" y="0"/>
                </a:lnTo>
                <a:lnTo>
                  <a:pt x="362" y="0"/>
                </a:lnTo>
                <a:lnTo>
                  <a:pt x="362" y="0"/>
                </a:lnTo>
                <a:lnTo>
                  <a:pt x="363" y="0"/>
                </a:lnTo>
                <a:lnTo>
                  <a:pt x="364" y="0"/>
                </a:lnTo>
                <a:lnTo>
                  <a:pt x="364" y="0"/>
                </a:lnTo>
                <a:lnTo>
                  <a:pt x="365" y="0"/>
                </a:lnTo>
                <a:lnTo>
                  <a:pt x="365" y="0"/>
                </a:lnTo>
                <a:lnTo>
                  <a:pt x="366" y="0"/>
                </a:lnTo>
                <a:lnTo>
                  <a:pt x="366" y="0"/>
                </a:lnTo>
                <a:lnTo>
                  <a:pt x="367" y="0"/>
                </a:lnTo>
                <a:lnTo>
                  <a:pt x="367" y="0"/>
                </a:lnTo>
                <a:lnTo>
                  <a:pt x="368" y="0"/>
                </a:lnTo>
                <a:lnTo>
                  <a:pt x="368" y="0"/>
                </a:lnTo>
                <a:lnTo>
                  <a:pt x="369" y="0"/>
                </a:lnTo>
                <a:lnTo>
                  <a:pt x="370" y="0"/>
                </a:lnTo>
                <a:lnTo>
                  <a:pt x="370" y="0"/>
                </a:lnTo>
                <a:lnTo>
                  <a:pt x="371" y="0"/>
                </a:lnTo>
                <a:lnTo>
                  <a:pt x="371" y="0"/>
                </a:lnTo>
                <a:lnTo>
                  <a:pt x="372" y="0"/>
                </a:lnTo>
                <a:lnTo>
                  <a:pt x="372" y="0"/>
                </a:lnTo>
                <a:lnTo>
                  <a:pt x="373" y="0"/>
                </a:lnTo>
                <a:lnTo>
                  <a:pt x="373" y="0"/>
                </a:lnTo>
                <a:lnTo>
                  <a:pt x="374" y="0"/>
                </a:lnTo>
                <a:lnTo>
                  <a:pt x="375" y="0"/>
                </a:lnTo>
                <a:lnTo>
                  <a:pt x="375" y="0"/>
                </a:lnTo>
                <a:lnTo>
                  <a:pt x="376" y="0"/>
                </a:lnTo>
                <a:lnTo>
                  <a:pt x="376" y="0"/>
                </a:lnTo>
                <a:lnTo>
                  <a:pt x="377" y="0"/>
                </a:lnTo>
                <a:lnTo>
                  <a:pt x="377" y="0"/>
                </a:lnTo>
                <a:lnTo>
                  <a:pt x="378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0" y="0"/>
                </a:lnTo>
                <a:lnTo>
                  <a:pt x="381" y="0"/>
                </a:lnTo>
                <a:lnTo>
                  <a:pt x="381" y="0"/>
                </a:lnTo>
                <a:lnTo>
                  <a:pt x="382" y="0"/>
                </a:lnTo>
                <a:lnTo>
                  <a:pt x="382" y="0"/>
                </a:lnTo>
                <a:lnTo>
                  <a:pt x="383" y="0"/>
                </a:lnTo>
                <a:lnTo>
                  <a:pt x="383" y="0"/>
                </a:lnTo>
                <a:lnTo>
                  <a:pt x="384" y="0"/>
                </a:lnTo>
                <a:lnTo>
                  <a:pt x="385" y="0"/>
                </a:lnTo>
                <a:lnTo>
                  <a:pt x="385" y="0"/>
                </a:lnTo>
                <a:lnTo>
                  <a:pt x="386" y="0"/>
                </a:lnTo>
                <a:lnTo>
                  <a:pt x="386" y="0"/>
                </a:lnTo>
                <a:lnTo>
                  <a:pt x="387" y="0"/>
                </a:lnTo>
                <a:lnTo>
                  <a:pt x="387" y="0"/>
                </a:lnTo>
                <a:lnTo>
                  <a:pt x="388" y="0"/>
                </a:lnTo>
                <a:lnTo>
                  <a:pt x="388" y="0"/>
                </a:lnTo>
                <a:lnTo>
                  <a:pt x="389" y="0"/>
                </a:lnTo>
                <a:lnTo>
                  <a:pt x="389" y="0"/>
                </a:lnTo>
                <a:lnTo>
                  <a:pt x="390" y="0"/>
                </a:lnTo>
                <a:lnTo>
                  <a:pt x="391" y="0"/>
                </a:lnTo>
                <a:lnTo>
                  <a:pt x="391" y="0"/>
                </a:lnTo>
                <a:lnTo>
                  <a:pt x="392" y="0"/>
                </a:lnTo>
                <a:lnTo>
                  <a:pt x="392" y="0"/>
                </a:lnTo>
                <a:lnTo>
                  <a:pt x="393" y="0"/>
                </a:lnTo>
                <a:lnTo>
                  <a:pt x="393" y="0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lnTo>
                  <a:pt x="396" y="0"/>
                </a:lnTo>
                <a:lnTo>
                  <a:pt x="396" y="0"/>
                </a:lnTo>
                <a:lnTo>
                  <a:pt x="397" y="0"/>
                </a:lnTo>
                <a:lnTo>
                  <a:pt x="397" y="0"/>
                </a:lnTo>
                <a:lnTo>
                  <a:pt x="398" y="0"/>
                </a:lnTo>
                <a:lnTo>
                  <a:pt x="398" y="0"/>
                </a:lnTo>
                <a:lnTo>
                  <a:pt x="399" y="0"/>
                </a:lnTo>
                <a:lnTo>
                  <a:pt x="399" y="0"/>
                </a:lnTo>
                <a:lnTo>
                  <a:pt x="400" y="0"/>
                </a:lnTo>
                <a:lnTo>
                  <a:pt x="401" y="0"/>
                </a:lnTo>
                <a:lnTo>
                  <a:pt x="401" y="0"/>
                </a:lnTo>
                <a:lnTo>
                  <a:pt x="402" y="0"/>
                </a:lnTo>
                <a:lnTo>
                  <a:pt x="402" y="0"/>
                </a:lnTo>
                <a:lnTo>
                  <a:pt x="403" y="0"/>
                </a:lnTo>
                <a:lnTo>
                  <a:pt x="403" y="0"/>
                </a:lnTo>
                <a:lnTo>
                  <a:pt x="404" y="0"/>
                </a:lnTo>
                <a:lnTo>
                  <a:pt x="404" y="0"/>
                </a:lnTo>
                <a:lnTo>
                  <a:pt x="405" y="0"/>
                </a:lnTo>
                <a:lnTo>
                  <a:pt x="405" y="0"/>
                </a:lnTo>
                <a:lnTo>
                  <a:pt x="406" y="0"/>
                </a:lnTo>
                <a:lnTo>
                  <a:pt x="407" y="0"/>
                </a:lnTo>
                <a:lnTo>
                  <a:pt x="407" y="0"/>
                </a:lnTo>
                <a:lnTo>
                  <a:pt x="408" y="0"/>
                </a:lnTo>
                <a:lnTo>
                  <a:pt x="408" y="0"/>
                </a:lnTo>
                <a:lnTo>
                  <a:pt x="409" y="0"/>
                </a:lnTo>
                <a:lnTo>
                  <a:pt x="409" y="0"/>
                </a:lnTo>
                <a:lnTo>
                  <a:pt x="410" y="0"/>
                </a:lnTo>
                <a:lnTo>
                  <a:pt x="410" y="0"/>
                </a:lnTo>
                <a:lnTo>
                  <a:pt x="411" y="0"/>
                </a:lnTo>
                <a:lnTo>
                  <a:pt x="412" y="0"/>
                </a:lnTo>
                <a:lnTo>
                  <a:pt x="412" y="0"/>
                </a:lnTo>
                <a:lnTo>
                  <a:pt x="413" y="0"/>
                </a:lnTo>
                <a:lnTo>
                  <a:pt x="413" y="0"/>
                </a:lnTo>
                <a:lnTo>
                  <a:pt x="414" y="0"/>
                </a:lnTo>
                <a:lnTo>
                  <a:pt x="414" y="0"/>
                </a:lnTo>
                <a:lnTo>
                  <a:pt x="415" y="0"/>
                </a:lnTo>
                <a:lnTo>
                  <a:pt x="415" y="0"/>
                </a:lnTo>
                <a:lnTo>
                  <a:pt x="416" y="0"/>
                </a:lnTo>
                <a:lnTo>
                  <a:pt x="417" y="0"/>
                </a:lnTo>
                <a:lnTo>
                  <a:pt x="417" y="0"/>
                </a:lnTo>
                <a:lnTo>
                  <a:pt x="418" y="0"/>
                </a:lnTo>
                <a:lnTo>
                  <a:pt x="418" y="0"/>
                </a:lnTo>
                <a:lnTo>
                  <a:pt x="419" y="0"/>
                </a:lnTo>
                <a:lnTo>
                  <a:pt x="419" y="0"/>
                </a:lnTo>
                <a:lnTo>
                  <a:pt x="420" y="0"/>
                </a:lnTo>
                <a:lnTo>
                  <a:pt x="420" y="0"/>
                </a:lnTo>
                <a:lnTo>
                  <a:pt x="421" y="0"/>
                </a:lnTo>
                <a:lnTo>
                  <a:pt x="421" y="0"/>
                </a:lnTo>
                <a:lnTo>
                  <a:pt x="422" y="0"/>
                </a:lnTo>
                <a:lnTo>
                  <a:pt x="423" y="0"/>
                </a:lnTo>
                <a:lnTo>
                  <a:pt x="423" y="0"/>
                </a:lnTo>
                <a:lnTo>
                  <a:pt x="424" y="0"/>
                </a:lnTo>
                <a:lnTo>
                  <a:pt x="424" y="0"/>
                </a:lnTo>
                <a:lnTo>
                  <a:pt x="425" y="0"/>
                </a:lnTo>
                <a:lnTo>
                  <a:pt x="425" y="0"/>
                </a:lnTo>
                <a:lnTo>
                  <a:pt x="426" y="0"/>
                </a:lnTo>
                <a:lnTo>
                  <a:pt x="426" y="0"/>
                </a:lnTo>
                <a:lnTo>
                  <a:pt x="427" y="0"/>
                </a:lnTo>
                <a:lnTo>
                  <a:pt x="428" y="0"/>
                </a:lnTo>
                <a:lnTo>
                  <a:pt x="428" y="0"/>
                </a:lnTo>
                <a:lnTo>
                  <a:pt x="429" y="0"/>
                </a:lnTo>
                <a:lnTo>
                  <a:pt x="429" y="0"/>
                </a:lnTo>
                <a:lnTo>
                  <a:pt x="430" y="0"/>
                </a:lnTo>
                <a:lnTo>
                  <a:pt x="430" y="0"/>
                </a:lnTo>
                <a:lnTo>
                  <a:pt x="431" y="0"/>
                </a:lnTo>
                <a:lnTo>
                  <a:pt x="431" y="0"/>
                </a:lnTo>
                <a:lnTo>
                  <a:pt x="432" y="0"/>
                </a:lnTo>
                <a:lnTo>
                  <a:pt x="433" y="0"/>
                </a:lnTo>
                <a:lnTo>
                  <a:pt x="433" y="0"/>
                </a:lnTo>
                <a:lnTo>
                  <a:pt x="434" y="0"/>
                </a:lnTo>
                <a:lnTo>
                  <a:pt x="434" y="0"/>
                </a:lnTo>
                <a:lnTo>
                  <a:pt x="435" y="0"/>
                </a:lnTo>
                <a:lnTo>
                  <a:pt x="435" y="0"/>
                </a:lnTo>
                <a:lnTo>
                  <a:pt x="436" y="0"/>
                </a:lnTo>
                <a:lnTo>
                  <a:pt x="436" y="0"/>
                </a:lnTo>
                <a:lnTo>
                  <a:pt x="437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39" y="0"/>
                </a:lnTo>
                <a:lnTo>
                  <a:pt x="440" y="0"/>
                </a:lnTo>
                <a:lnTo>
                  <a:pt x="440" y="0"/>
                </a:lnTo>
                <a:lnTo>
                  <a:pt x="441" y="0"/>
                </a:lnTo>
                <a:lnTo>
                  <a:pt x="441" y="0"/>
                </a:lnTo>
                <a:lnTo>
                  <a:pt x="442" y="0"/>
                </a:lnTo>
                <a:lnTo>
                  <a:pt x="442" y="0"/>
                </a:lnTo>
                <a:lnTo>
                  <a:pt x="443" y="0"/>
                </a:lnTo>
                <a:lnTo>
                  <a:pt x="444" y="0"/>
                </a:lnTo>
                <a:lnTo>
                  <a:pt x="444" y="0"/>
                </a:lnTo>
                <a:lnTo>
                  <a:pt x="445" y="0"/>
                </a:lnTo>
                <a:lnTo>
                  <a:pt x="445" y="0"/>
                </a:lnTo>
                <a:lnTo>
                  <a:pt x="446" y="0"/>
                </a:lnTo>
                <a:lnTo>
                  <a:pt x="446" y="0"/>
                </a:lnTo>
                <a:lnTo>
                  <a:pt x="447" y="0"/>
                </a:lnTo>
                <a:lnTo>
                  <a:pt x="447" y="0"/>
                </a:lnTo>
                <a:lnTo>
                  <a:pt x="448" y="0"/>
                </a:lnTo>
                <a:lnTo>
                  <a:pt x="449" y="0"/>
                </a:lnTo>
                <a:lnTo>
                  <a:pt x="449" y="0"/>
                </a:lnTo>
                <a:lnTo>
                  <a:pt x="450" y="0"/>
                </a:lnTo>
                <a:lnTo>
                  <a:pt x="450" y="0"/>
                </a:lnTo>
                <a:lnTo>
                  <a:pt x="451" y="0"/>
                </a:lnTo>
                <a:lnTo>
                  <a:pt x="451" y="0"/>
                </a:lnTo>
                <a:lnTo>
                  <a:pt x="452" y="0"/>
                </a:lnTo>
                <a:lnTo>
                  <a:pt x="452" y="0"/>
                </a:lnTo>
                <a:lnTo>
                  <a:pt x="453" y="0"/>
                </a:lnTo>
                <a:lnTo>
                  <a:pt x="454" y="0"/>
                </a:lnTo>
                <a:lnTo>
                  <a:pt x="454" y="0"/>
                </a:lnTo>
                <a:lnTo>
                  <a:pt x="455" y="0"/>
                </a:lnTo>
                <a:lnTo>
                  <a:pt x="455" y="0"/>
                </a:lnTo>
                <a:lnTo>
                  <a:pt x="456" y="0"/>
                </a:lnTo>
                <a:lnTo>
                  <a:pt x="456" y="0"/>
                </a:lnTo>
                <a:lnTo>
                  <a:pt x="457" y="0"/>
                </a:lnTo>
                <a:lnTo>
                  <a:pt x="457" y="0"/>
                </a:lnTo>
                <a:lnTo>
                  <a:pt x="458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0" y="0"/>
                </a:lnTo>
                <a:lnTo>
                  <a:pt x="461" y="0"/>
                </a:lnTo>
                <a:lnTo>
                  <a:pt x="461" y="0"/>
                </a:lnTo>
                <a:lnTo>
                  <a:pt x="462" y="0"/>
                </a:lnTo>
                <a:lnTo>
                  <a:pt x="462" y="0"/>
                </a:lnTo>
                <a:lnTo>
                  <a:pt x="463" y="0"/>
                </a:lnTo>
                <a:lnTo>
                  <a:pt x="463" y="0"/>
                </a:lnTo>
                <a:lnTo>
                  <a:pt x="464" y="0"/>
                </a:lnTo>
                <a:lnTo>
                  <a:pt x="465" y="0"/>
                </a:lnTo>
                <a:lnTo>
                  <a:pt x="465" y="0"/>
                </a:lnTo>
                <a:lnTo>
                  <a:pt x="466" y="0"/>
                </a:lnTo>
                <a:lnTo>
                  <a:pt x="466" y="0"/>
                </a:lnTo>
                <a:lnTo>
                  <a:pt x="467" y="0"/>
                </a:lnTo>
                <a:lnTo>
                  <a:pt x="467" y="0"/>
                </a:lnTo>
                <a:lnTo>
                  <a:pt x="468" y="0"/>
                </a:lnTo>
                <a:lnTo>
                  <a:pt x="468" y="0"/>
                </a:lnTo>
                <a:lnTo>
                  <a:pt x="469" y="0"/>
                </a:lnTo>
                <a:lnTo>
                  <a:pt x="470" y="0"/>
                </a:lnTo>
                <a:lnTo>
                  <a:pt x="470" y="0"/>
                </a:lnTo>
                <a:lnTo>
                  <a:pt x="471" y="0"/>
                </a:lnTo>
                <a:lnTo>
                  <a:pt x="471" y="0"/>
                </a:lnTo>
                <a:lnTo>
                  <a:pt x="472" y="0"/>
                </a:lnTo>
                <a:lnTo>
                  <a:pt x="472" y="0"/>
                </a:lnTo>
                <a:lnTo>
                  <a:pt x="473" y="0"/>
                </a:lnTo>
                <a:lnTo>
                  <a:pt x="473" y="0"/>
                </a:lnTo>
                <a:lnTo>
                  <a:pt x="474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6" y="0"/>
                </a:lnTo>
                <a:lnTo>
                  <a:pt x="477" y="0"/>
                </a:lnTo>
                <a:lnTo>
                  <a:pt x="477" y="0"/>
                </a:lnTo>
                <a:lnTo>
                  <a:pt x="478" y="0"/>
                </a:lnTo>
                <a:lnTo>
                  <a:pt x="478" y="0"/>
                </a:lnTo>
                <a:lnTo>
                  <a:pt x="479" y="0"/>
                </a:lnTo>
                <a:lnTo>
                  <a:pt x="479" y="0"/>
                </a:lnTo>
                <a:lnTo>
                  <a:pt x="480" y="0"/>
                </a:lnTo>
                <a:lnTo>
                  <a:pt x="481" y="0"/>
                </a:lnTo>
                <a:lnTo>
                  <a:pt x="481" y="0"/>
                </a:lnTo>
                <a:lnTo>
                  <a:pt x="482" y="0"/>
                </a:lnTo>
                <a:lnTo>
                  <a:pt x="482" y="0"/>
                </a:lnTo>
                <a:lnTo>
                  <a:pt x="483" y="0"/>
                </a:lnTo>
                <a:lnTo>
                  <a:pt x="483" y="0"/>
                </a:lnTo>
                <a:lnTo>
                  <a:pt x="484" y="0"/>
                </a:lnTo>
                <a:lnTo>
                  <a:pt x="484" y="0"/>
                </a:lnTo>
                <a:lnTo>
                  <a:pt x="485" y="0"/>
                </a:lnTo>
                <a:lnTo>
                  <a:pt x="486" y="0"/>
                </a:lnTo>
                <a:lnTo>
                  <a:pt x="486" y="0"/>
                </a:lnTo>
                <a:lnTo>
                  <a:pt x="487" y="0"/>
                </a:lnTo>
                <a:lnTo>
                  <a:pt x="487" y="0"/>
                </a:lnTo>
                <a:lnTo>
                  <a:pt x="488" y="0"/>
                </a:lnTo>
                <a:lnTo>
                  <a:pt x="488" y="0"/>
                </a:lnTo>
                <a:lnTo>
                  <a:pt x="489" y="0"/>
                </a:lnTo>
                <a:lnTo>
                  <a:pt x="489" y="0"/>
                </a:lnTo>
                <a:lnTo>
                  <a:pt x="490" y="0"/>
                </a:lnTo>
                <a:lnTo>
                  <a:pt x="490" y="0"/>
                </a:lnTo>
                <a:lnTo>
                  <a:pt x="491" y="0"/>
                </a:lnTo>
                <a:lnTo>
                  <a:pt x="492" y="0"/>
                </a:lnTo>
                <a:lnTo>
                  <a:pt x="492" y="0"/>
                </a:lnTo>
                <a:lnTo>
                  <a:pt x="493" y="0"/>
                </a:lnTo>
                <a:lnTo>
                  <a:pt x="493" y="0"/>
                </a:lnTo>
                <a:lnTo>
                  <a:pt x="494" y="0"/>
                </a:lnTo>
                <a:lnTo>
                  <a:pt x="494" y="0"/>
                </a:lnTo>
                <a:lnTo>
                  <a:pt x="495" y="0"/>
                </a:lnTo>
                <a:lnTo>
                  <a:pt x="495" y="0"/>
                </a:lnTo>
                <a:lnTo>
                  <a:pt x="496" y="0"/>
                </a:lnTo>
                <a:lnTo>
                  <a:pt x="497" y="0"/>
                </a:lnTo>
                <a:lnTo>
                  <a:pt x="497" y="0"/>
                </a:lnTo>
                <a:lnTo>
                  <a:pt x="498" y="0"/>
                </a:lnTo>
                <a:lnTo>
                  <a:pt x="498" y="0"/>
                </a:lnTo>
                <a:lnTo>
                  <a:pt x="499" y="0"/>
                </a:lnTo>
                <a:lnTo>
                  <a:pt x="499" y="0"/>
                </a:lnTo>
                <a:lnTo>
                  <a:pt x="500" y="0"/>
                </a:lnTo>
                <a:lnTo>
                  <a:pt x="500" y="0"/>
                </a:lnTo>
                <a:lnTo>
                  <a:pt x="501" y="0"/>
                </a:lnTo>
                <a:lnTo>
                  <a:pt x="502" y="0"/>
                </a:lnTo>
                <a:lnTo>
                  <a:pt x="502" y="0"/>
                </a:lnTo>
                <a:lnTo>
                  <a:pt x="503" y="0"/>
                </a:lnTo>
                <a:lnTo>
                  <a:pt x="503" y="0"/>
                </a:lnTo>
                <a:lnTo>
                  <a:pt x="504" y="0"/>
                </a:lnTo>
                <a:lnTo>
                  <a:pt x="504" y="0"/>
                </a:lnTo>
                <a:lnTo>
                  <a:pt x="505" y="0"/>
                </a:lnTo>
                <a:lnTo>
                  <a:pt x="505" y="0"/>
                </a:lnTo>
                <a:lnTo>
                  <a:pt x="506" y="0"/>
                </a:lnTo>
                <a:lnTo>
                  <a:pt x="507" y="0"/>
                </a:lnTo>
                <a:lnTo>
                  <a:pt x="507" y="0"/>
                </a:lnTo>
                <a:lnTo>
                  <a:pt x="508" y="0"/>
                </a:lnTo>
                <a:lnTo>
                  <a:pt x="508" y="0"/>
                </a:lnTo>
                <a:lnTo>
                  <a:pt x="509" y="0"/>
                </a:lnTo>
                <a:lnTo>
                  <a:pt x="509" y="0"/>
                </a:lnTo>
                <a:lnTo>
                  <a:pt x="510" y="0"/>
                </a:lnTo>
                <a:lnTo>
                  <a:pt x="510" y="0"/>
                </a:lnTo>
                <a:lnTo>
                  <a:pt x="511" y="0"/>
                </a:lnTo>
                <a:lnTo>
                  <a:pt x="511" y="0"/>
                </a:lnTo>
                <a:lnTo>
                  <a:pt x="512" y="0"/>
                </a:lnTo>
                <a:lnTo>
                  <a:pt x="513" y="0"/>
                </a:lnTo>
                <a:lnTo>
                  <a:pt x="513" y="0"/>
                </a:lnTo>
                <a:lnTo>
                  <a:pt x="514" y="0"/>
                </a:lnTo>
                <a:lnTo>
                  <a:pt x="514" y="0"/>
                </a:lnTo>
                <a:lnTo>
                  <a:pt x="515" y="0"/>
                </a:lnTo>
                <a:lnTo>
                  <a:pt x="515" y="0"/>
                </a:lnTo>
                <a:lnTo>
                  <a:pt x="516" y="0"/>
                </a:lnTo>
                <a:lnTo>
                  <a:pt x="516" y="0"/>
                </a:lnTo>
                <a:lnTo>
                  <a:pt x="517" y="0"/>
                </a:lnTo>
                <a:lnTo>
                  <a:pt x="518" y="0"/>
                </a:lnTo>
                <a:lnTo>
                  <a:pt x="518" y="0"/>
                </a:lnTo>
                <a:lnTo>
                  <a:pt x="519" y="0"/>
                </a:lnTo>
                <a:lnTo>
                  <a:pt x="519" y="0"/>
                </a:lnTo>
                <a:lnTo>
                  <a:pt x="520" y="0"/>
                </a:lnTo>
                <a:lnTo>
                  <a:pt x="520" y="0"/>
                </a:lnTo>
                <a:lnTo>
                  <a:pt x="521" y="0"/>
                </a:lnTo>
                <a:lnTo>
                  <a:pt x="521" y="0"/>
                </a:lnTo>
                <a:lnTo>
                  <a:pt x="522" y="0"/>
                </a:lnTo>
                <a:lnTo>
                  <a:pt x="523" y="0"/>
                </a:lnTo>
                <a:lnTo>
                  <a:pt x="523" y="0"/>
                </a:lnTo>
                <a:lnTo>
                  <a:pt x="524" y="0"/>
                </a:lnTo>
                <a:lnTo>
                  <a:pt x="524" y="0"/>
                </a:lnTo>
                <a:lnTo>
                  <a:pt x="525" y="0"/>
                </a:lnTo>
                <a:lnTo>
                  <a:pt x="525" y="0"/>
                </a:lnTo>
                <a:lnTo>
                  <a:pt x="526" y="0"/>
                </a:lnTo>
                <a:lnTo>
                  <a:pt x="526" y="0"/>
                </a:lnTo>
                <a:lnTo>
                  <a:pt x="527" y="0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0" y="0"/>
                </a:lnTo>
                <a:lnTo>
                  <a:pt x="531" y="0"/>
                </a:lnTo>
                <a:lnTo>
                  <a:pt x="531" y="0"/>
                </a:lnTo>
                <a:lnTo>
                  <a:pt x="532" y="0"/>
                </a:lnTo>
                <a:lnTo>
                  <a:pt x="532" y="0"/>
                </a:lnTo>
                <a:lnTo>
                  <a:pt x="533" y="0"/>
                </a:lnTo>
                <a:lnTo>
                  <a:pt x="534" y="0"/>
                </a:lnTo>
                <a:lnTo>
                  <a:pt x="534" y="0"/>
                </a:lnTo>
                <a:lnTo>
                  <a:pt x="535" y="0"/>
                </a:lnTo>
                <a:lnTo>
                  <a:pt x="535" y="0"/>
                </a:lnTo>
                <a:lnTo>
                  <a:pt x="536" y="0"/>
                </a:lnTo>
                <a:lnTo>
                  <a:pt x="536" y="0"/>
                </a:lnTo>
                <a:lnTo>
                  <a:pt x="537" y="0"/>
                </a:lnTo>
                <a:lnTo>
                  <a:pt x="537" y="0"/>
                </a:lnTo>
                <a:lnTo>
                  <a:pt x="538" y="0"/>
                </a:lnTo>
                <a:lnTo>
                  <a:pt x="539" y="0"/>
                </a:lnTo>
                <a:lnTo>
                  <a:pt x="539" y="0"/>
                </a:lnTo>
                <a:lnTo>
                  <a:pt x="540" y="0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5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50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149850" y="23622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99213" y="61039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 rot="16200000">
            <a:off x="4225925" y="4081462"/>
            <a:ext cx="15430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Recruits-per-Spawner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5291138" y="2516187"/>
            <a:ext cx="3373438" cy="2798763"/>
          </a:xfrm>
          <a:custGeom>
            <a:avLst/>
            <a:gdLst>
              <a:gd name="T0" fmla="*/ 8 w 551"/>
              <a:gd name="T1" fmla="*/ 38 h 457"/>
              <a:gd name="T2" fmla="*/ 17 w 551"/>
              <a:gd name="T3" fmla="*/ 73 h 457"/>
              <a:gd name="T4" fmla="*/ 26 w 551"/>
              <a:gd name="T5" fmla="*/ 104 h 457"/>
              <a:gd name="T6" fmla="*/ 35 w 551"/>
              <a:gd name="T7" fmla="*/ 131 h 457"/>
              <a:gd name="T8" fmla="*/ 43 w 551"/>
              <a:gd name="T9" fmla="*/ 155 h 457"/>
              <a:gd name="T10" fmla="*/ 52 w 551"/>
              <a:gd name="T11" fmla="*/ 176 h 457"/>
              <a:gd name="T12" fmla="*/ 61 w 551"/>
              <a:gd name="T13" fmla="*/ 195 h 457"/>
              <a:gd name="T14" fmla="*/ 70 w 551"/>
              <a:gd name="T15" fmla="*/ 212 h 457"/>
              <a:gd name="T16" fmla="*/ 79 w 551"/>
              <a:gd name="T17" fmla="*/ 228 h 457"/>
              <a:gd name="T18" fmla="*/ 88 w 551"/>
              <a:gd name="T19" fmla="*/ 242 h 457"/>
              <a:gd name="T20" fmla="*/ 96 w 551"/>
              <a:gd name="T21" fmla="*/ 255 h 457"/>
              <a:gd name="T22" fmla="*/ 105 w 551"/>
              <a:gd name="T23" fmla="*/ 267 h 457"/>
              <a:gd name="T24" fmla="*/ 114 w 551"/>
              <a:gd name="T25" fmla="*/ 278 h 457"/>
              <a:gd name="T26" fmla="*/ 123 w 551"/>
              <a:gd name="T27" fmla="*/ 288 h 457"/>
              <a:gd name="T28" fmla="*/ 132 w 551"/>
              <a:gd name="T29" fmla="*/ 298 h 457"/>
              <a:gd name="T30" fmla="*/ 141 w 551"/>
              <a:gd name="T31" fmla="*/ 307 h 457"/>
              <a:gd name="T32" fmla="*/ 149 w 551"/>
              <a:gd name="T33" fmla="*/ 315 h 457"/>
              <a:gd name="T34" fmla="*/ 158 w 551"/>
              <a:gd name="T35" fmla="*/ 323 h 457"/>
              <a:gd name="T36" fmla="*/ 167 w 551"/>
              <a:gd name="T37" fmla="*/ 330 h 457"/>
              <a:gd name="T38" fmla="*/ 176 w 551"/>
              <a:gd name="T39" fmla="*/ 336 h 457"/>
              <a:gd name="T40" fmla="*/ 185 w 551"/>
              <a:gd name="T41" fmla="*/ 343 h 457"/>
              <a:gd name="T42" fmla="*/ 193 w 551"/>
              <a:gd name="T43" fmla="*/ 349 h 457"/>
              <a:gd name="T44" fmla="*/ 202 w 551"/>
              <a:gd name="T45" fmla="*/ 354 h 457"/>
              <a:gd name="T46" fmla="*/ 211 w 551"/>
              <a:gd name="T47" fmla="*/ 360 h 457"/>
              <a:gd name="T48" fmla="*/ 220 w 551"/>
              <a:gd name="T49" fmla="*/ 365 h 457"/>
              <a:gd name="T50" fmla="*/ 229 w 551"/>
              <a:gd name="T51" fmla="*/ 370 h 457"/>
              <a:gd name="T52" fmla="*/ 238 w 551"/>
              <a:gd name="T53" fmla="*/ 374 h 457"/>
              <a:gd name="T54" fmla="*/ 246 w 551"/>
              <a:gd name="T55" fmla="*/ 378 h 457"/>
              <a:gd name="T56" fmla="*/ 255 w 551"/>
              <a:gd name="T57" fmla="*/ 383 h 457"/>
              <a:gd name="T58" fmla="*/ 264 w 551"/>
              <a:gd name="T59" fmla="*/ 386 h 457"/>
              <a:gd name="T60" fmla="*/ 273 w 551"/>
              <a:gd name="T61" fmla="*/ 390 h 457"/>
              <a:gd name="T62" fmla="*/ 282 w 551"/>
              <a:gd name="T63" fmla="*/ 394 h 457"/>
              <a:gd name="T64" fmla="*/ 291 w 551"/>
              <a:gd name="T65" fmla="*/ 397 h 457"/>
              <a:gd name="T66" fmla="*/ 299 w 551"/>
              <a:gd name="T67" fmla="*/ 400 h 457"/>
              <a:gd name="T68" fmla="*/ 308 w 551"/>
              <a:gd name="T69" fmla="*/ 404 h 457"/>
              <a:gd name="T70" fmla="*/ 317 w 551"/>
              <a:gd name="T71" fmla="*/ 407 h 457"/>
              <a:gd name="T72" fmla="*/ 326 w 551"/>
              <a:gd name="T73" fmla="*/ 409 h 457"/>
              <a:gd name="T74" fmla="*/ 335 w 551"/>
              <a:gd name="T75" fmla="*/ 412 h 457"/>
              <a:gd name="T76" fmla="*/ 344 w 551"/>
              <a:gd name="T77" fmla="*/ 415 h 457"/>
              <a:gd name="T78" fmla="*/ 352 w 551"/>
              <a:gd name="T79" fmla="*/ 417 h 457"/>
              <a:gd name="T80" fmla="*/ 361 w 551"/>
              <a:gd name="T81" fmla="*/ 420 h 457"/>
              <a:gd name="T82" fmla="*/ 370 w 551"/>
              <a:gd name="T83" fmla="*/ 422 h 457"/>
              <a:gd name="T84" fmla="*/ 379 w 551"/>
              <a:gd name="T85" fmla="*/ 424 h 457"/>
              <a:gd name="T86" fmla="*/ 388 w 551"/>
              <a:gd name="T87" fmla="*/ 427 h 457"/>
              <a:gd name="T88" fmla="*/ 397 w 551"/>
              <a:gd name="T89" fmla="*/ 429 h 457"/>
              <a:gd name="T90" fmla="*/ 405 w 551"/>
              <a:gd name="T91" fmla="*/ 431 h 457"/>
              <a:gd name="T92" fmla="*/ 414 w 551"/>
              <a:gd name="T93" fmla="*/ 433 h 457"/>
              <a:gd name="T94" fmla="*/ 423 w 551"/>
              <a:gd name="T95" fmla="*/ 435 h 457"/>
              <a:gd name="T96" fmla="*/ 432 w 551"/>
              <a:gd name="T97" fmla="*/ 437 h 457"/>
              <a:gd name="T98" fmla="*/ 441 w 551"/>
              <a:gd name="T99" fmla="*/ 438 h 457"/>
              <a:gd name="T100" fmla="*/ 450 w 551"/>
              <a:gd name="T101" fmla="*/ 440 h 457"/>
              <a:gd name="T102" fmla="*/ 458 w 551"/>
              <a:gd name="T103" fmla="*/ 442 h 457"/>
              <a:gd name="T104" fmla="*/ 467 w 551"/>
              <a:gd name="T105" fmla="*/ 443 h 457"/>
              <a:gd name="T106" fmla="*/ 476 w 551"/>
              <a:gd name="T107" fmla="*/ 445 h 457"/>
              <a:gd name="T108" fmla="*/ 485 w 551"/>
              <a:gd name="T109" fmla="*/ 447 h 457"/>
              <a:gd name="T110" fmla="*/ 494 w 551"/>
              <a:gd name="T111" fmla="*/ 448 h 457"/>
              <a:gd name="T112" fmla="*/ 503 w 551"/>
              <a:gd name="T113" fmla="*/ 450 h 457"/>
              <a:gd name="T114" fmla="*/ 511 w 551"/>
              <a:gd name="T115" fmla="*/ 451 h 457"/>
              <a:gd name="T116" fmla="*/ 520 w 551"/>
              <a:gd name="T117" fmla="*/ 452 h 457"/>
              <a:gd name="T118" fmla="*/ 529 w 551"/>
              <a:gd name="T119" fmla="*/ 454 h 457"/>
              <a:gd name="T120" fmla="*/ 538 w 551"/>
              <a:gd name="T121" fmla="*/ 455 h 457"/>
              <a:gd name="T122" fmla="*/ 547 w 551"/>
              <a:gd name="T123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457">
                <a:moveTo>
                  <a:pt x="0" y="0"/>
                </a:moveTo>
                <a:lnTo>
                  <a:pt x="0" y="2"/>
                </a:lnTo>
                <a:lnTo>
                  <a:pt x="1" y="5"/>
                </a:lnTo>
                <a:lnTo>
                  <a:pt x="1" y="8"/>
                </a:lnTo>
                <a:lnTo>
                  <a:pt x="2" y="10"/>
                </a:lnTo>
                <a:lnTo>
                  <a:pt x="2" y="13"/>
                </a:lnTo>
                <a:lnTo>
                  <a:pt x="3" y="15"/>
                </a:lnTo>
                <a:lnTo>
                  <a:pt x="4" y="18"/>
                </a:lnTo>
                <a:lnTo>
                  <a:pt x="4" y="21"/>
                </a:lnTo>
                <a:lnTo>
                  <a:pt x="5" y="23"/>
                </a:lnTo>
                <a:lnTo>
                  <a:pt x="5" y="26"/>
                </a:lnTo>
                <a:lnTo>
                  <a:pt x="6" y="28"/>
                </a:lnTo>
                <a:lnTo>
                  <a:pt x="6" y="30"/>
                </a:lnTo>
                <a:lnTo>
                  <a:pt x="7" y="33"/>
                </a:lnTo>
                <a:lnTo>
                  <a:pt x="7" y="35"/>
                </a:lnTo>
                <a:lnTo>
                  <a:pt x="8" y="38"/>
                </a:lnTo>
                <a:lnTo>
                  <a:pt x="9" y="40"/>
                </a:lnTo>
                <a:lnTo>
                  <a:pt x="9" y="42"/>
                </a:lnTo>
                <a:lnTo>
                  <a:pt x="10" y="45"/>
                </a:lnTo>
                <a:lnTo>
                  <a:pt x="10" y="47"/>
                </a:lnTo>
                <a:lnTo>
                  <a:pt x="11" y="49"/>
                </a:lnTo>
                <a:lnTo>
                  <a:pt x="11" y="51"/>
                </a:lnTo>
                <a:lnTo>
                  <a:pt x="12" y="54"/>
                </a:lnTo>
                <a:lnTo>
                  <a:pt x="12" y="56"/>
                </a:lnTo>
                <a:lnTo>
                  <a:pt x="13" y="58"/>
                </a:lnTo>
                <a:lnTo>
                  <a:pt x="14" y="60"/>
                </a:lnTo>
                <a:lnTo>
                  <a:pt x="14" y="62"/>
                </a:lnTo>
                <a:lnTo>
                  <a:pt x="15" y="65"/>
                </a:lnTo>
                <a:lnTo>
                  <a:pt x="15" y="67"/>
                </a:lnTo>
                <a:lnTo>
                  <a:pt x="16" y="69"/>
                </a:lnTo>
                <a:lnTo>
                  <a:pt x="16" y="71"/>
                </a:lnTo>
                <a:lnTo>
                  <a:pt x="17" y="73"/>
                </a:lnTo>
                <a:lnTo>
                  <a:pt x="17" y="75"/>
                </a:lnTo>
                <a:lnTo>
                  <a:pt x="18" y="77"/>
                </a:lnTo>
                <a:lnTo>
                  <a:pt x="19" y="79"/>
                </a:lnTo>
                <a:lnTo>
                  <a:pt x="19" y="81"/>
                </a:lnTo>
                <a:lnTo>
                  <a:pt x="20" y="83"/>
                </a:lnTo>
                <a:lnTo>
                  <a:pt x="20" y="85"/>
                </a:lnTo>
                <a:lnTo>
                  <a:pt x="21" y="87"/>
                </a:lnTo>
                <a:lnTo>
                  <a:pt x="21" y="89"/>
                </a:lnTo>
                <a:lnTo>
                  <a:pt x="22" y="91"/>
                </a:lnTo>
                <a:lnTo>
                  <a:pt x="22" y="93"/>
                </a:lnTo>
                <a:lnTo>
                  <a:pt x="23" y="94"/>
                </a:lnTo>
                <a:lnTo>
                  <a:pt x="23" y="96"/>
                </a:lnTo>
                <a:lnTo>
                  <a:pt x="24" y="98"/>
                </a:lnTo>
                <a:lnTo>
                  <a:pt x="25" y="100"/>
                </a:lnTo>
                <a:lnTo>
                  <a:pt x="25" y="102"/>
                </a:lnTo>
                <a:lnTo>
                  <a:pt x="26" y="104"/>
                </a:lnTo>
                <a:lnTo>
                  <a:pt x="26" y="105"/>
                </a:lnTo>
                <a:lnTo>
                  <a:pt x="27" y="107"/>
                </a:lnTo>
                <a:lnTo>
                  <a:pt x="27" y="109"/>
                </a:lnTo>
                <a:lnTo>
                  <a:pt x="28" y="111"/>
                </a:lnTo>
                <a:lnTo>
                  <a:pt x="28" y="112"/>
                </a:lnTo>
                <a:lnTo>
                  <a:pt x="29" y="114"/>
                </a:lnTo>
                <a:lnTo>
                  <a:pt x="30" y="116"/>
                </a:lnTo>
                <a:lnTo>
                  <a:pt x="30" y="118"/>
                </a:lnTo>
                <a:lnTo>
                  <a:pt x="31" y="119"/>
                </a:lnTo>
                <a:lnTo>
                  <a:pt x="31" y="121"/>
                </a:lnTo>
                <a:lnTo>
                  <a:pt x="32" y="123"/>
                </a:lnTo>
                <a:lnTo>
                  <a:pt x="32" y="124"/>
                </a:lnTo>
                <a:lnTo>
                  <a:pt x="33" y="126"/>
                </a:lnTo>
                <a:lnTo>
                  <a:pt x="33" y="127"/>
                </a:lnTo>
                <a:lnTo>
                  <a:pt x="34" y="129"/>
                </a:lnTo>
                <a:lnTo>
                  <a:pt x="35" y="131"/>
                </a:lnTo>
                <a:lnTo>
                  <a:pt x="35" y="132"/>
                </a:lnTo>
                <a:lnTo>
                  <a:pt x="36" y="134"/>
                </a:lnTo>
                <a:lnTo>
                  <a:pt x="36" y="135"/>
                </a:lnTo>
                <a:lnTo>
                  <a:pt x="37" y="137"/>
                </a:lnTo>
                <a:lnTo>
                  <a:pt x="37" y="138"/>
                </a:lnTo>
                <a:lnTo>
                  <a:pt x="38" y="140"/>
                </a:lnTo>
                <a:lnTo>
                  <a:pt x="38" y="141"/>
                </a:lnTo>
                <a:lnTo>
                  <a:pt x="39" y="143"/>
                </a:lnTo>
                <a:lnTo>
                  <a:pt x="39" y="144"/>
                </a:lnTo>
                <a:lnTo>
                  <a:pt x="40" y="146"/>
                </a:lnTo>
                <a:lnTo>
                  <a:pt x="41" y="147"/>
                </a:lnTo>
                <a:lnTo>
                  <a:pt x="41" y="149"/>
                </a:lnTo>
                <a:lnTo>
                  <a:pt x="42" y="150"/>
                </a:lnTo>
                <a:lnTo>
                  <a:pt x="42" y="152"/>
                </a:lnTo>
                <a:lnTo>
                  <a:pt x="43" y="153"/>
                </a:lnTo>
                <a:lnTo>
                  <a:pt x="43" y="155"/>
                </a:lnTo>
                <a:lnTo>
                  <a:pt x="44" y="156"/>
                </a:lnTo>
                <a:lnTo>
                  <a:pt x="44" y="157"/>
                </a:lnTo>
                <a:lnTo>
                  <a:pt x="45" y="159"/>
                </a:lnTo>
                <a:lnTo>
                  <a:pt x="46" y="160"/>
                </a:lnTo>
                <a:lnTo>
                  <a:pt x="46" y="161"/>
                </a:lnTo>
                <a:lnTo>
                  <a:pt x="47" y="163"/>
                </a:lnTo>
                <a:lnTo>
                  <a:pt x="47" y="164"/>
                </a:lnTo>
                <a:lnTo>
                  <a:pt x="48" y="165"/>
                </a:lnTo>
                <a:lnTo>
                  <a:pt x="48" y="167"/>
                </a:lnTo>
                <a:lnTo>
                  <a:pt x="49" y="168"/>
                </a:lnTo>
                <a:lnTo>
                  <a:pt x="49" y="169"/>
                </a:lnTo>
                <a:lnTo>
                  <a:pt x="50" y="171"/>
                </a:lnTo>
                <a:lnTo>
                  <a:pt x="51" y="172"/>
                </a:lnTo>
                <a:lnTo>
                  <a:pt x="51" y="173"/>
                </a:lnTo>
                <a:lnTo>
                  <a:pt x="52" y="175"/>
                </a:lnTo>
                <a:lnTo>
                  <a:pt x="52" y="176"/>
                </a:lnTo>
                <a:lnTo>
                  <a:pt x="53" y="177"/>
                </a:lnTo>
                <a:lnTo>
                  <a:pt x="53" y="178"/>
                </a:lnTo>
                <a:lnTo>
                  <a:pt x="54" y="180"/>
                </a:lnTo>
                <a:lnTo>
                  <a:pt x="54" y="181"/>
                </a:lnTo>
                <a:lnTo>
                  <a:pt x="55" y="182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8"/>
                </a:lnTo>
                <a:lnTo>
                  <a:pt x="58" y="189"/>
                </a:lnTo>
                <a:lnTo>
                  <a:pt x="59" y="190"/>
                </a:lnTo>
                <a:lnTo>
                  <a:pt x="59" y="192"/>
                </a:lnTo>
                <a:lnTo>
                  <a:pt x="60" y="193"/>
                </a:lnTo>
                <a:lnTo>
                  <a:pt x="60" y="194"/>
                </a:lnTo>
                <a:lnTo>
                  <a:pt x="61" y="195"/>
                </a:lnTo>
                <a:lnTo>
                  <a:pt x="62" y="196"/>
                </a:lnTo>
                <a:lnTo>
                  <a:pt x="62" y="197"/>
                </a:lnTo>
                <a:lnTo>
                  <a:pt x="63" y="198"/>
                </a:lnTo>
                <a:lnTo>
                  <a:pt x="63" y="199"/>
                </a:lnTo>
                <a:lnTo>
                  <a:pt x="64" y="201"/>
                </a:lnTo>
                <a:lnTo>
                  <a:pt x="64" y="202"/>
                </a:lnTo>
                <a:lnTo>
                  <a:pt x="65" y="203"/>
                </a:lnTo>
                <a:lnTo>
                  <a:pt x="65" y="204"/>
                </a:lnTo>
                <a:lnTo>
                  <a:pt x="66" y="205"/>
                </a:lnTo>
                <a:lnTo>
                  <a:pt x="67" y="206"/>
                </a:lnTo>
                <a:lnTo>
                  <a:pt x="67" y="207"/>
                </a:lnTo>
                <a:lnTo>
                  <a:pt x="68" y="208"/>
                </a:lnTo>
                <a:lnTo>
                  <a:pt x="68" y="209"/>
                </a:lnTo>
                <a:lnTo>
                  <a:pt x="69" y="210"/>
                </a:lnTo>
                <a:lnTo>
                  <a:pt x="69" y="211"/>
                </a:lnTo>
                <a:lnTo>
                  <a:pt x="70" y="212"/>
                </a:lnTo>
                <a:lnTo>
                  <a:pt x="70" y="213"/>
                </a:lnTo>
                <a:lnTo>
                  <a:pt x="71" y="214"/>
                </a:lnTo>
                <a:lnTo>
                  <a:pt x="71" y="215"/>
                </a:lnTo>
                <a:lnTo>
                  <a:pt x="72" y="216"/>
                </a:lnTo>
                <a:lnTo>
                  <a:pt x="73" y="217"/>
                </a:lnTo>
                <a:lnTo>
                  <a:pt x="73" y="218"/>
                </a:lnTo>
                <a:lnTo>
                  <a:pt x="74" y="219"/>
                </a:lnTo>
                <a:lnTo>
                  <a:pt x="74" y="220"/>
                </a:lnTo>
                <a:lnTo>
                  <a:pt x="75" y="221"/>
                </a:lnTo>
                <a:lnTo>
                  <a:pt x="75" y="222"/>
                </a:lnTo>
                <a:lnTo>
                  <a:pt x="76" y="223"/>
                </a:lnTo>
                <a:lnTo>
                  <a:pt x="76" y="224"/>
                </a:lnTo>
                <a:lnTo>
                  <a:pt x="77" y="225"/>
                </a:lnTo>
                <a:lnTo>
                  <a:pt x="78" y="226"/>
                </a:lnTo>
                <a:lnTo>
                  <a:pt x="78" y="227"/>
                </a:lnTo>
                <a:lnTo>
                  <a:pt x="79" y="228"/>
                </a:lnTo>
                <a:lnTo>
                  <a:pt x="79" y="229"/>
                </a:lnTo>
                <a:lnTo>
                  <a:pt x="80" y="230"/>
                </a:lnTo>
                <a:lnTo>
                  <a:pt x="80" y="231"/>
                </a:lnTo>
                <a:lnTo>
                  <a:pt x="81" y="232"/>
                </a:lnTo>
                <a:lnTo>
                  <a:pt x="81" y="232"/>
                </a:lnTo>
                <a:lnTo>
                  <a:pt x="82" y="233"/>
                </a:lnTo>
                <a:lnTo>
                  <a:pt x="83" y="234"/>
                </a:lnTo>
                <a:lnTo>
                  <a:pt x="83" y="235"/>
                </a:lnTo>
                <a:lnTo>
                  <a:pt x="84" y="236"/>
                </a:lnTo>
                <a:lnTo>
                  <a:pt x="84" y="237"/>
                </a:lnTo>
                <a:lnTo>
                  <a:pt x="85" y="238"/>
                </a:lnTo>
                <a:lnTo>
                  <a:pt x="85" y="239"/>
                </a:lnTo>
                <a:lnTo>
                  <a:pt x="86" y="240"/>
                </a:lnTo>
                <a:lnTo>
                  <a:pt x="86" y="240"/>
                </a:lnTo>
                <a:lnTo>
                  <a:pt x="87" y="241"/>
                </a:lnTo>
                <a:lnTo>
                  <a:pt x="88" y="242"/>
                </a:lnTo>
                <a:lnTo>
                  <a:pt x="88" y="243"/>
                </a:lnTo>
                <a:lnTo>
                  <a:pt x="89" y="244"/>
                </a:lnTo>
                <a:lnTo>
                  <a:pt x="89" y="245"/>
                </a:lnTo>
                <a:lnTo>
                  <a:pt x="90" y="246"/>
                </a:lnTo>
                <a:lnTo>
                  <a:pt x="90" y="246"/>
                </a:lnTo>
                <a:lnTo>
                  <a:pt x="91" y="247"/>
                </a:lnTo>
                <a:lnTo>
                  <a:pt x="91" y="248"/>
                </a:lnTo>
                <a:lnTo>
                  <a:pt x="92" y="249"/>
                </a:lnTo>
                <a:lnTo>
                  <a:pt x="92" y="250"/>
                </a:lnTo>
                <a:lnTo>
                  <a:pt x="93" y="250"/>
                </a:lnTo>
                <a:lnTo>
                  <a:pt x="94" y="251"/>
                </a:lnTo>
                <a:lnTo>
                  <a:pt x="94" y="252"/>
                </a:lnTo>
                <a:lnTo>
                  <a:pt x="95" y="253"/>
                </a:lnTo>
                <a:lnTo>
                  <a:pt x="95" y="254"/>
                </a:lnTo>
                <a:lnTo>
                  <a:pt x="96" y="254"/>
                </a:lnTo>
                <a:lnTo>
                  <a:pt x="96" y="255"/>
                </a:lnTo>
                <a:lnTo>
                  <a:pt x="97" y="256"/>
                </a:lnTo>
                <a:lnTo>
                  <a:pt x="97" y="257"/>
                </a:lnTo>
                <a:lnTo>
                  <a:pt x="98" y="258"/>
                </a:lnTo>
                <a:lnTo>
                  <a:pt x="99" y="258"/>
                </a:lnTo>
                <a:lnTo>
                  <a:pt x="99" y="259"/>
                </a:lnTo>
                <a:lnTo>
                  <a:pt x="100" y="260"/>
                </a:lnTo>
                <a:lnTo>
                  <a:pt x="100" y="261"/>
                </a:lnTo>
                <a:lnTo>
                  <a:pt x="101" y="261"/>
                </a:lnTo>
                <a:lnTo>
                  <a:pt x="101" y="262"/>
                </a:lnTo>
                <a:lnTo>
                  <a:pt x="102" y="263"/>
                </a:lnTo>
                <a:lnTo>
                  <a:pt x="102" y="264"/>
                </a:lnTo>
                <a:lnTo>
                  <a:pt x="103" y="264"/>
                </a:lnTo>
                <a:lnTo>
                  <a:pt x="104" y="265"/>
                </a:lnTo>
                <a:lnTo>
                  <a:pt x="104" y="266"/>
                </a:lnTo>
                <a:lnTo>
                  <a:pt x="105" y="266"/>
                </a:lnTo>
                <a:lnTo>
                  <a:pt x="105" y="267"/>
                </a:lnTo>
                <a:lnTo>
                  <a:pt x="106" y="268"/>
                </a:lnTo>
                <a:lnTo>
                  <a:pt x="106" y="269"/>
                </a:lnTo>
                <a:lnTo>
                  <a:pt x="107" y="269"/>
                </a:lnTo>
                <a:lnTo>
                  <a:pt x="107" y="270"/>
                </a:lnTo>
                <a:lnTo>
                  <a:pt x="108" y="271"/>
                </a:lnTo>
                <a:lnTo>
                  <a:pt x="108" y="271"/>
                </a:lnTo>
                <a:lnTo>
                  <a:pt x="109" y="272"/>
                </a:lnTo>
                <a:lnTo>
                  <a:pt x="110" y="273"/>
                </a:lnTo>
                <a:lnTo>
                  <a:pt x="110" y="273"/>
                </a:lnTo>
                <a:lnTo>
                  <a:pt x="111" y="274"/>
                </a:lnTo>
                <a:lnTo>
                  <a:pt x="111" y="275"/>
                </a:lnTo>
                <a:lnTo>
                  <a:pt x="112" y="276"/>
                </a:lnTo>
                <a:lnTo>
                  <a:pt x="112" y="276"/>
                </a:lnTo>
                <a:lnTo>
                  <a:pt x="113" y="277"/>
                </a:lnTo>
                <a:lnTo>
                  <a:pt x="113" y="278"/>
                </a:lnTo>
                <a:lnTo>
                  <a:pt x="114" y="278"/>
                </a:lnTo>
                <a:lnTo>
                  <a:pt x="115" y="279"/>
                </a:lnTo>
                <a:lnTo>
                  <a:pt x="115" y="280"/>
                </a:lnTo>
                <a:lnTo>
                  <a:pt x="116" y="280"/>
                </a:lnTo>
                <a:lnTo>
                  <a:pt x="116" y="281"/>
                </a:lnTo>
                <a:lnTo>
                  <a:pt x="117" y="281"/>
                </a:lnTo>
                <a:lnTo>
                  <a:pt x="117" y="282"/>
                </a:lnTo>
                <a:lnTo>
                  <a:pt x="118" y="283"/>
                </a:lnTo>
                <a:lnTo>
                  <a:pt x="118" y="283"/>
                </a:lnTo>
                <a:lnTo>
                  <a:pt x="119" y="284"/>
                </a:lnTo>
                <a:lnTo>
                  <a:pt x="120" y="285"/>
                </a:lnTo>
                <a:lnTo>
                  <a:pt x="120" y="285"/>
                </a:lnTo>
                <a:lnTo>
                  <a:pt x="121" y="286"/>
                </a:lnTo>
                <a:lnTo>
                  <a:pt x="121" y="287"/>
                </a:lnTo>
                <a:lnTo>
                  <a:pt x="122" y="287"/>
                </a:lnTo>
                <a:lnTo>
                  <a:pt x="122" y="288"/>
                </a:lnTo>
                <a:lnTo>
                  <a:pt x="123" y="288"/>
                </a:lnTo>
                <a:lnTo>
                  <a:pt x="123" y="289"/>
                </a:lnTo>
                <a:lnTo>
                  <a:pt x="124" y="290"/>
                </a:lnTo>
                <a:lnTo>
                  <a:pt x="124" y="290"/>
                </a:lnTo>
                <a:lnTo>
                  <a:pt x="125" y="291"/>
                </a:lnTo>
                <a:lnTo>
                  <a:pt x="126" y="291"/>
                </a:lnTo>
                <a:lnTo>
                  <a:pt x="126" y="292"/>
                </a:lnTo>
                <a:lnTo>
                  <a:pt x="127" y="293"/>
                </a:lnTo>
                <a:lnTo>
                  <a:pt x="127" y="293"/>
                </a:lnTo>
                <a:lnTo>
                  <a:pt x="128" y="294"/>
                </a:lnTo>
                <a:lnTo>
                  <a:pt x="128" y="294"/>
                </a:lnTo>
                <a:lnTo>
                  <a:pt x="129" y="295"/>
                </a:lnTo>
                <a:lnTo>
                  <a:pt x="129" y="296"/>
                </a:lnTo>
                <a:lnTo>
                  <a:pt x="130" y="296"/>
                </a:lnTo>
                <a:lnTo>
                  <a:pt x="131" y="297"/>
                </a:lnTo>
                <a:lnTo>
                  <a:pt x="131" y="297"/>
                </a:lnTo>
                <a:lnTo>
                  <a:pt x="132" y="298"/>
                </a:lnTo>
                <a:lnTo>
                  <a:pt x="132" y="298"/>
                </a:lnTo>
                <a:lnTo>
                  <a:pt x="133" y="299"/>
                </a:lnTo>
                <a:lnTo>
                  <a:pt x="133" y="300"/>
                </a:lnTo>
                <a:lnTo>
                  <a:pt x="134" y="300"/>
                </a:lnTo>
                <a:lnTo>
                  <a:pt x="134" y="301"/>
                </a:lnTo>
                <a:lnTo>
                  <a:pt x="135" y="301"/>
                </a:lnTo>
                <a:lnTo>
                  <a:pt x="136" y="302"/>
                </a:lnTo>
                <a:lnTo>
                  <a:pt x="136" y="302"/>
                </a:lnTo>
                <a:lnTo>
                  <a:pt x="137" y="303"/>
                </a:lnTo>
                <a:lnTo>
                  <a:pt x="137" y="303"/>
                </a:lnTo>
                <a:lnTo>
                  <a:pt x="138" y="304"/>
                </a:lnTo>
                <a:lnTo>
                  <a:pt x="138" y="305"/>
                </a:lnTo>
                <a:lnTo>
                  <a:pt x="139" y="305"/>
                </a:lnTo>
                <a:lnTo>
                  <a:pt x="139" y="306"/>
                </a:lnTo>
                <a:lnTo>
                  <a:pt x="140" y="306"/>
                </a:lnTo>
                <a:lnTo>
                  <a:pt x="141" y="307"/>
                </a:lnTo>
                <a:lnTo>
                  <a:pt x="141" y="307"/>
                </a:lnTo>
                <a:lnTo>
                  <a:pt x="142" y="308"/>
                </a:lnTo>
                <a:lnTo>
                  <a:pt x="142" y="308"/>
                </a:lnTo>
                <a:lnTo>
                  <a:pt x="143" y="309"/>
                </a:lnTo>
                <a:lnTo>
                  <a:pt x="143" y="309"/>
                </a:lnTo>
                <a:lnTo>
                  <a:pt x="144" y="310"/>
                </a:lnTo>
                <a:lnTo>
                  <a:pt x="144" y="310"/>
                </a:lnTo>
                <a:lnTo>
                  <a:pt x="145" y="311"/>
                </a:lnTo>
                <a:lnTo>
                  <a:pt x="145" y="311"/>
                </a:lnTo>
                <a:lnTo>
                  <a:pt x="146" y="312"/>
                </a:lnTo>
                <a:lnTo>
                  <a:pt x="147" y="312"/>
                </a:lnTo>
                <a:lnTo>
                  <a:pt x="147" y="313"/>
                </a:lnTo>
                <a:lnTo>
                  <a:pt x="148" y="313"/>
                </a:lnTo>
                <a:lnTo>
                  <a:pt x="148" y="314"/>
                </a:lnTo>
                <a:lnTo>
                  <a:pt x="149" y="314"/>
                </a:lnTo>
                <a:lnTo>
                  <a:pt x="149" y="315"/>
                </a:lnTo>
                <a:lnTo>
                  <a:pt x="150" y="315"/>
                </a:lnTo>
                <a:lnTo>
                  <a:pt x="150" y="316"/>
                </a:lnTo>
                <a:lnTo>
                  <a:pt x="151" y="316"/>
                </a:lnTo>
                <a:lnTo>
                  <a:pt x="152" y="317"/>
                </a:lnTo>
                <a:lnTo>
                  <a:pt x="152" y="317"/>
                </a:lnTo>
                <a:lnTo>
                  <a:pt x="153" y="318"/>
                </a:lnTo>
                <a:lnTo>
                  <a:pt x="153" y="318"/>
                </a:lnTo>
                <a:lnTo>
                  <a:pt x="154" y="319"/>
                </a:lnTo>
                <a:lnTo>
                  <a:pt x="154" y="319"/>
                </a:lnTo>
                <a:lnTo>
                  <a:pt x="155" y="320"/>
                </a:lnTo>
                <a:lnTo>
                  <a:pt x="155" y="320"/>
                </a:lnTo>
                <a:lnTo>
                  <a:pt x="156" y="321"/>
                </a:lnTo>
                <a:lnTo>
                  <a:pt x="157" y="321"/>
                </a:lnTo>
                <a:lnTo>
                  <a:pt x="157" y="322"/>
                </a:lnTo>
                <a:lnTo>
                  <a:pt x="158" y="322"/>
                </a:lnTo>
                <a:lnTo>
                  <a:pt x="158" y="323"/>
                </a:lnTo>
                <a:lnTo>
                  <a:pt x="159" y="323"/>
                </a:lnTo>
                <a:lnTo>
                  <a:pt x="159" y="323"/>
                </a:lnTo>
                <a:lnTo>
                  <a:pt x="160" y="324"/>
                </a:lnTo>
                <a:lnTo>
                  <a:pt x="160" y="324"/>
                </a:lnTo>
                <a:lnTo>
                  <a:pt x="161" y="325"/>
                </a:lnTo>
                <a:lnTo>
                  <a:pt x="161" y="325"/>
                </a:lnTo>
                <a:lnTo>
                  <a:pt x="162" y="326"/>
                </a:lnTo>
                <a:lnTo>
                  <a:pt x="163" y="326"/>
                </a:lnTo>
                <a:lnTo>
                  <a:pt x="163" y="327"/>
                </a:lnTo>
                <a:lnTo>
                  <a:pt x="164" y="327"/>
                </a:lnTo>
                <a:lnTo>
                  <a:pt x="164" y="328"/>
                </a:lnTo>
                <a:lnTo>
                  <a:pt x="165" y="328"/>
                </a:lnTo>
                <a:lnTo>
                  <a:pt x="165" y="328"/>
                </a:lnTo>
                <a:lnTo>
                  <a:pt x="166" y="329"/>
                </a:lnTo>
                <a:lnTo>
                  <a:pt x="166" y="329"/>
                </a:lnTo>
                <a:lnTo>
                  <a:pt x="167" y="330"/>
                </a:lnTo>
                <a:lnTo>
                  <a:pt x="168" y="330"/>
                </a:lnTo>
                <a:lnTo>
                  <a:pt x="168" y="331"/>
                </a:lnTo>
                <a:lnTo>
                  <a:pt x="169" y="331"/>
                </a:lnTo>
                <a:lnTo>
                  <a:pt x="169" y="331"/>
                </a:lnTo>
                <a:lnTo>
                  <a:pt x="170" y="332"/>
                </a:lnTo>
                <a:lnTo>
                  <a:pt x="170" y="332"/>
                </a:lnTo>
                <a:lnTo>
                  <a:pt x="171" y="333"/>
                </a:lnTo>
                <a:lnTo>
                  <a:pt x="171" y="333"/>
                </a:lnTo>
                <a:lnTo>
                  <a:pt x="172" y="334"/>
                </a:lnTo>
                <a:lnTo>
                  <a:pt x="173" y="334"/>
                </a:lnTo>
                <a:lnTo>
                  <a:pt x="173" y="334"/>
                </a:lnTo>
                <a:lnTo>
                  <a:pt x="174" y="335"/>
                </a:lnTo>
                <a:lnTo>
                  <a:pt x="174" y="335"/>
                </a:lnTo>
                <a:lnTo>
                  <a:pt x="175" y="336"/>
                </a:lnTo>
                <a:lnTo>
                  <a:pt x="175" y="336"/>
                </a:lnTo>
                <a:lnTo>
                  <a:pt x="176" y="336"/>
                </a:lnTo>
                <a:lnTo>
                  <a:pt x="176" y="337"/>
                </a:lnTo>
                <a:lnTo>
                  <a:pt x="177" y="337"/>
                </a:lnTo>
                <a:lnTo>
                  <a:pt x="177" y="338"/>
                </a:lnTo>
                <a:lnTo>
                  <a:pt x="178" y="338"/>
                </a:lnTo>
                <a:lnTo>
                  <a:pt x="179" y="339"/>
                </a:lnTo>
                <a:lnTo>
                  <a:pt x="179" y="339"/>
                </a:lnTo>
                <a:lnTo>
                  <a:pt x="180" y="339"/>
                </a:lnTo>
                <a:lnTo>
                  <a:pt x="180" y="340"/>
                </a:lnTo>
                <a:lnTo>
                  <a:pt x="181" y="340"/>
                </a:lnTo>
                <a:lnTo>
                  <a:pt x="181" y="341"/>
                </a:lnTo>
                <a:lnTo>
                  <a:pt x="182" y="341"/>
                </a:lnTo>
                <a:lnTo>
                  <a:pt x="182" y="341"/>
                </a:lnTo>
                <a:lnTo>
                  <a:pt x="183" y="342"/>
                </a:lnTo>
                <a:lnTo>
                  <a:pt x="184" y="342"/>
                </a:lnTo>
                <a:lnTo>
                  <a:pt x="184" y="342"/>
                </a:lnTo>
                <a:lnTo>
                  <a:pt x="185" y="343"/>
                </a:lnTo>
                <a:lnTo>
                  <a:pt x="185" y="343"/>
                </a:lnTo>
                <a:lnTo>
                  <a:pt x="186" y="344"/>
                </a:lnTo>
                <a:lnTo>
                  <a:pt x="186" y="344"/>
                </a:lnTo>
                <a:lnTo>
                  <a:pt x="187" y="344"/>
                </a:lnTo>
                <a:lnTo>
                  <a:pt x="187" y="345"/>
                </a:lnTo>
                <a:lnTo>
                  <a:pt x="188" y="345"/>
                </a:lnTo>
                <a:lnTo>
                  <a:pt x="189" y="345"/>
                </a:lnTo>
                <a:lnTo>
                  <a:pt x="189" y="346"/>
                </a:lnTo>
                <a:lnTo>
                  <a:pt x="190" y="346"/>
                </a:lnTo>
                <a:lnTo>
                  <a:pt x="190" y="347"/>
                </a:lnTo>
                <a:lnTo>
                  <a:pt x="191" y="347"/>
                </a:lnTo>
                <a:lnTo>
                  <a:pt x="191" y="347"/>
                </a:lnTo>
                <a:lnTo>
                  <a:pt x="192" y="348"/>
                </a:lnTo>
                <a:lnTo>
                  <a:pt x="192" y="348"/>
                </a:lnTo>
                <a:lnTo>
                  <a:pt x="193" y="348"/>
                </a:lnTo>
                <a:lnTo>
                  <a:pt x="193" y="349"/>
                </a:lnTo>
                <a:lnTo>
                  <a:pt x="194" y="349"/>
                </a:lnTo>
                <a:lnTo>
                  <a:pt x="195" y="350"/>
                </a:lnTo>
                <a:lnTo>
                  <a:pt x="195" y="350"/>
                </a:lnTo>
                <a:lnTo>
                  <a:pt x="196" y="350"/>
                </a:lnTo>
                <a:lnTo>
                  <a:pt x="196" y="351"/>
                </a:lnTo>
                <a:lnTo>
                  <a:pt x="197" y="351"/>
                </a:lnTo>
                <a:lnTo>
                  <a:pt x="197" y="351"/>
                </a:lnTo>
                <a:lnTo>
                  <a:pt x="198" y="352"/>
                </a:lnTo>
                <a:lnTo>
                  <a:pt x="198" y="352"/>
                </a:lnTo>
                <a:lnTo>
                  <a:pt x="199" y="352"/>
                </a:lnTo>
                <a:lnTo>
                  <a:pt x="200" y="353"/>
                </a:lnTo>
                <a:lnTo>
                  <a:pt x="200" y="353"/>
                </a:lnTo>
                <a:lnTo>
                  <a:pt x="201" y="353"/>
                </a:lnTo>
                <a:lnTo>
                  <a:pt x="201" y="354"/>
                </a:lnTo>
                <a:lnTo>
                  <a:pt x="202" y="354"/>
                </a:lnTo>
                <a:lnTo>
                  <a:pt x="202" y="354"/>
                </a:lnTo>
                <a:lnTo>
                  <a:pt x="203" y="355"/>
                </a:lnTo>
                <a:lnTo>
                  <a:pt x="203" y="355"/>
                </a:lnTo>
                <a:lnTo>
                  <a:pt x="204" y="355"/>
                </a:lnTo>
                <a:lnTo>
                  <a:pt x="205" y="356"/>
                </a:lnTo>
                <a:lnTo>
                  <a:pt x="205" y="356"/>
                </a:lnTo>
                <a:lnTo>
                  <a:pt x="206" y="356"/>
                </a:lnTo>
                <a:lnTo>
                  <a:pt x="206" y="357"/>
                </a:lnTo>
                <a:lnTo>
                  <a:pt x="207" y="357"/>
                </a:lnTo>
                <a:lnTo>
                  <a:pt x="207" y="357"/>
                </a:lnTo>
                <a:lnTo>
                  <a:pt x="208" y="358"/>
                </a:lnTo>
                <a:lnTo>
                  <a:pt x="208" y="358"/>
                </a:lnTo>
                <a:lnTo>
                  <a:pt x="209" y="358"/>
                </a:lnTo>
                <a:lnTo>
                  <a:pt x="210" y="359"/>
                </a:lnTo>
                <a:lnTo>
                  <a:pt x="210" y="359"/>
                </a:lnTo>
                <a:lnTo>
                  <a:pt x="211" y="359"/>
                </a:lnTo>
                <a:lnTo>
                  <a:pt x="211" y="360"/>
                </a:lnTo>
                <a:lnTo>
                  <a:pt x="212" y="360"/>
                </a:lnTo>
                <a:lnTo>
                  <a:pt x="212" y="360"/>
                </a:lnTo>
                <a:lnTo>
                  <a:pt x="213" y="361"/>
                </a:lnTo>
                <a:lnTo>
                  <a:pt x="213" y="361"/>
                </a:lnTo>
                <a:lnTo>
                  <a:pt x="214" y="361"/>
                </a:lnTo>
                <a:lnTo>
                  <a:pt x="214" y="362"/>
                </a:lnTo>
                <a:lnTo>
                  <a:pt x="215" y="362"/>
                </a:lnTo>
                <a:lnTo>
                  <a:pt x="216" y="362"/>
                </a:lnTo>
                <a:lnTo>
                  <a:pt x="216" y="363"/>
                </a:lnTo>
                <a:lnTo>
                  <a:pt x="217" y="363"/>
                </a:lnTo>
                <a:lnTo>
                  <a:pt x="217" y="363"/>
                </a:lnTo>
                <a:lnTo>
                  <a:pt x="218" y="364"/>
                </a:lnTo>
                <a:lnTo>
                  <a:pt x="218" y="364"/>
                </a:lnTo>
                <a:lnTo>
                  <a:pt x="219" y="364"/>
                </a:lnTo>
                <a:lnTo>
                  <a:pt x="219" y="364"/>
                </a:lnTo>
                <a:lnTo>
                  <a:pt x="220" y="365"/>
                </a:lnTo>
                <a:lnTo>
                  <a:pt x="221" y="365"/>
                </a:lnTo>
                <a:lnTo>
                  <a:pt x="221" y="365"/>
                </a:lnTo>
                <a:lnTo>
                  <a:pt x="222" y="366"/>
                </a:lnTo>
                <a:lnTo>
                  <a:pt x="222" y="366"/>
                </a:lnTo>
                <a:lnTo>
                  <a:pt x="223" y="366"/>
                </a:lnTo>
                <a:lnTo>
                  <a:pt x="223" y="367"/>
                </a:lnTo>
                <a:lnTo>
                  <a:pt x="224" y="367"/>
                </a:lnTo>
                <a:lnTo>
                  <a:pt x="224" y="367"/>
                </a:lnTo>
                <a:lnTo>
                  <a:pt x="225" y="368"/>
                </a:lnTo>
                <a:lnTo>
                  <a:pt x="226" y="368"/>
                </a:lnTo>
                <a:lnTo>
                  <a:pt x="226" y="368"/>
                </a:lnTo>
                <a:lnTo>
                  <a:pt x="227" y="368"/>
                </a:lnTo>
                <a:lnTo>
                  <a:pt x="227" y="369"/>
                </a:lnTo>
                <a:lnTo>
                  <a:pt x="228" y="369"/>
                </a:lnTo>
                <a:lnTo>
                  <a:pt x="228" y="369"/>
                </a:lnTo>
                <a:lnTo>
                  <a:pt x="229" y="370"/>
                </a:lnTo>
                <a:lnTo>
                  <a:pt x="229" y="370"/>
                </a:lnTo>
                <a:lnTo>
                  <a:pt x="230" y="370"/>
                </a:lnTo>
                <a:lnTo>
                  <a:pt x="230" y="370"/>
                </a:lnTo>
                <a:lnTo>
                  <a:pt x="231" y="371"/>
                </a:lnTo>
                <a:lnTo>
                  <a:pt x="232" y="371"/>
                </a:lnTo>
                <a:lnTo>
                  <a:pt x="232" y="371"/>
                </a:lnTo>
                <a:lnTo>
                  <a:pt x="233" y="372"/>
                </a:lnTo>
                <a:lnTo>
                  <a:pt x="233" y="372"/>
                </a:lnTo>
                <a:lnTo>
                  <a:pt x="234" y="372"/>
                </a:lnTo>
                <a:lnTo>
                  <a:pt x="234" y="372"/>
                </a:lnTo>
                <a:lnTo>
                  <a:pt x="235" y="373"/>
                </a:lnTo>
                <a:lnTo>
                  <a:pt x="235" y="373"/>
                </a:lnTo>
                <a:lnTo>
                  <a:pt x="236" y="373"/>
                </a:lnTo>
                <a:lnTo>
                  <a:pt x="237" y="374"/>
                </a:lnTo>
                <a:lnTo>
                  <a:pt x="237" y="374"/>
                </a:lnTo>
                <a:lnTo>
                  <a:pt x="238" y="374"/>
                </a:lnTo>
                <a:lnTo>
                  <a:pt x="238" y="374"/>
                </a:lnTo>
                <a:lnTo>
                  <a:pt x="239" y="375"/>
                </a:lnTo>
                <a:lnTo>
                  <a:pt x="239" y="375"/>
                </a:lnTo>
                <a:lnTo>
                  <a:pt x="240" y="375"/>
                </a:lnTo>
                <a:lnTo>
                  <a:pt x="240" y="375"/>
                </a:lnTo>
                <a:lnTo>
                  <a:pt x="241" y="376"/>
                </a:lnTo>
                <a:lnTo>
                  <a:pt x="242" y="376"/>
                </a:lnTo>
                <a:lnTo>
                  <a:pt x="242" y="376"/>
                </a:lnTo>
                <a:lnTo>
                  <a:pt x="243" y="377"/>
                </a:lnTo>
                <a:lnTo>
                  <a:pt x="243" y="377"/>
                </a:lnTo>
                <a:lnTo>
                  <a:pt x="244" y="377"/>
                </a:lnTo>
                <a:lnTo>
                  <a:pt x="244" y="377"/>
                </a:lnTo>
                <a:lnTo>
                  <a:pt x="245" y="378"/>
                </a:lnTo>
                <a:lnTo>
                  <a:pt x="245" y="378"/>
                </a:lnTo>
                <a:lnTo>
                  <a:pt x="246" y="378"/>
                </a:lnTo>
                <a:lnTo>
                  <a:pt x="246" y="378"/>
                </a:lnTo>
                <a:lnTo>
                  <a:pt x="247" y="379"/>
                </a:lnTo>
                <a:lnTo>
                  <a:pt x="248" y="379"/>
                </a:lnTo>
                <a:lnTo>
                  <a:pt x="248" y="379"/>
                </a:lnTo>
                <a:lnTo>
                  <a:pt x="249" y="379"/>
                </a:lnTo>
                <a:lnTo>
                  <a:pt x="249" y="380"/>
                </a:lnTo>
                <a:lnTo>
                  <a:pt x="250" y="380"/>
                </a:lnTo>
                <a:lnTo>
                  <a:pt x="250" y="380"/>
                </a:lnTo>
                <a:lnTo>
                  <a:pt x="251" y="381"/>
                </a:lnTo>
                <a:lnTo>
                  <a:pt x="251" y="381"/>
                </a:lnTo>
                <a:lnTo>
                  <a:pt x="252" y="381"/>
                </a:lnTo>
                <a:lnTo>
                  <a:pt x="253" y="381"/>
                </a:lnTo>
                <a:lnTo>
                  <a:pt x="253" y="382"/>
                </a:lnTo>
                <a:lnTo>
                  <a:pt x="254" y="382"/>
                </a:lnTo>
                <a:lnTo>
                  <a:pt x="254" y="382"/>
                </a:lnTo>
                <a:lnTo>
                  <a:pt x="255" y="382"/>
                </a:lnTo>
                <a:lnTo>
                  <a:pt x="255" y="383"/>
                </a:lnTo>
                <a:lnTo>
                  <a:pt x="256" y="383"/>
                </a:lnTo>
                <a:lnTo>
                  <a:pt x="256" y="383"/>
                </a:lnTo>
                <a:lnTo>
                  <a:pt x="257" y="383"/>
                </a:lnTo>
                <a:lnTo>
                  <a:pt x="258" y="384"/>
                </a:lnTo>
                <a:lnTo>
                  <a:pt x="258" y="384"/>
                </a:lnTo>
                <a:lnTo>
                  <a:pt x="259" y="384"/>
                </a:lnTo>
                <a:lnTo>
                  <a:pt x="259" y="384"/>
                </a:lnTo>
                <a:lnTo>
                  <a:pt x="260" y="385"/>
                </a:lnTo>
                <a:lnTo>
                  <a:pt x="260" y="385"/>
                </a:lnTo>
                <a:lnTo>
                  <a:pt x="261" y="385"/>
                </a:lnTo>
                <a:lnTo>
                  <a:pt x="261" y="385"/>
                </a:lnTo>
                <a:lnTo>
                  <a:pt x="262" y="385"/>
                </a:lnTo>
                <a:lnTo>
                  <a:pt x="263" y="386"/>
                </a:lnTo>
                <a:lnTo>
                  <a:pt x="263" y="386"/>
                </a:lnTo>
                <a:lnTo>
                  <a:pt x="264" y="386"/>
                </a:lnTo>
                <a:lnTo>
                  <a:pt x="264" y="386"/>
                </a:lnTo>
                <a:lnTo>
                  <a:pt x="265" y="387"/>
                </a:lnTo>
                <a:lnTo>
                  <a:pt x="265" y="387"/>
                </a:lnTo>
                <a:lnTo>
                  <a:pt x="266" y="387"/>
                </a:lnTo>
                <a:lnTo>
                  <a:pt x="266" y="387"/>
                </a:lnTo>
                <a:lnTo>
                  <a:pt x="267" y="388"/>
                </a:lnTo>
                <a:lnTo>
                  <a:pt x="267" y="388"/>
                </a:lnTo>
                <a:lnTo>
                  <a:pt x="268" y="388"/>
                </a:lnTo>
                <a:lnTo>
                  <a:pt x="269" y="388"/>
                </a:lnTo>
                <a:lnTo>
                  <a:pt x="269" y="389"/>
                </a:lnTo>
                <a:lnTo>
                  <a:pt x="270" y="389"/>
                </a:lnTo>
                <a:lnTo>
                  <a:pt x="270" y="389"/>
                </a:lnTo>
                <a:lnTo>
                  <a:pt x="271" y="389"/>
                </a:lnTo>
                <a:lnTo>
                  <a:pt x="271" y="390"/>
                </a:lnTo>
                <a:lnTo>
                  <a:pt x="272" y="390"/>
                </a:lnTo>
                <a:lnTo>
                  <a:pt x="272" y="390"/>
                </a:lnTo>
                <a:lnTo>
                  <a:pt x="273" y="390"/>
                </a:lnTo>
                <a:lnTo>
                  <a:pt x="274" y="390"/>
                </a:lnTo>
                <a:lnTo>
                  <a:pt x="274" y="391"/>
                </a:lnTo>
                <a:lnTo>
                  <a:pt x="275" y="391"/>
                </a:lnTo>
                <a:lnTo>
                  <a:pt x="275" y="391"/>
                </a:lnTo>
                <a:lnTo>
                  <a:pt x="276" y="391"/>
                </a:lnTo>
                <a:lnTo>
                  <a:pt x="276" y="392"/>
                </a:lnTo>
                <a:lnTo>
                  <a:pt x="277" y="392"/>
                </a:lnTo>
                <a:lnTo>
                  <a:pt x="277" y="392"/>
                </a:lnTo>
                <a:lnTo>
                  <a:pt x="278" y="392"/>
                </a:lnTo>
                <a:lnTo>
                  <a:pt x="279" y="392"/>
                </a:lnTo>
                <a:lnTo>
                  <a:pt x="279" y="393"/>
                </a:lnTo>
                <a:lnTo>
                  <a:pt x="280" y="393"/>
                </a:lnTo>
                <a:lnTo>
                  <a:pt x="280" y="393"/>
                </a:lnTo>
                <a:lnTo>
                  <a:pt x="281" y="393"/>
                </a:lnTo>
                <a:lnTo>
                  <a:pt x="281" y="394"/>
                </a:lnTo>
                <a:lnTo>
                  <a:pt x="282" y="394"/>
                </a:lnTo>
                <a:lnTo>
                  <a:pt x="282" y="394"/>
                </a:lnTo>
                <a:lnTo>
                  <a:pt x="283" y="394"/>
                </a:lnTo>
                <a:lnTo>
                  <a:pt x="283" y="394"/>
                </a:lnTo>
                <a:lnTo>
                  <a:pt x="284" y="395"/>
                </a:lnTo>
                <a:lnTo>
                  <a:pt x="285" y="395"/>
                </a:lnTo>
                <a:lnTo>
                  <a:pt x="285" y="395"/>
                </a:lnTo>
                <a:lnTo>
                  <a:pt x="286" y="395"/>
                </a:lnTo>
                <a:lnTo>
                  <a:pt x="286" y="395"/>
                </a:lnTo>
                <a:lnTo>
                  <a:pt x="287" y="396"/>
                </a:lnTo>
                <a:lnTo>
                  <a:pt x="287" y="396"/>
                </a:lnTo>
                <a:lnTo>
                  <a:pt x="288" y="396"/>
                </a:lnTo>
                <a:lnTo>
                  <a:pt x="288" y="396"/>
                </a:lnTo>
                <a:lnTo>
                  <a:pt x="289" y="397"/>
                </a:lnTo>
                <a:lnTo>
                  <a:pt x="290" y="397"/>
                </a:lnTo>
                <a:lnTo>
                  <a:pt x="290" y="397"/>
                </a:lnTo>
                <a:lnTo>
                  <a:pt x="291" y="397"/>
                </a:lnTo>
                <a:lnTo>
                  <a:pt x="291" y="397"/>
                </a:lnTo>
                <a:lnTo>
                  <a:pt x="292" y="398"/>
                </a:lnTo>
                <a:lnTo>
                  <a:pt x="292" y="398"/>
                </a:lnTo>
                <a:lnTo>
                  <a:pt x="293" y="398"/>
                </a:lnTo>
                <a:lnTo>
                  <a:pt x="293" y="398"/>
                </a:lnTo>
                <a:lnTo>
                  <a:pt x="294" y="398"/>
                </a:lnTo>
                <a:lnTo>
                  <a:pt x="295" y="399"/>
                </a:lnTo>
                <a:lnTo>
                  <a:pt x="295" y="399"/>
                </a:lnTo>
                <a:lnTo>
                  <a:pt x="296" y="399"/>
                </a:lnTo>
                <a:lnTo>
                  <a:pt x="296" y="399"/>
                </a:lnTo>
                <a:lnTo>
                  <a:pt x="297" y="399"/>
                </a:lnTo>
                <a:lnTo>
                  <a:pt x="297" y="400"/>
                </a:lnTo>
                <a:lnTo>
                  <a:pt x="298" y="400"/>
                </a:lnTo>
                <a:lnTo>
                  <a:pt x="298" y="400"/>
                </a:lnTo>
                <a:lnTo>
                  <a:pt x="299" y="400"/>
                </a:lnTo>
                <a:lnTo>
                  <a:pt x="299" y="400"/>
                </a:lnTo>
                <a:lnTo>
                  <a:pt x="300" y="401"/>
                </a:lnTo>
                <a:lnTo>
                  <a:pt x="301" y="401"/>
                </a:lnTo>
                <a:lnTo>
                  <a:pt x="301" y="401"/>
                </a:lnTo>
                <a:lnTo>
                  <a:pt x="302" y="401"/>
                </a:lnTo>
                <a:lnTo>
                  <a:pt x="302" y="401"/>
                </a:lnTo>
                <a:lnTo>
                  <a:pt x="303" y="402"/>
                </a:lnTo>
                <a:lnTo>
                  <a:pt x="303" y="402"/>
                </a:lnTo>
                <a:lnTo>
                  <a:pt x="304" y="402"/>
                </a:lnTo>
                <a:lnTo>
                  <a:pt x="304" y="402"/>
                </a:lnTo>
                <a:lnTo>
                  <a:pt x="305" y="402"/>
                </a:lnTo>
                <a:lnTo>
                  <a:pt x="306" y="403"/>
                </a:lnTo>
                <a:lnTo>
                  <a:pt x="306" y="403"/>
                </a:lnTo>
                <a:lnTo>
                  <a:pt x="307" y="403"/>
                </a:lnTo>
                <a:lnTo>
                  <a:pt x="307" y="403"/>
                </a:lnTo>
                <a:lnTo>
                  <a:pt x="308" y="403"/>
                </a:lnTo>
                <a:lnTo>
                  <a:pt x="308" y="404"/>
                </a:lnTo>
                <a:lnTo>
                  <a:pt x="309" y="404"/>
                </a:lnTo>
                <a:lnTo>
                  <a:pt x="309" y="404"/>
                </a:lnTo>
                <a:lnTo>
                  <a:pt x="310" y="404"/>
                </a:lnTo>
                <a:lnTo>
                  <a:pt x="311" y="404"/>
                </a:lnTo>
                <a:lnTo>
                  <a:pt x="311" y="404"/>
                </a:lnTo>
                <a:lnTo>
                  <a:pt x="312" y="405"/>
                </a:lnTo>
                <a:lnTo>
                  <a:pt x="312" y="405"/>
                </a:lnTo>
                <a:lnTo>
                  <a:pt x="313" y="405"/>
                </a:lnTo>
                <a:lnTo>
                  <a:pt x="313" y="405"/>
                </a:lnTo>
                <a:lnTo>
                  <a:pt x="314" y="405"/>
                </a:lnTo>
                <a:lnTo>
                  <a:pt x="314" y="406"/>
                </a:lnTo>
                <a:lnTo>
                  <a:pt x="315" y="406"/>
                </a:lnTo>
                <a:lnTo>
                  <a:pt x="315" y="406"/>
                </a:lnTo>
                <a:lnTo>
                  <a:pt x="316" y="406"/>
                </a:lnTo>
                <a:lnTo>
                  <a:pt x="317" y="406"/>
                </a:lnTo>
                <a:lnTo>
                  <a:pt x="317" y="407"/>
                </a:lnTo>
                <a:lnTo>
                  <a:pt x="318" y="407"/>
                </a:lnTo>
                <a:lnTo>
                  <a:pt x="318" y="407"/>
                </a:lnTo>
                <a:lnTo>
                  <a:pt x="319" y="407"/>
                </a:lnTo>
                <a:lnTo>
                  <a:pt x="319" y="407"/>
                </a:lnTo>
                <a:lnTo>
                  <a:pt x="320" y="407"/>
                </a:lnTo>
                <a:lnTo>
                  <a:pt x="320" y="408"/>
                </a:lnTo>
                <a:lnTo>
                  <a:pt x="321" y="408"/>
                </a:lnTo>
                <a:lnTo>
                  <a:pt x="322" y="408"/>
                </a:lnTo>
                <a:lnTo>
                  <a:pt x="322" y="408"/>
                </a:lnTo>
                <a:lnTo>
                  <a:pt x="323" y="408"/>
                </a:lnTo>
                <a:lnTo>
                  <a:pt x="323" y="409"/>
                </a:lnTo>
                <a:lnTo>
                  <a:pt x="324" y="409"/>
                </a:lnTo>
                <a:lnTo>
                  <a:pt x="324" y="409"/>
                </a:lnTo>
                <a:lnTo>
                  <a:pt x="325" y="409"/>
                </a:lnTo>
                <a:lnTo>
                  <a:pt x="325" y="409"/>
                </a:lnTo>
                <a:lnTo>
                  <a:pt x="326" y="409"/>
                </a:lnTo>
                <a:lnTo>
                  <a:pt x="327" y="410"/>
                </a:lnTo>
                <a:lnTo>
                  <a:pt x="327" y="410"/>
                </a:lnTo>
                <a:lnTo>
                  <a:pt x="328" y="410"/>
                </a:lnTo>
                <a:lnTo>
                  <a:pt x="328" y="410"/>
                </a:lnTo>
                <a:lnTo>
                  <a:pt x="329" y="410"/>
                </a:lnTo>
                <a:lnTo>
                  <a:pt x="329" y="410"/>
                </a:lnTo>
                <a:lnTo>
                  <a:pt x="330" y="411"/>
                </a:lnTo>
                <a:lnTo>
                  <a:pt x="330" y="411"/>
                </a:lnTo>
                <a:lnTo>
                  <a:pt x="331" y="411"/>
                </a:lnTo>
                <a:lnTo>
                  <a:pt x="332" y="411"/>
                </a:lnTo>
                <a:lnTo>
                  <a:pt x="332" y="411"/>
                </a:lnTo>
                <a:lnTo>
                  <a:pt x="333" y="411"/>
                </a:lnTo>
                <a:lnTo>
                  <a:pt x="333" y="412"/>
                </a:lnTo>
                <a:lnTo>
                  <a:pt x="334" y="412"/>
                </a:lnTo>
                <a:lnTo>
                  <a:pt x="334" y="412"/>
                </a:lnTo>
                <a:lnTo>
                  <a:pt x="335" y="412"/>
                </a:lnTo>
                <a:lnTo>
                  <a:pt x="335" y="412"/>
                </a:lnTo>
                <a:lnTo>
                  <a:pt x="336" y="413"/>
                </a:lnTo>
                <a:lnTo>
                  <a:pt x="336" y="413"/>
                </a:lnTo>
                <a:lnTo>
                  <a:pt x="337" y="413"/>
                </a:lnTo>
                <a:lnTo>
                  <a:pt x="338" y="413"/>
                </a:lnTo>
                <a:lnTo>
                  <a:pt x="338" y="413"/>
                </a:lnTo>
                <a:lnTo>
                  <a:pt x="339" y="413"/>
                </a:lnTo>
                <a:lnTo>
                  <a:pt x="339" y="414"/>
                </a:lnTo>
                <a:lnTo>
                  <a:pt x="340" y="414"/>
                </a:lnTo>
                <a:lnTo>
                  <a:pt x="340" y="414"/>
                </a:lnTo>
                <a:lnTo>
                  <a:pt x="341" y="414"/>
                </a:lnTo>
                <a:lnTo>
                  <a:pt x="341" y="414"/>
                </a:lnTo>
                <a:lnTo>
                  <a:pt x="342" y="414"/>
                </a:lnTo>
                <a:lnTo>
                  <a:pt x="343" y="415"/>
                </a:lnTo>
                <a:lnTo>
                  <a:pt x="343" y="415"/>
                </a:lnTo>
                <a:lnTo>
                  <a:pt x="344" y="415"/>
                </a:lnTo>
                <a:lnTo>
                  <a:pt x="344" y="415"/>
                </a:lnTo>
                <a:lnTo>
                  <a:pt x="345" y="415"/>
                </a:lnTo>
                <a:lnTo>
                  <a:pt x="345" y="415"/>
                </a:lnTo>
                <a:lnTo>
                  <a:pt x="346" y="415"/>
                </a:lnTo>
                <a:lnTo>
                  <a:pt x="346" y="416"/>
                </a:lnTo>
                <a:lnTo>
                  <a:pt x="347" y="416"/>
                </a:lnTo>
                <a:lnTo>
                  <a:pt x="348" y="416"/>
                </a:lnTo>
                <a:lnTo>
                  <a:pt x="348" y="416"/>
                </a:lnTo>
                <a:lnTo>
                  <a:pt x="349" y="416"/>
                </a:lnTo>
                <a:lnTo>
                  <a:pt x="349" y="416"/>
                </a:lnTo>
                <a:lnTo>
                  <a:pt x="350" y="417"/>
                </a:lnTo>
                <a:lnTo>
                  <a:pt x="350" y="417"/>
                </a:lnTo>
                <a:lnTo>
                  <a:pt x="351" y="417"/>
                </a:lnTo>
                <a:lnTo>
                  <a:pt x="351" y="417"/>
                </a:lnTo>
                <a:lnTo>
                  <a:pt x="352" y="417"/>
                </a:lnTo>
                <a:lnTo>
                  <a:pt x="352" y="417"/>
                </a:lnTo>
                <a:lnTo>
                  <a:pt x="353" y="418"/>
                </a:lnTo>
                <a:lnTo>
                  <a:pt x="354" y="418"/>
                </a:lnTo>
                <a:lnTo>
                  <a:pt x="354" y="418"/>
                </a:lnTo>
                <a:lnTo>
                  <a:pt x="355" y="418"/>
                </a:lnTo>
                <a:lnTo>
                  <a:pt x="355" y="418"/>
                </a:lnTo>
                <a:lnTo>
                  <a:pt x="356" y="418"/>
                </a:lnTo>
                <a:lnTo>
                  <a:pt x="356" y="418"/>
                </a:lnTo>
                <a:lnTo>
                  <a:pt x="357" y="419"/>
                </a:lnTo>
                <a:lnTo>
                  <a:pt x="357" y="419"/>
                </a:lnTo>
                <a:lnTo>
                  <a:pt x="358" y="419"/>
                </a:lnTo>
                <a:lnTo>
                  <a:pt x="359" y="419"/>
                </a:lnTo>
                <a:lnTo>
                  <a:pt x="359" y="419"/>
                </a:lnTo>
                <a:lnTo>
                  <a:pt x="360" y="419"/>
                </a:lnTo>
                <a:lnTo>
                  <a:pt x="360" y="420"/>
                </a:lnTo>
                <a:lnTo>
                  <a:pt x="361" y="420"/>
                </a:lnTo>
                <a:lnTo>
                  <a:pt x="361" y="420"/>
                </a:lnTo>
                <a:lnTo>
                  <a:pt x="362" y="420"/>
                </a:lnTo>
                <a:lnTo>
                  <a:pt x="362" y="420"/>
                </a:lnTo>
                <a:lnTo>
                  <a:pt x="363" y="420"/>
                </a:lnTo>
                <a:lnTo>
                  <a:pt x="364" y="420"/>
                </a:lnTo>
                <a:lnTo>
                  <a:pt x="364" y="421"/>
                </a:lnTo>
                <a:lnTo>
                  <a:pt x="365" y="421"/>
                </a:lnTo>
                <a:lnTo>
                  <a:pt x="365" y="421"/>
                </a:lnTo>
                <a:lnTo>
                  <a:pt x="366" y="421"/>
                </a:lnTo>
                <a:lnTo>
                  <a:pt x="366" y="421"/>
                </a:lnTo>
                <a:lnTo>
                  <a:pt x="367" y="421"/>
                </a:lnTo>
                <a:lnTo>
                  <a:pt x="367" y="421"/>
                </a:lnTo>
                <a:lnTo>
                  <a:pt x="368" y="422"/>
                </a:lnTo>
                <a:lnTo>
                  <a:pt x="368" y="422"/>
                </a:lnTo>
                <a:lnTo>
                  <a:pt x="369" y="422"/>
                </a:lnTo>
                <a:lnTo>
                  <a:pt x="370" y="422"/>
                </a:lnTo>
                <a:lnTo>
                  <a:pt x="370" y="422"/>
                </a:lnTo>
                <a:lnTo>
                  <a:pt x="371" y="422"/>
                </a:lnTo>
                <a:lnTo>
                  <a:pt x="371" y="422"/>
                </a:lnTo>
                <a:lnTo>
                  <a:pt x="372" y="423"/>
                </a:lnTo>
                <a:lnTo>
                  <a:pt x="372" y="423"/>
                </a:lnTo>
                <a:lnTo>
                  <a:pt x="373" y="423"/>
                </a:lnTo>
                <a:lnTo>
                  <a:pt x="373" y="423"/>
                </a:lnTo>
                <a:lnTo>
                  <a:pt x="374" y="423"/>
                </a:lnTo>
                <a:lnTo>
                  <a:pt x="375" y="423"/>
                </a:lnTo>
                <a:lnTo>
                  <a:pt x="375" y="423"/>
                </a:lnTo>
                <a:lnTo>
                  <a:pt x="376" y="424"/>
                </a:lnTo>
                <a:lnTo>
                  <a:pt x="376" y="424"/>
                </a:lnTo>
                <a:lnTo>
                  <a:pt x="377" y="424"/>
                </a:lnTo>
                <a:lnTo>
                  <a:pt x="377" y="424"/>
                </a:lnTo>
                <a:lnTo>
                  <a:pt x="378" y="424"/>
                </a:lnTo>
                <a:lnTo>
                  <a:pt x="378" y="424"/>
                </a:lnTo>
                <a:lnTo>
                  <a:pt x="379" y="424"/>
                </a:lnTo>
                <a:lnTo>
                  <a:pt x="380" y="425"/>
                </a:lnTo>
                <a:lnTo>
                  <a:pt x="380" y="425"/>
                </a:lnTo>
                <a:lnTo>
                  <a:pt x="381" y="425"/>
                </a:lnTo>
                <a:lnTo>
                  <a:pt x="381" y="425"/>
                </a:lnTo>
                <a:lnTo>
                  <a:pt x="382" y="425"/>
                </a:lnTo>
                <a:lnTo>
                  <a:pt x="382" y="425"/>
                </a:lnTo>
                <a:lnTo>
                  <a:pt x="383" y="425"/>
                </a:lnTo>
                <a:lnTo>
                  <a:pt x="383" y="426"/>
                </a:lnTo>
                <a:lnTo>
                  <a:pt x="384" y="426"/>
                </a:lnTo>
                <a:lnTo>
                  <a:pt x="385" y="426"/>
                </a:lnTo>
                <a:lnTo>
                  <a:pt x="385" y="426"/>
                </a:lnTo>
                <a:lnTo>
                  <a:pt x="386" y="426"/>
                </a:lnTo>
                <a:lnTo>
                  <a:pt x="386" y="426"/>
                </a:lnTo>
                <a:lnTo>
                  <a:pt x="387" y="426"/>
                </a:lnTo>
                <a:lnTo>
                  <a:pt x="387" y="427"/>
                </a:lnTo>
                <a:lnTo>
                  <a:pt x="388" y="427"/>
                </a:lnTo>
                <a:lnTo>
                  <a:pt x="388" y="427"/>
                </a:lnTo>
                <a:lnTo>
                  <a:pt x="389" y="427"/>
                </a:lnTo>
                <a:lnTo>
                  <a:pt x="389" y="427"/>
                </a:lnTo>
                <a:lnTo>
                  <a:pt x="390" y="427"/>
                </a:lnTo>
                <a:lnTo>
                  <a:pt x="391" y="427"/>
                </a:lnTo>
                <a:lnTo>
                  <a:pt x="391" y="427"/>
                </a:lnTo>
                <a:lnTo>
                  <a:pt x="392" y="428"/>
                </a:lnTo>
                <a:lnTo>
                  <a:pt x="392" y="428"/>
                </a:lnTo>
                <a:lnTo>
                  <a:pt x="393" y="428"/>
                </a:lnTo>
                <a:lnTo>
                  <a:pt x="393" y="428"/>
                </a:lnTo>
                <a:lnTo>
                  <a:pt x="394" y="428"/>
                </a:lnTo>
                <a:lnTo>
                  <a:pt x="394" y="428"/>
                </a:lnTo>
                <a:lnTo>
                  <a:pt x="395" y="428"/>
                </a:lnTo>
                <a:lnTo>
                  <a:pt x="396" y="429"/>
                </a:lnTo>
                <a:lnTo>
                  <a:pt x="396" y="429"/>
                </a:lnTo>
                <a:lnTo>
                  <a:pt x="397" y="429"/>
                </a:lnTo>
                <a:lnTo>
                  <a:pt x="397" y="429"/>
                </a:lnTo>
                <a:lnTo>
                  <a:pt x="398" y="429"/>
                </a:lnTo>
                <a:lnTo>
                  <a:pt x="398" y="429"/>
                </a:lnTo>
                <a:lnTo>
                  <a:pt x="399" y="429"/>
                </a:lnTo>
                <a:lnTo>
                  <a:pt x="399" y="429"/>
                </a:lnTo>
                <a:lnTo>
                  <a:pt x="400" y="430"/>
                </a:lnTo>
                <a:lnTo>
                  <a:pt x="401" y="430"/>
                </a:lnTo>
                <a:lnTo>
                  <a:pt x="401" y="430"/>
                </a:lnTo>
                <a:lnTo>
                  <a:pt x="402" y="430"/>
                </a:lnTo>
                <a:lnTo>
                  <a:pt x="402" y="430"/>
                </a:lnTo>
                <a:lnTo>
                  <a:pt x="403" y="430"/>
                </a:lnTo>
                <a:lnTo>
                  <a:pt x="403" y="430"/>
                </a:lnTo>
                <a:lnTo>
                  <a:pt x="404" y="430"/>
                </a:lnTo>
                <a:lnTo>
                  <a:pt x="404" y="431"/>
                </a:lnTo>
                <a:lnTo>
                  <a:pt x="405" y="431"/>
                </a:lnTo>
                <a:lnTo>
                  <a:pt x="405" y="431"/>
                </a:lnTo>
                <a:lnTo>
                  <a:pt x="406" y="431"/>
                </a:lnTo>
                <a:lnTo>
                  <a:pt x="407" y="431"/>
                </a:lnTo>
                <a:lnTo>
                  <a:pt x="407" y="431"/>
                </a:lnTo>
                <a:lnTo>
                  <a:pt x="408" y="431"/>
                </a:lnTo>
                <a:lnTo>
                  <a:pt x="408" y="431"/>
                </a:lnTo>
                <a:lnTo>
                  <a:pt x="409" y="432"/>
                </a:lnTo>
                <a:lnTo>
                  <a:pt x="409" y="432"/>
                </a:lnTo>
                <a:lnTo>
                  <a:pt x="410" y="432"/>
                </a:lnTo>
                <a:lnTo>
                  <a:pt x="410" y="432"/>
                </a:lnTo>
                <a:lnTo>
                  <a:pt x="411" y="432"/>
                </a:lnTo>
                <a:lnTo>
                  <a:pt x="412" y="432"/>
                </a:lnTo>
                <a:lnTo>
                  <a:pt x="412" y="432"/>
                </a:lnTo>
                <a:lnTo>
                  <a:pt x="413" y="432"/>
                </a:lnTo>
                <a:lnTo>
                  <a:pt x="413" y="433"/>
                </a:lnTo>
                <a:lnTo>
                  <a:pt x="414" y="433"/>
                </a:lnTo>
                <a:lnTo>
                  <a:pt x="414" y="433"/>
                </a:lnTo>
                <a:lnTo>
                  <a:pt x="415" y="433"/>
                </a:lnTo>
                <a:lnTo>
                  <a:pt x="415" y="433"/>
                </a:lnTo>
                <a:lnTo>
                  <a:pt x="416" y="433"/>
                </a:lnTo>
                <a:lnTo>
                  <a:pt x="417" y="433"/>
                </a:lnTo>
                <a:lnTo>
                  <a:pt x="417" y="433"/>
                </a:lnTo>
                <a:lnTo>
                  <a:pt x="418" y="434"/>
                </a:lnTo>
                <a:lnTo>
                  <a:pt x="418" y="434"/>
                </a:lnTo>
                <a:lnTo>
                  <a:pt x="419" y="434"/>
                </a:lnTo>
                <a:lnTo>
                  <a:pt x="419" y="434"/>
                </a:lnTo>
                <a:lnTo>
                  <a:pt x="420" y="434"/>
                </a:lnTo>
                <a:lnTo>
                  <a:pt x="420" y="434"/>
                </a:lnTo>
                <a:lnTo>
                  <a:pt x="421" y="434"/>
                </a:lnTo>
                <a:lnTo>
                  <a:pt x="421" y="434"/>
                </a:lnTo>
                <a:lnTo>
                  <a:pt x="422" y="435"/>
                </a:lnTo>
                <a:lnTo>
                  <a:pt x="423" y="435"/>
                </a:lnTo>
                <a:lnTo>
                  <a:pt x="423" y="435"/>
                </a:lnTo>
                <a:lnTo>
                  <a:pt x="424" y="435"/>
                </a:lnTo>
                <a:lnTo>
                  <a:pt x="424" y="435"/>
                </a:lnTo>
                <a:lnTo>
                  <a:pt x="425" y="435"/>
                </a:lnTo>
                <a:lnTo>
                  <a:pt x="425" y="435"/>
                </a:lnTo>
                <a:lnTo>
                  <a:pt x="426" y="435"/>
                </a:lnTo>
                <a:lnTo>
                  <a:pt x="426" y="435"/>
                </a:lnTo>
                <a:lnTo>
                  <a:pt x="427" y="436"/>
                </a:lnTo>
                <a:lnTo>
                  <a:pt x="428" y="436"/>
                </a:lnTo>
                <a:lnTo>
                  <a:pt x="428" y="436"/>
                </a:lnTo>
                <a:lnTo>
                  <a:pt x="429" y="436"/>
                </a:lnTo>
                <a:lnTo>
                  <a:pt x="429" y="436"/>
                </a:lnTo>
                <a:lnTo>
                  <a:pt x="430" y="436"/>
                </a:lnTo>
                <a:lnTo>
                  <a:pt x="430" y="436"/>
                </a:lnTo>
                <a:lnTo>
                  <a:pt x="431" y="436"/>
                </a:lnTo>
                <a:lnTo>
                  <a:pt x="431" y="437"/>
                </a:lnTo>
                <a:lnTo>
                  <a:pt x="432" y="437"/>
                </a:lnTo>
                <a:lnTo>
                  <a:pt x="433" y="437"/>
                </a:lnTo>
                <a:lnTo>
                  <a:pt x="433" y="437"/>
                </a:lnTo>
                <a:lnTo>
                  <a:pt x="434" y="437"/>
                </a:lnTo>
                <a:lnTo>
                  <a:pt x="434" y="437"/>
                </a:lnTo>
                <a:lnTo>
                  <a:pt x="435" y="437"/>
                </a:lnTo>
                <a:lnTo>
                  <a:pt x="435" y="437"/>
                </a:lnTo>
                <a:lnTo>
                  <a:pt x="436" y="437"/>
                </a:lnTo>
                <a:lnTo>
                  <a:pt x="436" y="438"/>
                </a:lnTo>
                <a:lnTo>
                  <a:pt x="437" y="438"/>
                </a:lnTo>
                <a:lnTo>
                  <a:pt x="437" y="438"/>
                </a:lnTo>
                <a:lnTo>
                  <a:pt x="438" y="438"/>
                </a:lnTo>
                <a:lnTo>
                  <a:pt x="439" y="438"/>
                </a:lnTo>
                <a:lnTo>
                  <a:pt x="439" y="438"/>
                </a:lnTo>
                <a:lnTo>
                  <a:pt x="440" y="438"/>
                </a:lnTo>
                <a:lnTo>
                  <a:pt x="440" y="438"/>
                </a:lnTo>
                <a:lnTo>
                  <a:pt x="441" y="438"/>
                </a:lnTo>
                <a:lnTo>
                  <a:pt x="441" y="439"/>
                </a:lnTo>
                <a:lnTo>
                  <a:pt x="442" y="439"/>
                </a:lnTo>
                <a:lnTo>
                  <a:pt x="442" y="439"/>
                </a:lnTo>
                <a:lnTo>
                  <a:pt x="443" y="439"/>
                </a:lnTo>
                <a:lnTo>
                  <a:pt x="444" y="439"/>
                </a:lnTo>
                <a:lnTo>
                  <a:pt x="444" y="439"/>
                </a:lnTo>
                <a:lnTo>
                  <a:pt x="445" y="439"/>
                </a:lnTo>
                <a:lnTo>
                  <a:pt x="445" y="439"/>
                </a:lnTo>
                <a:lnTo>
                  <a:pt x="446" y="439"/>
                </a:lnTo>
                <a:lnTo>
                  <a:pt x="446" y="440"/>
                </a:lnTo>
                <a:lnTo>
                  <a:pt x="447" y="440"/>
                </a:lnTo>
                <a:lnTo>
                  <a:pt x="447" y="440"/>
                </a:lnTo>
                <a:lnTo>
                  <a:pt x="448" y="440"/>
                </a:lnTo>
                <a:lnTo>
                  <a:pt x="449" y="440"/>
                </a:lnTo>
                <a:lnTo>
                  <a:pt x="449" y="440"/>
                </a:lnTo>
                <a:lnTo>
                  <a:pt x="450" y="440"/>
                </a:lnTo>
                <a:lnTo>
                  <a:pt x="450" y="440"/>
                </a:lnTo>
                <a:lnTo>
                  <a:pt x="451" y="440"/>
                </a:lnTo>
                <a:lnTo>
                  <a:pt x="451" y="440"/>
                </a:lnTo>
                <a:lnTo>
                  <a:pt x="452" y="441"/>
                </a:lnTo>
                <a:lnTo>
                  <a:pt x="452" y="441"/>
                </a:lnTo>
                <a:lnTo>
                  <a:pt x="453" y="441"/>
                </a:lnTo>
                <a:lnTo>
                  <a:pt x="454" y="441"/>
                </a:lnTo>
                <a:lnTo>
                  <a:pt x="454" y="441"/>
                </a:lnTo>
                <a:lnTo>
                  <a:pt x="455" y="441"/>
                </a:lnTo>
                <a:lnTo>
                  <a:pt x="455" y="441"/>
                </a:lnTo>
                <a:lnTo>
                  <a:pt x="456" y="441"/>
                </a:lnTo>
                <a:lnTo>
                  <a:pt x="456" y="441"/>
                </a:lnTo>
                <a:lnTo>
                  <a:pt x="457" y="442"/>
                </a:lnTo>
                <a:lnTo>
                  <a:pt x="457" y="442"/>
                </a:lnTo>
                <a:lnTo>
                  <a:pt x="458" y="442"/>
                </a:lnTo>
                <a:lnTo>
                  <a:pt x="458" y="442"/>
                </a:lnTo>
                <a:lnTo>
                  <a:pt x="459" y="442"/>
                </a:lnTo>
                <a:lnTo>
                  <a:pt x="460" y="442"/>
                </a:lnTo>
                <a:lnTo>
                  <a:pt x="460" y="442"/>
                </a:lnTo>
                <a:lnTo>
                  <a:pt x="461" y="442"/>
                </a:lnTo>
                <a:lnTo>
                  <a:pt x="461" y="442"/>
                </a:lnTo>
                <a:lnTo>
                  <a:pt x="462" y="442"/>
                </a:lnTo>
                <a:lnTo>
                  <a:pt x="462" y="443"/>
                </a:lnTo>
                <a:lnTo>
                  <a:pt x="463" y="443"/>
                </a:lnTo>
                <a:lnTo>
                  <a:pt x="463" y="443"/>
                </a:lnTo>
                <a:lnTo>
                  <a:pt x="464" y="443"/>
                </a:lnTo>
                <a:lnTo>
                  <a:pt x="465" y="443"/>
                </a:lnTo>
                <a:lnTo>
                  <a:pt x="465" y="443"/>
                </a:lnTo>
                <a:lnTo>
                  <a:pt x="466" y="443"/>
                </a:lnTo>
                <a:lnTo>
                  <a:pt x="466" y="443"/>
                </a:lnTo>
                <a:lnTo>
                  <a:pt x="467" y="443"/>
                </a:lnTo>
                <a:lnTo>
                  <a:pt x="467" y="443"/>
                </a:lnTo>
                <a:lnTo>
                  <a:pt x="468" y="444"/>
                </a:lnTo>
                <a:lnTo>
                  <a:pt x="468" y="444"/>
                </a:lnTo>
                <a:lnTo>
                  <a:pt x="469" y="444"/>
                </a:lnTo>
                <a:lnTo>
                  <a:pt x="470" y="444"/>
                </a:lnTo>
                <a:lnTo>
                  <a:pt x="470" y="444"/>
                </a:lnTo>
                <a:lnTo>
                  <a:pt x="471" y="444"/>
                </a:lnTo>
                <a:lnTo>
                  <a:pt x="471" y="444"/>
                </a:lnTo>
                <a:lnTo>
                  <a:pt x="472" y="444"/>
                </a:lnTo>
                <a:lnTo>
                  <a:pt x="472" y="444"/>
                </a:lnTo>
                <a:lnTo>
                  <a:pt x="473" y="444"/>
                </a:lnTo>
                <a:lnTo>
                  <a:pt x="473" y="445"/>
                </a:lnTo>
                <a:lnTo>
                  <a:pt x="474" y="445"/>
                </a:lnTo>
                <a:lnTo>
                  <a:pt x="474" y="445"/>
                </a:lnTo>
                <a:lnTo>
                  <a:pt x="475" y="445"/>
                </a:lnTo>
                <a:lnTo>
                  <a:pt x="476" y="445"/>
                </a:lnTo>
                <a:lnTo>
                  <a:pt x="476" y="445"/>
                </a:lnTo>
                <a:lnTo>
                  <a:pt x="477" y="445"/>
                </a:lnTo>
                <a:lnTo>
                  <a:pt x="477" y="445"/>
                </a:lnTo>
                <a:lnTo>
                  <a:pt x="478" y="445"/>
                </a:lnTo>
                <a:lnTo>
                  <a:pt x="478" y="445"/>
                </a:lnTo>
                <a:lnTo>
                  <a:pt x="479" y="446"/>
                </a:lnTo>
                <a:lnTo>
                  <a:pt x="479" y="446"/>
                </a:lnTo>
                <a:lnTo>
                  <a:pt x="480" y="446"/>
                </a:lnTo>
                <a:lnTo>
                  <a:pt x="481" y="446"/>
                </a:lnTo>
                <a:lnTo>
                  <a:pt x="481" y="446"/>
                </a:lnTo>
                <a:lnTo>
                  <a:pt x="482" y="446"/>
                </a:lnTo>
                <a:lnTo>
                  <a:pt x="482" y="446"/>
                </a:lnTo>
                <a:lnTo>
                  <a:pt x="483" y="446"/>
                </a:lnTo>
                <a:lnTo>
                  <a:pt x="483" y="446"/>
                </a:lnTo>
                <a:lnTo>
                  <a:pt x="484" y="446"/>
                </a:lnTo>
                <a:lnTo>
                  <a:pt x="484" y="446"/>
                </a:lnTo>
                <a:lnTo>
                  <a:pt x="485" y="447"/>
                </a:lnTo>
                <a:lnTo>
                  <a:pt x="486" y="447"/>
                </a:lnTo>
                <a:lnTo>
                  <a:pt x="486" y="447"/>
                </a:lnTo>
                <a:lnTo>
                  <a:pt x="487" y="447"/>
                </a:lnTo>
                <a:lnTo>
                  <a:pt x="487" y="447"/>
                </a:lnTo>
                <a:lnTo>
                  <a:pt x="488" y="447"/>
                </a:lnTo>
                <a:lnTo>
                  <a:pt x="488" y="447"/>
                </a:lnTo>
                <a:lnTo>
                  <a:pt x="489" y="447"/>
                </a:lnTo>
                <a:lnTo>
                  <a:pt x="489" y="447"/>
                </a:lnTo>
                <a:lnTo>
                  <a:pt x="490" y="447"/>
                </a:lnTo>
                <a:lnTo>
                  <a:pt x="490" y="448"/>
                </a:lnTo>
                <a:lnTo>
                  <a:pt x="491" y="448"/>
                </a:lnTo>
                <a:lnTo>
                  <a:pt x="492" y="448"/>
                </a:lnTo>
                <a:lnTo>
                  <a:pt x="492" y="448"/>
                </a:lnTo>
                <a:lnTo>
                  <a:pt x="493" y="448"/>
                </a:lnTo>
                <a:lnTo>
                  <a:pt x="493" y="448"/>
                </a:lnTo>
                <a:lnTo>
                  <a:pt x="494" y="448"/>
                </a:lnTo>
                <a:lnTo>
                  <a:pt x="494" y="448"/>
                </a:lnTo>
                <a:lnTo>
                  <a:pt x="495" y="448"/>
                </a:lnTo>
                <a:lnTo>
                  <a:pt x="495" y="448"/>
                </a:lnTo>
                <a:lnTo>
                  <a:pt x="496" y="448"/>
                </a:lnTo>
                <a:lnTo>
                  <a:pt x="497" y="449"/>
                </a:lnTo>
                <a:lnTo>
                  <a:pt x="497" y="449"/>
                </a:lnTo>
                <a:lnTo>
                  <a:pt x="498" y="449"/>
                </a:lnTo>
                <a:lnTo>
                  <a:pt x="498" y="449"/>
                </a:lnTo>
                <a:lnTo>
                  <a:pt x="499" y="449"/>
                </a:lnTo>
                <a:lnTo>
                  <a:pt x="499" y="449"/>
                </a:lnTo>
                <a:lnTo>
                  <a:pt x="500" y="449"/>
                </a:lnTo>
                <a:lnTo>
                  <a:pt x="500" y="449"/>
                </a:lnTo>
                <a:lnTo>
                  <a:pt x="501" y="449"/>
                </a:lnTo>
                <a:lnTo>
                  <a:pt x="502" y="449"/>
                </a:lnTo>
                <a:lnTo>
                  <a:pt x="502" y="449"/>
                </a:lnTo>
                <a:lnTo>
                  <a:pt x="503" y="450"/>
                </a:lnTo>
                <a:lnTo>
                  <a:pt x="503" y="450"/>
                </a:lnTo>
                <a:lnTo>
                  <a:pt x="504" y="450"/>
                </a:lnTo>
                <a:lnTo>
                  <a:pt x="504" y="450"/>
                </a:lnTo>
                <a:lnTo>
                  <a:pt x="505" y="450"/>
                </a:lnTo>
                <a:lnTo>
                  <a:pt x="505" y="450"/>
                </a:lnTo>
                <a:lnTo>
                  <a:pt x="506" y="450"/>
                </a:lnTo>
                <a:lnTo>
                  <a:pt x="507" y="450"/>
                </a:lnTo>
                <a:lnTo>
                  <a:pt x="507" y="450"/>
                </a:lnTo>
                <a:lnTo>
                  <a:pt x="508" y="450"/>
                </a:lnTo>
                <a:lnTo>
                  <a:pt x="508" y="450"/>
                </a:lnTo>
                <a:lnTo>
                  <a:pt x="509" y="451"/>
                </a:lnTo>
                <a:lnTo>
                  <a:pt x="509" y="451"/>
                </a:lnTo>
                <a:lnTo>
                  <a:pt x="510" y="451"/>
                </a:lnTo>
                <a:lnTo>
                  <a:pt x="510" y="451"/>
                </a:lnTo>
                <a:lnTo>
                  <a:pt x="511" y="451"/>
                </a:lnTo>
                <a:lnTo>
                  <a:pt x="511" y="451"/>
                </a:lnTo>
                <a:lnTo>
                  <a:pt x="512" y="451"/>
                </a:lnTo>
                <a:lnTo>
                  <a:pt x="513" y="451"/>
                </a:lnTo>
                <a:lnTo>
                  <a:pt x="513" y="451"/>
                </a:lnTo>
                <a:lnTo>
                  <a:pt x="514" y="451"/>
                </a:lnTo>
                <a:lnTo>
                  <a:pt x="514" y="451"/>
                </a:lnTo>
                <a:lnTo>
                  <a:pt x="515" y="451"/>
                </a:lnTo>
                <a:lnTo>
                  <a:pt x="515" y="452"/>
                </a:lnTo>
                <a:lnTo>
                  <a:pt x="516" y="452"/>
                </a:lnTo>
                <a:lnTo>
                  <a:pt x="516" y="452"/>
                </a:lnTo>
                <a:lnTo>
                  <a:pt x="517" y="452"/>
                </a:lnTo>
                <a:lnTo>
                  <a:pt x="518" y="452"/>
                </a:lnTo>
                <a:lnTo>
                  <a:pt x="518" y="452"/>
                </a:lnTo>
                <a:lnTo>
                  <a:pt x="519" y="452"/>
                </a:lnTo>
                <a:lnTo>
                  <a:pt x="519" y="452"/>
                </a:lnTo>
                <a:lnTo>
                  <a:pt x="520" y="452"/>
                </a:lnTo>
                <a:lnTo>
                  <a:pt x="520" y="452"/>
                </a:lnTo>
                <a:lnTo>
                  <a:pt x="521" y="452"/>
                </a:lnTo>
                <a:lnTo>
                  <a:pt x="521" y="452"/>
                </a:lnTo>
                <a:lnTo>
                  <a:pt x="522" y="453"/>
                </a:lnTo>
                <a:lnTo>
                  <a:pt x="523" y="453"/>
                </a:lnTo>
                <a:lnTo>
                  <a:pt x="523" y="453"/>
                </a:lnTo>
                <a:lnTo>
                  <a:pt x="524" y="453"/>
                </a:lnTo>
                <a:lnTo>
                  <a:pt x="524" y="453"/>
                </a:lnTo>
                <a:lnTo>
                  <a:pt x="525" y="453"/>
                </a:lnTo>
                <a:lnTo>
                  <a:pt x="525" y="453"/>
                </a:lnTo>
                <a:lnTo>
                  <a:pt x="526" y="453"/>
                </a:lnTo>
                <a:lnTo>
                  <a:pt x="526" y="453"/>
                </a:lnTo>
                <a:lnTo>
                  <a:pt x="527" y="453"/>
                </a:lnTo>
                <a:lnTo>
                  <a:pt x="527" y="453"/>
                </a:lnTo>
                <a:lnTo>
                  <a:pt x="528" y="453"/>
                </a:lnTo>
                <a:lnTo>
                  <a:pt x="529" y="454"/>
                </a:lnTo>
                <a:lnTo>
                  <a:pt x="529" y="454"/>
                </a:lnTo>
                <a:lnTo>
                  <a:pt x="530" y="454"/>
                </a:lnTo>
                <a:lnTo>
                  <a:pt x="530" y="454"/>
                </a:lnTo>
                <a:lnTo>
                  <a:pt x="531" y="454"/>
                </a:lnTo>
                <a:lnTo>
                  <a:pt x="531" y="454"/>
                </a:lnTo>
                <a:lnTo>
                  <a:pt x="532" y="454"/>
                </a:lnTo>
                <a:lnTo>
                  <a:pt x="532" y="454"/>
                </a:lnTo>
                <a:lnTo>
                  <a:pt x="533" y="454"/>
                </a:lnTo>
                <a:lnTo>
                  <a:pt x="534" y="454"/>
                </a:lnTo>
                <a:lnTo>
                  <a:pt x="534" y="454"/>
                </a:lnTo>
                <a:lnTo>
                  <a:pt x="535" y="454"/>
                </a:lnTo>
                <a:lnTo>
                  <a:pt x="535" y="455"/>
                </a:lnTo>
                <a:lnTo>
                  <a:pt x="536" y="455"/>
                </a:lnTo>
                <a:lnTo>
                  <a:pt x="536" y="455"/>
                </a:lnTo>
                <a:lnTo>
                  <a:pt x="537" y="455"/>
                </a:lnTo>
                <a:lnTo>
                  <a:pt x="537" y="455"/>
                </a:lnTo>
                <a:lnTo>
                  <a:pt x="538" y="455"/>
                </a:lnTo>
                <a:lnTo>
                  <a:pt x="539" y="455"/>
                </a:lnTo>
                <a:lnTo>
                  <a:pt x="539" y="455"/>
                </a:lnTo>
                <a:lnTo>
                  <a:pt x="540" y="455"/>
                </a:lnTo>
                <a:lnTo>
                  <a:pt x="540" y="455"/>
                </a:lnTo>
                <a:lnTo>
                  <a:pt x="541" y="455"/>
                </a:lnTo>
                <a:lnTo>
                  <a:pt x="541" y="455"/>
                </a:lnTo>
                <a:lnTo>
                  <a:pt x="542" y="455"/>
                </a:lnTo>
                <a:lnTo>
                  <a:pt x="542" y="456"/>
                </a:lnTo>
                <a:lnTo>
                  <a:pt x="543" y="456"/>
                </a:lnTo>
                <a:lnTo>
                  <a:pt x="543" y="456"/>
                </a:lnTo>
                <a:lnTo>
                  <a:pt x="544" y="456"/>
                </a:lnTo>
                <a:lnTo>
                  <a:pt x="545" y="456"/>
                </a:lnTo>
                <a:lnTo>
                  <a:pt x="545" y="456"/>
                </a:lnTo>
                <a:lnTo>
                  <a:pt x="546" y="456"/>
                </a:lnTo>
                <a:lnTo>
                  <a:pt x="546" y="456"/>
                </a:lnTo>
                <a:lnTo>
                  <a:pt x="547" y="456"/>
                </a:lnTo>
                <a:lnTo>
                  <a:pt x="547" y="456"/>
                </a:lnTo>
                <a:lnTo>
                  <a:pt x="548" y="456"/>
                </a:lnTo>
                <a:lnTo>
                  <a:pt x="548" y="456"/>
                </a:lnTo>
                <a:lnTo>
                  <a:pt x="549" y="457"/>
                </a:lnTo>
                <a:lnTo>
                  <a:pt x="550" y="457"/>
                </a:lnTo>
                <a:lnTo>
                  <a:pt x="550" y="457"/>
                </a:lnTo>
                <a:lnTo>
                  <a:pt x="551" y="457"/>
                </a:lnTo>
                <a:lnTo>
                  <a:pt x="551" y="457"/>
                </a:lnTo>
              </a:path>
            </a:pathLst>
          </a:custGeom>
          <a:noFill/>
          <a:ln w="25400" cap="rnd">
            <a:solidFill>
              <a:srgbClr val="D55E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400800" y="914400"/>
            <a:ext cx="2438400" cy="1095375"/>
            <a:chOff x="3148013" y="2881313"/>
            <a:chExt cx="2438400" cy="1095375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588" y="2886075"/>
              <a:ext cx="2028825" cy="108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013" y="2881313"/>
              <a:ext cx="4095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0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dirty="0" err="1" smtClean="0">
                <a:solidFill>
                  <a:srgbClr val="D55E00"/>
                </a:solidFill>
              </a:rPr>
              <a:t>Beverton</a:t>
            </a:r>
            <a:r>
              <a:rPr lang="en-US" dirty="0" smtClean="0">
                <a:solidFill>
                  <a:srgbClr val="D55E00"/>
                </a:solidFill>
              </a:rPr>
              <a:t>-Holt Model</a:t>
            </a:r>
          </a:p>
          <a:p>
            <a:pPr lvl="1"/>
            <a:r>
              <a:rPr lang="en-US" dirty="0" smtClean="0"/>
              <a:t>a has same meaning</a:t>
            </a:r>
          </a:p>
          <a:p>
            <a:pPr lvl="1"/>
            <a:r>
              <a:rPr lang="en-US" dirty="0" smtClean="0"/>
              <a:t>b is “density-dependent” parameter</a:t>
            </a:r>
          </a:p>
          <a:p>
            <a:pPr lvl="2"/>
            <a:r>
              <a:rPr lang="en-US" dirty="0" smtClean="0"/>
              <a:t>What happens if b=0?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Peak recruitment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) is at asymptote</a:t>
            </a:r>
          </a:p>
          <a:p>
            <a:pPr lvl="2"/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 equals a/b</a:t>
            </a:r>
          </a:p>
          <a:p>
            <a:pPr lvl="2"/>
            <a:r>
              <a:rPr lang="en-US" dirty="0" smtClean="0"/>
              <a:t>What does “more density 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What does “more density independence”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59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400800" y="914400"/>
            <a:ext cx="2438400" cy="1095375"/>
            <a:chOff x="3148013" y="2881313"/>
            <a:chExt cx="2438400" cy="109537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588" y="2886075"/>
              <a:ext cx="2028825" cy="108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013" y="2881313"/>
              <a:ext cx="4095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9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525963"/>
          </a:xfrm>
        </p:spPr>
        <p:txBody>
          <a:bodyPr/>
          <a:lstStyle/>
          <a:p>
            <a:r>
              <a:rPr lang="en-US" dirty="0" smtClean="0"/>
              <a:t>Pygmy Whitefish (</a:t>
            </a:r>
            <a:r>
              <a:rPr lang="en-US" i="1" dirty="0" err="1" smtClean="0"/>
              <a:t>Prosopium</a:t>
            </a:r>
            <a:r>
              <a:rPr lang="en-US" i="1" dirty="0" smtClean="0"/>
              <a:t> </a:t>
            </a:r>
            <a:r>
              <a:rPr lang="en-US" i="1" dirty="0" err="1" smtClean="0"/>
              <a:t>coulterii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Sampled with a bottom trawl from 28 locations throughout Lake Superior</a:t>
            </a:r>
          </a:p>
          <a:p>
            <a:r>
              <a:rPr lang="en-US" dirty="0" smtClean="0"/>
              <a:t>TL (mm) and region recorded for all fish</a:t>
            </a:r>
          </a:p>
          <a:p>
            <a:r>
              <a:rPr lang="en-US" dirty="0" smtClean="0"/>
              <a:t>Weight (g) and age from thin-sectioned otoliths recorded for a length-stratified subsample</a:t>
            </a:r>
          </a:p>
          <a:p>
            <a:r>
              <a:rPr lang="en-US" dirty="0"/>
              <a:t>M</a:t>
            </a:r>
            <a:r>
              <a:rPr lang="en-US" dirty="0" smtClean="0"/>
              <a:t>odified from </a:t>
            </a:r>
            <a:r>
              <a:rPr lang="en-US" dirty="0" smtClean="0">
                <a:solidFill>
                  <a:srgbClr val="3333CC"/>
                </a:solidFill>
                <a:hlinkClick r:id="rId2"/>
              </a:rPr>
              <a:t>“Age, Growth, and Size of Lake Superior Pygmy Whitefish” (Stewart et al. 2016)</a:t>
            </a:r>
            <a:endParaRPr lang="en-US" dirty="0" smtClean="0">
              <a:solidFill>
                <a:srgbClr val="3333CC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3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7"/>
          </a:xfrm>
        </p:spPr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143000"/>
            <a:ext cx="8229600" cy="5334000"/>
          </a:xfrm>
        </p:spPr>
        <p:txBody>
          <a:bodyPr/>
          <a:lstStyle/>
          <a:p>
            <a:r>
              <a:rPr lang="en-US" dirty="0" smtClean="0">
                <a:solidFill>
                  <a:srgbClr val="0072B2"/>
                </a:solidFill>
              </a:rPr>
              <a:t>Ricker Model</a:t>
            </a:r>
            <a:endParaRPr lang="en-US" dirty="0">
              <a:solidFill>
                <a:srgbClr val="0072B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941388" y="2630488"/>
            <a:ext cx="1817688" cy="3514725"/>
          </a:xfrm>
          <a:custGeom>
            <a:avLst/>
            <a:gdLst>
              <a:gd name="T0" fmla="*/ 5 w 297"/>
              <a:gd name="T1" fmla="*/ 584 h 593"/>
              <a:gd name="T2" fmla="*/ 10 w 297"/>
              <a:gd name="T3" fmla="*/ 574 h 593"/>
              <a:gd name="T4" fmla="*/ 15 w 297"/>
              <a:gd name="T5" fmla="*/ 564 h 593"/>
              <a:gd name="T6" fmla="*/ 20 w 297"/>
              <a:gd name="T7" fmla="*/ 554 h 593"/>
              <a:gd name="T8" fmla="*/ 24 w 297"/>
              <a:gd name="T9" fmla="*/ 544 h 593"/>
              <a:gd name="T10" fmla="*/ 29 w 297"/>
              <a:gd name="T11" fmla="*/ 534 h 593"/>
              <a:gd name="T12" fmla="*/ 34 w 297"/>
              <a:gd name="T13" fmla="*/ 524 h 593"/>
              <a:gd name="T14" fmla="*/ 39 w 297"/>
              <a:gd name="T15" fmla="*/ 514 h 593"/>
              <a:gd name="T16" fmla="*/ 44 w 297"/>
              <a:gd name="T17" fmla="*/ 504 h 593"/>
              <a:gd name="T18" fmla="*/ 49 w 297"/>
              <a:gd name="T19" fmla="*/ 495 h 593"/>
              <a:gd name="T20" fmla="*/ 54 w 297"/>
              <a:gd name="T21" fmla="*/ 485 h 593"/>
              <a:gd name="T22" fmla="*/ 59 w 297"/>
              <a:gd name="T23" fmla="*/ 475 h 593"/>
              <a:gd name="T24" fmla="*/ 64 w 297"/>
              <a:gd name="T25" fmla="*/ 465 h 593"/>
              <a:gd name="T26" fmla="*/ 69 w 297"/>
              <a:gd name="T27" fmla="*/ 455 h 593"/>
              <a:gd name="T28" fmla="*/ 74 w 297"/>
              <a:gd name="T29" fmla="*/ 445 h 593"/>
              <a:gd name="T30" fmla="*/ 79 w 297"/>
              <a:gd name="T31" fmla="*/ 435 h 593"/>
              <a:gd name="T32" fmla="*/ 84 w 297"/>
              <a:gd name="T33" fmla="*/ 425 h 593"/>
              <a:gd name="T34" fmla="*/ 89 w 297"/>
              <a:gd name="T35" fmla="*/ 415 h 593"/>
              <a:gd name="T36" fmla="*/ 94 w 297"/>
              <a:gd name="T37" fmla="*/ 405 h 593"/>
              <a:gd name="T38" fmla="*/ 99 w 297"/>
              <a:gd name="T39" fmla="*/ 395 h 593"/>
              <a:gd name="T40" fmla="*/ 104 w 297"/>
              <a:gd name="T41" fmla="*/ 385 h 593"/>
              <a:gd name="T42" fmla="*/ 109 w 297"/>
              <a:gd name="T43" fmla="*/ 375 h 593"/>
              <a:gd name="T44" fmla="*/ 114 w 297"/>
              <a:gd name="T45" fmla="*/ 365 h 593"/>
              <a:gd name="T46" fmla="*/ 119 w 297"/>
              <a:gd name="T47" fmla="*/ 355 h 593"/>
              <a:gd name="T48" fmla="*/ 124 w 297"/>
              <a:gd name="T49" fmla="*/ 346 h 593"/>
              <a:gd name="T50" fmla="*/ 129 w 297"/>
              <a:gd name="T51" fmla="*/ 336 h 593"/>
              <a:gd name="T52" fmla="*/ 134 w 297"/>
              <a:gd name="T53" fmla="*/ 326 h 593"/>
              <a:gd name="T54" fmla="*/ 139 w 297"/>
              <a:gd name="T55" fmla="*/ 316 h 593"/>
              <a:gd name="T56" fmla="*/ 144 w 297"/>
              <a:gd name="T57" fmla="*/ 306 h 593"/>
              <a:gd name="T58" fmla="*/ 149 w 297"/>
              <a:gd name="T59" fmla="*/ 296 h 593"/>
              <a:gd name="T60" fmla="*/ 154 w 297"/>
              <a:gd name="T61" fmla="*/ 286 h 593"/>
              <a:gd name="T62" fmla="*/ 159 w 297"/>
              <a:gd name="T63" fmla="*/ 276 h 593"/>
              <a:gd name="T64" fmla="*/ 164 w 297"/>
              <a:gd name="T65" fmla="*/ 266 h 593"/>
              <a:gd name="T66" fmla="*/ 169 w 297"/>
              <a:gd name="T67" fmla="*/ 256 h 593"/>
              <a:gd name="T68" fmla="*/ 174 w 297"/>
              <a:gd name="T69" fmla="*/ 246 h 593"/>
              <a:gd name="T70" fmla="*/ 178 w 297"/>
              <a:gd name="T71" fmla="*/ 236 h 593"/>
              <a:gd name="T72" fmla="*/ 183 w 297"/>
              <a:gd name="T73" fmla="*/ 226 h 593"/>
              <a:gd name="T74" fmla="*/ 188 w 297"/>
              <a:gd name="T75" fmla="*/ 216 h 593"/>
              <a:gd name="T76" fmla="*/ 193 w 297"/>
              <a:gd name="T77" fmla="*/ 206 h 593"/>
              <a:gd name="T78" fmla="*/ 198 w 297"/>
              <a:gd name="T79" fmla="*/ 196 h 593"/>
              <a:gd name="T80" fmla="*/ 203 w 297"/>
              <a:gd name="T81" fmla="*/ 187 h 593"/>
              <a:gd name="T82" fmla="*/ 208 w 297"/>
              <a:gd name="T83" fmla="*/ 177 h 593"/>
              <a:gd name="T84" fmla="*/ 213 w 297"/>
              <a:gd name="T85" fmla="*/ 167 h 593"/>
              <a:gd name="T86" fmla="*/ 218 w 297"/>
              <a:gd name="T87" fmla="*/ 157 h 593"/>
              <a:gd name="T88" fmla="*/ 223 w 297"/>
              <a:gd name="T89" fmla="*/ 147 h 593"/>
              <a:gd name="T90" fmla="*/ 228 w 297"/>
              <a:gd name="T91" fmla="*/ 137 h 593"/>
              <a:gd name="T92" fmla="*/ 233 w 297"/>
              <a:gd name="T93" fmla="*/ 127 h 593"/>
              <a:gd name="T94" fmla="*/ 238 w 297"/>
              <a:gd name="T95" fmla="*/ 117 h 593"/>
              <a:gd name="T96" fmla="*/ 243 w 297"/>
              <a:gd name="T97" fmla="*/ 107 h 593"/>
              <a:gd name="T98" fmla="*/ 248 w 297"/>
              <a:gd name="T99" fmla="*/ 97 h 593"/>
              <a:gd name="T100" fmla="*/ 253 w 297"/>
              <a:gd name="T101" fmla="*/ 87 h 593"/>
              <a:gd name="T102" fmla="*/ 258 w 297"/>
              <a:gd name="T103" fmla="*/ 77 h 593"/>
              <a:gd name="T104" fmla="*/ 263 w 297"/>
              <a:gd name="T105" fmla="*/ 67 h 593"/>
              <a:gd name="T106" fmla="*/ 268 w 297"/>
              <a:gd name="T107" fmla="*/ 57 h 593"/>
              <a:gd name="T108" fmla="*/ 273 w 297"/>
              <a:gd name="T109" fmla="*/ 47 h 593"/>
              <a:gd name="T110" fmla="*/ 278 w 297"/>
              <a:gd name="T111" fmla="*/ 37 h 593"/>
              <a:gd name="T112" fmla="*/ 283 w 297"/>
              <a:gd name="T113" fmla="*/ 28 h 593"/>
              <a:gd name="T114" fmla="*/ 288 w 297"/>
              <a:gd name="T115" fmla="*/ 18 h 593"/>
              <a:gd name="T116" fmla="*/ 293 w 297"/>
              <a:gd name="T117" fmla="*/ 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7" h="593">
                <a:moveTo>
                  <a:pt x="0" y="593"/>
                </a:moveTo>
                <a:lnTo>
                  <a:pt x="1" y="592"/>
                </a:lnTo>
                <a:lnTo>
                  <a:pt x="1" y="591"/>
                </a:lnTo>
                <a:lnTo>
                  <a:pt x="2" y="590"/>
                </a:lnTo>
                <a:lnTo>
                  <a:pt x="2" y="588"/>
                </a:lnTo>
                <a:lnTo>
                  <a:pt x="3" y="587"/>
                </a:lnTo>
                <a:lnTo>
                  <a:pt x="3" y="586"/>
                </a:lnTo>
                <a:lnTo>
                  <a:pt x="4" y="585"/>
                </a:lnTo>
                <a:lnTo>
                  <a:pt x="5" y="584"/>
                </a:lnTo>
                <a:lnTo>
                  <a:pt x="5" y="583"/>
                </a:lnTo>
                <a:lnTo>
                  <a:pt x="6" y="582"/>
                </a:lnTo>
                <a:lnTo>
                  <a:pt x="6" y="581"/>
                </a:lnTo>
                <a:lnTo>
                  <a:pt x="7" y="580"/>
                </a:lnTo>
                <a:lnTo>
                  <a:pt x="7" y="578"/>
                </a:lnTo>
                <a:lnTo>
                  <a:pt x="8" y="577"/>
                </a:lnTo>
                <a:lnTo>
                  <a:pt x="8" y="576"/>
                </a:lnTo>
                <a:lnTo>
                  <a:pt x="9" y="575"/>
                </a:lnTo>
                <a:lnTo>
                  <a:pt x="10" y="574"/>
                </a:lnTo>
                <a:lnTo>
                  <a:pt x="10" y="573"/>
                </a:lnTo>
                <a:lnTo>
                  <a:pt x="11" y="572"/>
                </a:lnTo>
                <a:lnTo>
                  <a:pt x="11" y="571"/>
                </a:lnTo>
                <a:lnTo>
                  <a:pt x="12" y="570"/>
                </a:lnTo>
                <a:lnTo>
                  <a:pt x="12" y="569"/>
                </a:lnTo>
                <a:lnTo>
                  <a:pt x="13" y="567"/>
                </a:lnTo>
                <a:lnTo>
                  <a:pt x="13" y="566"/>
                </a:lnTo>
                <a:lnTo>
                  <a:pt x="14" y="565"/>
                </a:lnTo>
                <a:lnTo>
                  <a:pt x="15" y="564"/>
                </a:lnTo>
                <a:lnTo>
                  <a:pt x="15" y="563"/>
                </a:lnTo>
                <a:lnTo>
                  <a:pt x="16" y="562"/>
                </a:lnTo>
                <a:lnTo>
                  <a:pt x="16" y="561"/>
                </a:lnTo>
                <a:lnTo>
                  <a:pt x="17" y="560"/>
                </a:lnTo>
                <a:lnTo>
                  <a:pt x="17" y="559"/>
                </a:lnTo>
                <a:lnTo>
                  <a:pt x="18" y="557"/>
                </a:lnTo>
                <a:lnTo>
                  <a:pt x="18" y="556"/>
                </a:lnTo>
                <a:lnTo>
                  <a:pt x="19" y="555"/>
                </a:lnTo>
                <a:lnTo>
                  <a:pt x="20" y="554"/>
                </a:lnTo>
                <a:lnTo>
                  <a:pt x="20" y="553"/>
                </a:lnTo>
                <a:lnTo>
                  <a:pt x="21" y="552"/>
                </a:lnTo>
                <a:lnTo>
                  <a:pt x="21" y="551"/>
                </a:lnTo>
                <a:lnTo>
                  <a:pt x="22" y="550"/>
                </a:lnTo>
                <a:lnTo>
                  <a:pt x="22" y="549"/>
                </a:lnTo>
                <a:lnTo>
                  <a:pt x="23" y="548"/>
                </a:lnTo>
                <a:lnTo>
                  <a:pt x="23" y="546"/>
                </a:lnTo>
                <a:lnTo>
                  <a:pt x="24" y="545"/>
                </a:lnTo>
                <a:lnTo>
                  <a:pt x="24" y="544"/>
                </a:lnTo>
                <a:lnTo>
                  <a:pt x="25" y="543"/>
                </a:lnTo>
                <a:lnTo>
                  <a:pt x="26" y="542"/>
                </a:lnTo>
                <a:lnTo>
                  <a:pt x="26" y="541"/>
                </a:lnTo>
                <a:lnTo>
                  <a:pt x="27" y="540"/>
                </a:lnTo>
                <a:lnTo>
                  <a:pt x="27" y="539"/>
                </a:lnTo>
                <a:lnTo>
                  <a:pt x="28" y="538"/>
                </a:lnTo>
                <a:lnTo>
                  <a:pt x="28" y="537"/>
                </a:lnTo>
                <a:lnTo>
                  <a:pt x="29" y="535"/>
                </a:lnTo>
                <a:lnTo>
                  <a:pt x="29" y="534"/>
                </a:lnTo>
                <a:lnTo>
                  <a:pt x="30" y="533"/>
                </a:lnTo>
                <a:lnTo>
                  <a:pt x="31" y="532"/>
                </a:lnTo>
                <a:lnTo>
                  <a:pt x="31" y="531"/>
                </a:lnTo>
                <a:lnTo>
                  <a:pt x="32" y="530"/>
                </a:lnTo>
                <a:lnTo>
                  <a:pt x="32" y="529"/>
                </a:lnTo>
                <a:lnTo>
                  <a:pt x="33" y="528"/>
                </a:lnTo>
                <a:lnTo>
                  <a:pt x="33" y="527"/>
                </a:lnTo>
                <a:lnTo>
                  <a:pt x="34" y="525"/>
                </a:lnTo>
                <a:lnTo>
                  <a:pt x="34" y="524"/>
                </a:lnTo>
                <a:lnTo>
                  <a:pt x="35" y="523"/>
                </a:lnTo>
                <a:lnTo>
                  <a:pt x="36" y="522"/>
                </a:lnTo>
                <a:lnTo>
                  <a:pt x="36" y="521"/>
                </a:lnTo>
                <a:lnTo>
                  <a:pt x="37" y="520"/>
                </a:lnTo>
                <a:lnTo>
                  <a:pt x="37" y="519"/>
                </a:lnTo>
                <a:lnTo>
                  <a:pt x="38" y="518"/>
                </a:lnTo>
                <a:lnTo>
                  <a:pt x="38" y="517"/>
                </a:lnTo>
                <a:lnTo>
                  <a:pt x="39" y="516"/>
                </a:lnTo>
                <a:lnTo>
                  <a:pt x="39" y="514"/>
                </a:lnTo>
                <a:lnTo>
                  <a:pt x="40" y="513"/>
                </a:lnTo>
                <a:lnTo>
                  <a:pt x="40" y="512"/>
                </a:lnTo>
                <a:lnTo>
                  <a:pt x="41" y="511"/>
                </a:lnTo>
                <a:lnTo>
                  <a:pt x="42" y="510"/>
                </a:lnTo>
                <a:lnTo>
                  <a:pt x="42" y="509"/>
                </a:lnTo>
                <a:lnTo>
                  <a:pt x="43" y="508"/>
                </a:lnTo>
                <a:lnTo>
                  <a:pt x="43" y="507"/>
                </a:lnTo>
                <a:lnTo>
                  <a:pt x="44" y="506"/>
                </a:lnTo>
                <a:lnTo>
                  <a:pt x="44" y="504"/>
                </a:lnTo>
                <a:lnTo>
                  <a:pt x="45" y="503"/>
                </a:lnTo>
                <a:lnTo>
                  <a:pt x="45" y="502"/>
                </a:lnTo>
                <a:lnTo>
                  <a:pt x="46" y="501"/>
                </a:lnTo>
                <a:lnTo>
                  <a:pt x="47" y="500"/>
                </a:lnTo>
                <a:lnTo>
                  <a:pt x="47" y="499"/>
                </a:lnTo>
                <a:lnTo>
                  <a:pt x="48" y="498"/>
                </a:lnTo>
                <a:lnTo>
                  <a:pt x="48" y="497"/>
                </a:lnTo>
                <a:lnTo>
                  <a:pt x="49" y="496"/>
                </a:lnTo>
                <a:lnTo>
                  <a:pt x="49" y="495"/>
                </a:lnTo>
                <a:lnTo>
                  <a:pt x="50" y="493"/>
                </a:lnTo>
                <a:lnTo>
                  <a:pt x="50" y="492"/>
                </a:lnTo>
                <a:lnTo>
                  <a:pt x="51" y="491"/>
                </a:lnTo>
                <a:lnTo>
                  <a:pt x="52" y="490"/>
                </a:lnTo>
                <a:lnTo>
                  <a:pt x="52" y="489"/>
                </a:lnTo>
                <a:lnTo>
                  <a:pt x="53" y="488"/>
                </a:lnTo>
                <a:lnTo>
                  <a:pt x="53" y="487"/>
                </a:lnTo>
                <a:lnTo>
                  <a:pt x="54" y="486"/>
                </a:lnTo>
                <a:lnTo>
                  <a:pt x="54" y="485"/>
                </a:lnTo>
                <a:lnTo>
                  <a:pt x="55" y="484"/>
                </a:lnTo>
                <a:lnTo>
                  <a:pt x="55" y="482"/>
                </a:lnTo>
                <a:lnTo>
                  <a:pt x="56" y="481"/>
                </a:lnTo>
                <a:lnTo>
                  <a:pt x="56" y="480"/>
                </a:lnTo>
                <a:lnTo>
                  <a:pt x="57" y="479"/>
                </a:lnTo>
                <a:lnTo>
                  <a:pt x="58" y="478"/>
                </a:lnTo>
                <a:lnTo>
                  <a:pt x="58" y="477"/>
                </a:lnTo>
                <a:lnTo>
                  <a:pt x="59" y="476"/>
                </a:lnTo>
                <a:lnTo>
                  <a:pt x="59" y="475"/>
                </a:lnTo>
                <a:lnTo>
                  <a:pt x="60" y="474"/>
                </a:lnTo>
                <a:lnTo>
                  <a:pt x="60" y="472"/>
                </a:lnTo>
                <a:lnTo>
                  <a:pt x="61" y="471"/>
                </a:lnTo>
                <a:lnTo>
                  <a:pt x="61" y="470"/>
                </a:lnTo>
                <a:lnTo>
                  <a:pt x="62" y="469"/>
                </a:lnTo>
                <a:lnTo>
                  <a:pt x="63" y="468"/>
                </a:lnTo>
                <a:lnTo>
                  <a:pt x="63" y="467"/>
                </a:lnTo>
                <a:lnTo>
                  <a:pt x="64" y="466"/>
                </a:lnTo>
                <a:lnTo>
                  <a:pt x="64" y="465"/>
                </a:lnTo>
                <a:lnTo>
                  <a:pt x="65" y="464"/>
                </a:lnTo>
                <a:lnTo>
                  <a:pt x="65" y="463"/>
                </a:lnTo>
                <a:lnTo>
                  <a:pt x="66" y="461"/>
                </a:lnTo>
                <a:lnTo>
                  <a:pt x="66" y="460"/>
                </a:lnTo>
                <a:lnTo>
                  <a:pt x="67" y="459"/>
                </a:lnTo>
                <a:lnTo>
                  <a:pt x="68" y="458"/>
                </a:lnTo>
                <a:lnTo>
                  <a:pt x="68" y="457"/>
                </a:lnTo>
                <a:lnTo>
                  <a:pt x="69" y="456"/>
                </a:lnTo>
                <a:lnTo>
                  <a:pt x="69" y="455"/>
                </a:lnTo>
                <a:lnTo>
                  <a:pt x="70" y="454"/>
                </a:lnTo>
                <a:lnTo>
                  <a:pt x="70" y="453"/>
                </a:lnTo>
                <a:lnTo>
                  <a:pt x="71" y="451"/>
                </a:lnTo>
                <a:lnTo>
                  <a:pt x="71" y="450"/>
                </a:lnTo>
                <a:lnTo>
                  <a:pt x="72" y="449"/>
                </a:lnTo>
                <a:lnTo>
                  <a:pt x="72" y="448"/>
                </a:lnTo>
                <a:lnTo>
                  <a:pt x="73" y="447"/>
                </a:lnTo>
                <a:lnTo>
                  <a:pt x="74" y="446"/>
                </a:lnTo>
                <a:lnTo>
                  <a:pt x="74" y="445"/>
                </a:lnTo>
                <a:lnTo>
                  <a:pt x="75" y="444"/>
                </a:lnTo>
                <a:lnTo>
                  <a:pt x="75" y="443"/>
                </a:lnTo>
                <a:lnTo>
                  <a:pt x="76" y="442"/>
                </a:lnTo>
                <a:lnTo>
                  <a:pt x="76" y="440"/>
                </a:lnTo>
                <a:lnTo>
                  <a:pt x="77" y="439"/>
                </a:lnTo>
                <a:lnTo>
                  <a:pt x="77" y="438"/>
                </a:lnTo>
                <a:lnTo>
                  <a:pt x="78" y="437"/>
                </a:lnTo>
                <a:lnTo>
                  <a:pt x="79" y="436"/>
                </a:lnTo>
                <a:lnTo>
                  <a:pt x="79" y="435"/>
                </a:lnTo>
                <a:lnTo>
                  <a:pt x="80" y="434"/>
                </a:lnTo>
                <a:lnTo>
                  <a:pt x="80" y="433"/>
                </a:lnTo>
                <a:lnTo>
                  <a:pt x="81" y="432"/>
                </a:lnTo>
                <a:lnTo>
                  <a:pt x="81" y="431"/>
                </a:lnTo>
                <a:lnTo>
                  <a:pt x="82" y="429"/>
                </a:lnTo>
                <a:lnTo>
                  <a:pt x="82" y="428"/>
                </a:lnTo>
                <a:lnTo>
                  <a:pt x="83" y="427"/>
                </a:lnTo>
                <a:lnTo>
                  <a:pt x="84" y="426"/>
                </a:lnTo>
                <a:lnTo>
                  <a:pt x="84" y="425"/>
                </a:lnTo>
                <a:lnTo>
                  <a:pt x="85" y="424"/>
                </a:lnTo>
                <a:lnTo>
                  <a:pt x="85" y="423"/>
                </a:lnTo>
                <a:lnTo>
                  <a:pt x="86" y="422"/>
                </a:lnTo>
                <a:lnTo>
                  <a:pt x="86" y="421"/>
                </a:lnTo>
                <a:lnTo>
                  <a:pt x="87" y="419"/>
                </a:lnTo>
                <a:lnTo>
                  <a:pt x="87" y="418"/>
                </a:lnTo>
                <a:lnTo>
                  <a:pt x="88" y="417"/>
                </a:lnTo>
                <a:lnTo>
                  <a:pt x="89" y="416"/>
                </a:lnTo>
                <a:lnTo>
                  <a:pt x="89" y="415"/>
                </a:lnTo>
                <a:lnTo>
                  <a:pt x="90" y="414"/>
                </a:lnTo>
                <a:lnTo>
                  <a:pt x="90" y="413"/>
                </a:lnTo>
                <a:lnTo>
                  <a:pt x="91" y="412"/>
                </a:lnTo>
                <a:lnTo>
                  <a:pt x="91" y="411"/>
                </a:lnTo>
                <a:lnTo>
                  <a:pt x="92" y="410"/>
                </a:lnTo>
                <a:lnTo>
                  <a:pt x="92" y="408"/>
                </a:lnTo>
                <a:lnTo>
                  <a:pt x="93" y="407"/>
                </a:lnTo>
                <a:lnTo>
                  <a:pt x="93" y="406"/>
                </a:lnTo>
                <a:lnTo>
                  <a:pt x="94" y="405"/>
                </a:lnTo>
                <a:lnTo>
                  <a:pt x="95" y="404"/>
                </a:lnTo>
                <a:lnTo>
                  <a:pt x="95" y="403"/>
                </a:lnTo>
                <a:lnTo>
                  <a:pt x="96" y="402"/>
                </a:lnTo>
                <a:lnTo>
                  <a:pt x="96" y="401"/>
                </a:lnTo>
                <a:lnTo>
                  <a:pt x="97" y="400"/>
                </a:lnTo>
                <a:lnTo>
                  <a:pt x="97" y="399"/>
                </a:lnTo>
                <a:lnTo>
                  <a:pt x="98" y="397"/>
                </a:lnTo>
                <a:lnTo>
                  <a:pt x="98" y="396"/>
                </a:lnTo>
                <a:lnTo>
                  <a:pt x="99" y="395"/>
                </a:lnTo>
                <a:lnTo>
                  <a:pt x="100" y="394"/>
                </a:lnTo>
                <a:lnTo>
                  <a:pt x="100" y="393"/>
                </a:lnTo>
                <a:lnTo>
                  <a:pt x="101" y="392"/>
                </a:lnTo>
                <a:lnTo>
                  <a:pt x="101" y="391"/>
                </a:lnTo>
                <a:lnTo>
                  <a:pt x="102" y="390"/>
                </a:lnTo>
                <a:lnTo>
                  <a:pt x="102" y="389"/>
                </a:lnTo>
                <a:lnTo>
                  <a:pt x="103" y="387"/>
                </a:lnTo>
                <a:lnTo>
                  <a:pt x="103" y="386"/>
                </a:lnTo>
                <a:lnTo>
                  <a:pt x="104" y="385"/>
                </a:lnTo>
                <a:lnTo>
                  <a:pt x="105" y="384"/>
                </a:lnTo>
                <a:lnTo>
                  <a:pt x="105" y="383"/>
                </a:lnTo>
                <a:lnTo>
                  <a:pt x="106" y="382"/>
                </a:lnTo>
                <a:lnTo>
                  <a:pt x="106" y="381"/>
                </a:lnTo>
                <a:lnTo>
                  <a:pt x="107" y="380"/>
                </a:lnTo>
                <a:lnTo>
                  <a:pt x="107" y="379"/>
                </a:lnTo>
                <a:lnTo>
                  <a:pt x="108" y="378"/>
                </a:lnTo>
                <a:lnTo>
                  <a:pt x="108" y="376"/>
                </a:lnTo>
                <a:lnTo>
                  <a:pt x="109" y="375"/>
                </a:lnTo>
                <a:lnTo>
                  <a:pt x="109" y="374"/>
                </a:lnTo>
                <a:lnTo>
                  <a:pt x="110" y="373"/>
                </a:lnTo>
                <a:lnTo>
                  <a:pt x="111" y="372"/>
                </a:lnTo>
                <a:lnTo>
                  <a:pt x="111" y="371"/>
                </a:lnTo>
                <a:lnTo>
                  <a:pt x="112" y="370"/>
                </a:lnTo>
                <a:lnTo>
                  <a:pt x="112" y="369"/>
                </a:lnTo>
                <a:lnTo>
                  <a:pt x="113" y="368"/>
                </a:lnTo>
                <a:lnTo>
                  <a:pt x="113" y="366"/>
                </a:lnTo>
                <a:lnTo>
                  <a:pt x="114" y="365"/>
                </a:lnTo>
                <a:lnTo>
                  <a:pt x="114" y="364"/>
                </a:lnTo>
                <a:lnTo>
                  <a:pt x="115" y="363"/>
                </a:lnTo>
                <a:lnTo>
                  <a:pt x="116" y="362"/>
                </a:lnTo>
                <a:lnTo>
                  <a:pt x="116" y="361"/>
                </a:lnTo>
                <a:lnTo>
                  <a:pt x="117" y="360"/>
                </a:lnTo>
                <a:lnTo>
                  <a:pt x="117" y="359"/>
                </a:lnTo>
                <a:lnTo>
                  <a:pt x="118" y="358"/>
                </a:lnTo>
                <a:lnTo>
                  <a:pt x="118" y="357"/>
                </a:lnTo>
                <a:lnTo>
                  <a:pt x="119" y="355"/>
                </a:lnTo>
                <a:lnTo>
                  <a:pt x="119" y="354"/>
                </a:lnTo>
                <a:lnTo>
                  <a:pt x="120" y="353"/>
                </a:lnTo>
                <a:lnTo>
                  <a:pt x="121" y="352"/>
                </a:lnTo>
                <a:lnTo>
                  <a:pt x="121" y="351"/>
                </a:lnTo>
                <a:lnTo>
                  <a:pt x="122" y="350"/>
                </a:lnTo>
                <a:lnTo>
                  <a:pt x="122" y="349"/>
                </a:lnTo>
                <a:lnTo>
                  <a:pt x="123" y="348"/>
                </a:lnTo>
                <a:lnTo>
                  <a:pt x="123" y="347"/>
                </a:lnTo>
                <a:lnTo>
                  <a:pt x="124" y="346"/>
                </a:lnTo>
                <a:lnTo>
                  <a:pt x="124" y="344"/>
                </a:lnTo>
                <a:lnTo>
                  <a:pt x="125" y="343"/>
                </a:lnTo>
                <a:lnTo>
                  <a:pt x="125" y="342"/>
                </a:lnTo>
                <a:lnTo>
                  <a:pt x="126" y="341"/>
                </a:lnTo>
                <a:lnTo>
                  <a:pt x="127" y="340"/>
                </a:lnTo>
                <a:lnTo>
                  <a:pt x="127" y="339"/>
                </a:lnTo>
                <a:lnTo>
                  <a:pt x="128" y="338"/>
                </a:lnTo>
                <a:lnTo>
                  <a:pt x="128" y="337"/>
                </a:lnTo>
                <a:lnTo>
                  <a:pt x="129" y="336"/>
                </a:lnTo>
                <a:lnTo>
                  <a:pt x="129" y="334"/>
                </a:lnTo>
                <a:lnTo>
                  <a:pt x="130" y="333"/>
                </a:lnTo>
                <a:lnTo>
                  <a:pt x="130" y="332"/>
                </a:lnTo>
                <a:lnTo>
                  <a:pt x="131" y="331"/>
                </a:lnTo>
                <a:lnTo>
                  <a:pt x="132" y="330"/>
                </a:lnTo>
                <a:lnTo>
                  <a:pt x="132" y="329"/>
                </a:lnTo>
                <a:lnTo>
                  <a:pt x="133" y="328"/>
                </a:lnTo>
                <a:lnTo>
                  <a:pt x="133" y="327"/>
                </a:lnTo>
                <a:lnTo>
                  <a:pt x="134" y="326"/>
                </a:lnTo>
                <a:lnTo>
                  <a:pt x="134" y="325"/>
                </a:lnTo>
                <a:lnTo>
                  <a:pt x="135" y="323"/>
                </a:lnTo>
                <a:lnTo>
                  <a:pt x="135" y="322"/>
                </a:lnTo>
                <a:lnTo>
                  <a:pt x="136" y="321"/>
                </a:lnTo>
                <a:lnTo>
                  <a:pt x="137" y="320"/>
                </a:lnTo>
                <a:lnTo>
                  <a:pt x="137" y="319"/>
                </a:lnTo>
                <a:lnTo>
                  <a:pt x="138" y="318"/>
                </a:lnTo>
                <a:lnTo>
                  <a:pt x="138" y="317"/>
                </a:lnTo>
                <a:lnTo>
                  <a:pt x="139" y="316"/>
                </a:lnTo>
                <a:lnTo>
                  <a:pt x="139" y="315"/>
                </a:lnTo>
                <a:lnTo>
                  <a:pt x="140" y="313"/>
                </a:lnTo>
                <a:lnTo>
                  <a:pt x="140" y="312"/>
                </a:lnTo>
                <a:lnTo>
                  <a:pt x="141" y="311"/>
                </a:lnTo>
                <a:lnTo>
                  <a:pt x="142" y="310"/>
                </a:lnTo>
                <a:lnTo>
                  <a:pt x="142" y="309"/>
                </a:lnTo>
                <a:lnTo>
                  <a:pt x="143" y="308"/>
                </a:lnTo>
                <a:lnTo>
                  <a:pt x="143" y="307"/>
                </a:lnTo>
                <a:lnTo>
                  <a:pt x="144" y="306"/>
                </a:lnTo>
                <a:lnTo>
                  <a:pt x="144" y="305"/>
                </a:lnTo>
                <a:lnTo>
                  <a:pt x="145" y="304"/>
                </a:lnTo>
                <a:lnTo>
                  <a:pt x="145" y="302"/>
                </a:lnTo>
                <a:lnTo>
                  <a:pt x="146" y="301"/>
                </a:lnTo>
                <a:lnTo>
                  <a:pt x="146" y="300"/>
                </a:lnTo>
                <a:lnTo>
                  <a:pt x="147" y="299"/>
                </a:lnTo>
                <a:lnTo>
                  <a:pt x="148" y="298"/>
                </a:lnTo>
                <a:lnTo>
                  <a:pt x="148" y="297"/>
                </a:lnTo>
                <a:lnTo>
                  <a:pt x="149" y="296"/>
                </a:lnTo>
                <a:lnTo>
                  <a:pt x="149" y="295"/>
                </a:lnTo>
                <a:lnTo>
                  <a:pt x="150" y="294"/>
                </a:lnTo>
                <a:lnTo>
                  <a:pt x="150" y="293"/>
                </a:lnTo>
                <a:lnTo>
                  <a:pt x="151" y="291"/>
                </a:lnTo>
                <a:lnTo>
                  <a:pt x="151" y="290"/>
                </a:lnTo>
                <a:lnTo>
                  <a:pt x="152" y="289"/>
                </a:lnTo>
                <a:lnTo>
                  <a:pt x="153" y="288"/>
                </a:lnTo>
                <a:lnTo>
                  <a:pt x="153" y="287"/>
                </a:lnTo>
                <a:lnTo>
                  <a:pt x="154" y="286"/>
                </a:lnTo>
                <a:lnTo>
                  <a:pt x="154" y="285"/>
                </a:lnTo>
                <a:lnTo>
                  <a:pt x="155" y="284"/>
                </a:lnTo>
                <a:lnTo>
                  <a:pt x="155" y="283"/>
                </a:lnTo>
                <a:lnTo>
                  <a:pt x="156" y="281"/>
                </a:lnTo>
                <a:lnTo>
                  <a:pt x="156" y="280"/>
                </a:lnTo>
                <a:lnTo>
                  <a:pt x="157" y="279"/>
                </a:lnTo>
                <a:lnTo>
                  <a:pt x="158" y="278"/>
                </a:lnTo>
                <a:lnTo>
                  <a:pt x="158" y="277"/>
                </a:lnTo>
                <a:lnTo>
                  <a:pt x="159" y="276"/>
                </a:lnTo>
                <a:lnTo>
                  <a:pt x="159" y="275"/>
                </a:lnTo>
                <a:lnTo>
                  <a:pt x="160" y="274"/>
                </a:lnTo>
                <a:lnTo>
                  <a:pt x="160" y="273"/>
                </a:lnTo>
                <a:lnTo>
                  <a:pt x="161" y="272"/>
                </a:lnTo>
                <a:lnTo>
                  <a:pt x="161" y="270"/>
                </a:lnTo>
                <a:lnTo>
                  <a:pt x="162" y="269"/>
                </a:lnTo>
                <a:lnTo>
                  <a:pt x="162" y="268"/>
                </a:lnTo>
                <a:lnTo>
                  <a:pt x="163" y="267"/>
                </a:lnTo>
                <a:lnTo>
                  <a:pt x="164" y="266"/>
                </a:lnTo>
                <a:lnTo>
                  <a:pt x="164" y="265"/>
                </a:lnTo>
                <a:lnTo>
                  <a:pt x="165" y="264"/>
                </a:lnTo>
                <a:lnTo>
                  <a:pt x="165" y="263"/>
                </a:lnTo>
                <a:lnTo>
                  <a:pt x="166" y="262"/>
                </a:lnTo>
                <a:lnTo>
                  <a:pt x="166" y="260"/>
                </a:lnTo>
                <a:lnTo>
                  <a:pt x="167" y="259"/>
                </a:lnTo>
                <a:lnTo>
                  <a:pt x="167" y="258"/>
                </a:lnTo>
                <a:lnTo>
                  <a:pt x="168" y="257"/>
                </a:lnTo>
                <a:lnTo>
                  <a:pt x="169" y="256"/>
                </a:lnTo>
                <a:lnTo>
                  <a:pt x="169" y="255"/>
                </a:lnTo>
                <a:lnTo>
                  <a:pt x="170" y="254"/>
                </a:lnTo>
                <a:lnTo>
                  <a:pt x="170" y="253"/>
                </a:lnTo>
                <a:lnTo>
                  <a:pt x="171" y="252"/>
                </a:lnTo>
                <a:lnTo>
                  <a:pt x="171" y="251"/>
                </a:lnTo>
                <a:lnTo>
                  <a:pt x="172" y="249"/>
                </a:lnTo>
                <a:lnTo>
                  <a:pt x="172" y="248"/>
                </a:lnTo>
                <a:lnTo>
                  <a:pt x="173" y="247"/>
                </a:lnTo>
                <a:lnTo>
                  <a:pt x="174" y="246"/>
                </a:lnTo>
                <a:lnTo>
                  <a:pt x="174" y="245"/>
                </a:lnTo>
                <a:lnTo>
                  <a:pt x="175" y="244"/>
                </a:lnTo>
                <a:lnTo>
                  <a:pt x="175" y="243"/>
                </a:lnTo>
                <a:lnTo>
                  <a:pt x="176" y="242"/>
                </a:lnTo>
                <a:lnTo>
                  <a:pt x="176" y="241"/>
                </a:lnTo>
                <a:lnTo>
                  <a:pt x="177" y="240"/>
                </a:lnTo>
                <a:lnTo>
                  <a:pt x="177" y="238"/>
                </a:lnTo>
                <a:lnTo>
                  <a:pt x="178" y="237"/>
                </a:lnTo>
                <a:lnTo>
                  <a:pt x="178" y="236"/>
                </a:lnTo>
                <a:lnTo>
                  <a:pt x="179" y="235"/>
                </a:lnTo>
                <a:lnTo>
                  <a:pt x="180" y="234"/>
                </a:lnTo>
                <a:lnTo>
                  <a:pt x="180" y="233"/>
                </a:lnTo>
                <a:lnTo>
                  <a:pt x="181" y="232"/>
                </a:lnTo>
                <a:lnTo>
                  <a:pt x="181" y="231"/>
                </a:lnTo>
                <a:lnTo>
                  <a:pt x="182" y="230"/>
                </a:lnTo>
                <a:lnTo>
                  <a:pt x="182" y="228"/>
                </a:lnTo>
                <a:lnTo>
                  <a:pt x="183" y="227"/>
                </a:lnTo>
                <a:lnTo>
                  <a:pt x="183" y="226"/>
                </a:lnTo>
                <a:lnTo>
                  <a:pt x="184" y="225"/>
                </a:lnTo>
                <a:lnTo>
                  <a:pt x="185" y="224"/>
                </a:lnTo>
                <a:lnTo>
                  <a:pt x="185" y="223"/>
                </a:lnTo>
                <a:lnTo>
                  <a:pt x="186" y="222"/>
                </a:lnTo>
                <a:lnTo>
                  <a:pt x="186" y="221"/>
                </a:lnTo>
                <a:lnTo>
                  <a:pt x="187" y="220"/>
                </a:lnTo>
                <a:lnTo>
                  <a:pt x="187" y="219"/>
                </a:lnTo>
                <a:lnTo>
                  <a:pt x="188" y="217"/>
                </a:lnTo>
                <a:lnTo>
                  <a:pt x="188" y="216"/>
                </a:lnTo>
                <a:lnTo>
                  <a:pt x="189" y="215"/>
                </a:lnTo>
                <a:lnTo>
                  <a:pt x="190" y="214"/>
                </a:lnTo>
                <a:lnTo>
                  <a:pt x="190" y="213"/>
                </a:lnTo>
                <a:lnTo>
                  <a:pt x="191" y="212"/>
                </a:lnTo>
                <a:lnTo>
                  <a:pt x="191" y="211"/>
                </a:lnTo>
                <a:lnTo>
                  <a:pt x="192" y="210"/>
                </a:lnTo>
                <a:lnTo>
                  <a:pt x="192" y="209"/>
                </a:lnTo>
                <a:lnTo>
                  <a:pt x="193" y="207"/>
                </a:lnTo>
                <a:lnTo>
                  <a:pt x="193" y="206"/>
                </a:lnTo>
                <a:lnTo>
                  <a:pt x="194" y="205"/>
                </a:lnTo>
                <a:lnTo>
                  <a:pt x="194" y="204"/>
                </a:lnTo>
                <a:lnTo>
                  <a:pt x="195" y="203"/>
                </a:lnTo>
                <a:lnTo>
                  <a:pt x="196" y="202"/>
                </a:lnTo>
                <a:lnTo>
                  <a:pt x="196" y="201"/>
                </a:lnTo>
                <a:lnTo>
                  <a:pt x="197" y="200"/>
                </a:lnTo>
                <a:lnTo>
                  <a:pt x="197" y="199"/>
                </a:lnTo>
                <a:lnTo>
                  <a:pt x="198" y="198"/>
                </a:lnTo>
                <a:lnTo>
                  <a:pt x="198" y="196"/>
                </a:lnTo>
                <a:lnTo>
                  <a:pt x="199" y="195"/>
                </a:lnTo>
                <a:lnTo>
                  <a:pt x="199" y="194"/>
                </a:lnTo>
                <a:lnTo>
                  <a:pt x="200" y="193"/>
                </a:lnTo>
                <a:lnTo>
                  <a:pt x="201" y="192"/>
                </a:lnTo>
                <a:lnTo>
                  <a:pt x="201" y="191"/>
                </a:lnTo>
                <a:lnTo>
                  <a:pt x="202" y="190"/>
                </a:lnTo>
                <a:lnTo>
                  <a:pt x="202" y="189"/>
                </a:lnTo>
                <a:lnTo>
                  <a:pt x="203" y="188"/>
                </a:lnTo>
                <a:lnTo>
                  <a:pt x="203" y="187"/>
                </a:lnTo>
                <a:lnTo>
                  <a:pt x="204" y="185"/>
                </a:lnTo>
                <a:lnTo>
                  <a:pt x="204" y="184"/>
                </a:lnTo>
                <a:lnTo>
                  <a:pt x="205" y="183"/>
                </a:lnTo>
                <a:lnTo>
                  <a:pt x="206" y="182"/>
                </a:lnTo>
                <a:lnTo>
                  <a:pt x="206" y="181"/>
                </a:lnTo>
                <a:lnTo>
                  <a:pt x="207" y="180"/>
                </a:lnTo>
                <a:lnTo>
                  <a:pt x="207" y="179"/>
                </a:lnTo>
                <a:lnTo>
                  <a:pt x="208" y="178"/>
                </a:lnTo>
                <a:lnTo>
                  <a:pt x="208" y="177"/>
                </a:lnTo>
                <a:lnTo>
                  <a:pt x="209" y="175"/>
                </a:lnTo>
                <a:lnTo>
                  <a:pt x="209" y="174"/>
                </a:lnTo>
                <a:lnTo>
                  <a:pt x="210" y="173"/>
                </a:lnTo>
                <a:lnTo>
                  <a:pt x="211" y="172"/>
                </a:lnTo>
                <a:lnTo>
                  <a:pt x="211" y="171"/>
                </a:lnTo>
                <a:lnTo>
                  <a:pt x="212" y="170"/>
                </a:lnTo>
                <a:lnTo>
                  <a:pt x="212" y="169"/>
                </a:lnTo>
                <a:lnTo>
                  <a:pt x="213" y="168"/>
                </a:lnTo>
                <a:lnTo>
                  <a:pt x="213" y="167"/>
                </a:lnTo>
                <a:lnTo>
                  <a:pt x="214" y="166"/>
                </a:lnTo>
                <a:lnTo>
                  <a:pt x="214" y="164"/>
                </a:lnTo>
                <a:lnTo>
                  <a:pt x="215" y="163"/>
                </a:lnTo>
                <a:lnTo>
                  <a:pt x="215" y="162"/>
                </a:lnTo>
                <a:lnTo>
                  <a:pt x="216" y="161"/>
                </a:lnTo>
                <a:lnTo>
                  <a:pt x="217" y="160"/>
                </a:lnTo>
                <a:lnTo>
                  <a:pt x="217" y="159"/>
                </a:lnTo>
                <a:lnTo>
                  <a:pt x="218" y="158"/>
                </a:lnTo>
                <a:lnTo>
                  <a:pt x="218" y="157"/>
                </a:lnTo>
                <a:lnTo>
                  <a:pt x="219" y="156"/>
                </a:lnTo>
                <a:lnTo>
                  <a:pt x="219" y="155"/>
                </a:lnTo>
                <a:lnTo>
                  <a:pt x="220" y="153"/>
                </a:lnTo>
                <a:lnTo>
                  <a:pt x="220" y="152"/>
                </a:lnTo>
                <a:lnTo>
                  <a:pt x="221" y="151"/>
                </a:lnTo>
                <a:lnTo>
                  <a:pt x="222" y="150"/>
                </a:lnTo>
                <a:lnTo>
                  <a:pt x="222" y="149"/>
                </a:lnTo>
                <a:lnTo>
                  <a:pt x="223" y="148"/>
                </a:lnTo>
                <a:lnTo>
                  <a:pt x="223" y="147"/>
                </a:lnTo>
                <a:lnTo>
                  <a:pt x="224" y="146"/>
                </a:lnTo>
                <a:lnTo>
                  <a:pt x="224" y="145"/>
                </a:lnTo>
                <a:lnTo>
                  <a:pt x="225" y="143"/>
                </a:lnTo>
                <a:lnTo>
                  <a:pt x="225" y="142"/>
                </a:lnTo>
                <a:lnTo>
                  <a:pt x="226" y="141"/>
                </a:lnTo>
                <a:lnTo>
                  <a:pt x="227" y="140"/>
                </a:lnTo>
                <a:lnTo>
                  <a:pt x="227" y="139"/>
                </a:lnTo>
                <a:lnTo>
                  <a:pt x="228" y="138"/>
                </a:lnTo>
                <a:lnTo>
                  <a:pt x="228" y="137"/>
                </a:lnTo>
                <a:lnTo>
                  <a:pt x="229" y="136"/>
                </a:lnTo>
                <a:lnTo>
                  <a:pt x="229" y="135"/>
                </a:lnTo>
                <a:lnTo>
                  <a:pt x="230" y="134"/>
                </a:lnTo>
                <a:lnTo>
                  <a:pt x="230" y="132"/>
                </a:lnTo>
                <a:lnTo>
                  <a:pt x="231" y="131"/>
                </a:lnTo>
                <a:lnTo>
                  <a:pt x="231" y="130"/>
                </a:lnTo>
                <a:lnTo>
                  <a:pt x="232" y="129"/>
                </a:lnTo>
                <a:lnTo>
                  <a:pt x="233" y="128"/>
                </a:lnTo>
                <a:lnTo>
                  <a:pt x="233" y="127"/>
                </a:lnTo>
                <a:lnTo>
                  <a:pt x="234" y="126"/>
                </a:lnTo>
                <a:lnTo>
                  <a:pt x="234" y="125"/>
                </a:lnTo>
                <a:lnTo>
                  <a:pt x="235" y="124"/>
                </a:lnTo>
                <a:lnTo>
                  <a:pt x="235" y="122"/>
                </a:lnTo>
                <a:lnTo>
                  <a:pt x="236" y="121"/>
                </a:lnTo>
                <a:lnTo>
                  <a:pt x="236" y="120"/>
                </a:lnTo>
                <a:lnTo>
                  <a:pt x="237" y="119"/>
                </a:lnTo>
                <a:lnTo>
                  <a:pt x="238" y="118"/>
                </a:lnTo>
                <a:lnTo>
                  <a:pt x="238" y="117"/>
                </a:lnTo>
                <a:lnTo>
                  <a:pt x="239" y="116"/>
                </a:lnTo>
                <a:lnTo>
                  <a:pt x="239" y="115"/>
                </a:lnTo>
                <a:lnTo>
                  <a:pt x="240" y="114"/>
                </a:lnTo>
                <a:lnTo>
                  <a:pt x="240" y="113"/>
                </a:lnTo>
                <a:lnTo>
                  <a:pt x="241" y="111"/>
                </a:lnTo>
                <a:lnTo>
                  <a:pt x="241" y="110"/>
                </a:lnTo>
                <a:lnTo>
                  <a:pt x="242" y="109"/>
                </a:lnTo>
                <a:lnTo>
                  <a:pt x="243" y="108"/>
                </a:lnTo>
                <a:lnTo>
                  <a:pt x="243" y="107"/>
                </a:lnTo>
                <a:lnTo>
                  <a:pt x="244" y="106"/>
                </a:lnTo>
                <a:lnTo>
                  <a:pt x="244" y="105"/>
                </a:lnTo>
                <a:lnTo>
                  <a:pt x="245" y="104"/>
                </a:lnTo>
                <a:lnTo>
                  <a:pt x="245" y="103"/>
                </a:lnTo>
                <a:lnTo>
                  <a:pt x="246" y="102"/>
                </a:lnTo>
                <a:lnTo>
                  <a:pt x="246" y="100"/>
                </a:lnTo>
                <a:lnTo>
                  <a:pt x="247" y="99"/>
                </a:lnTo>
                <a:lnTo>
                  <a:pt x="247" y="98"/>
                </a:lnTo>
                <a:lnTo>
                  <a:pt x="248" y="97"/>
                </a:lnTo>
                <a:lnTo>
                  <a:pt x="249" y="96"/>
                </a:lnTo>
                <a:lnTo>
                  <a:pt x="249" y="95"/>
                </a:lnTo>
                <a:lnTo>
                  <a:pt x="250" y="94"/>
                </a:lnTo>
                <a:lnTo>
                  <a:pt x="250" y="93"/>
                </a:lnTo>
                <a:lnTo>
                  <a:pt x="251" y="92"/>
                </a:lnTo>
                <a:lnTo>
                  <a:pt x="251" y="90"/>
                </a:lnTo>
                <a:lnTo>
                  <a:pt x="252" y="89"/>
                </a:lnTo>
                <a:lnTo>
                  <a:pt x="252" y="88"/>
                </a:lnTo>
                <a:lnTo>
                  <a:pt x="253" y="87"/>
                </a:lnTo>
                <a:lnTo>
                  <a:pt x="254" y="86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6" y="82"/>
                </a:lnTo>
                <a:lnTo>
                  <a:pt x="256" y="81"/>
                </a:lnTo>
                <a:lnTo>
                  <a:pt x="257" y="79"/>
                </a:lnTo>
                <a:lnTo>
                  <a:pt x="257" y="78"/>
                </a:lnTo>
                <a:lnTo>
                  <a:pt x="258" y="77"/>
                </a:lnTo>
                <a:lnTo>
                  <a:pt x="259" y="76"/>
                </a:lnTo>
                <a:lnTo>
                  <a:pt x="259" y="75"/>
                </a:lnTo>
                <a:lnTo>
                  <a:pt x="260" y="74"/>
                </a:lnTo>
                <a:lnTo>
                  <a:pt x="260" y="73"/>
                </a:lnTo>
                <a:lnTo>
                  <a:pt x="261" y="72"/>
                </a:lnTo>
                <a:lnTo>
                  <a:pt x="261" y="71"/>
                </a:lnTo>
                <a:lnTo>
                  <a:pt x="262" y="69"/>
                </a:lnTo>
                <a:lnTo>
                  <a:pt x="262" y="68"/>
                </a:lnTo>
                <a:lnTo>
                  <a:pt x="263" y="67"/>
                </a:lnTo>
                <a:lnTo>
                  <a:pt x="264" y="66"/>
                </a:lnTo>
                <a:lnTo>
                  <a:pt x="264" y="65"/>
                </a:lnTo>
                <a:lnTo>
                  <a:pt x="265" y="64"/>
                </a:lnTo>
                <a:lnTo>
                  <a:pt x="265" y="63"/>
                </a:lnTo>
                <a:lnTo>
                  <a:pt x="266" y="62"/>
                </a:lnTo>
                <a:lnTo>
                  <a:pt x="266" y="61"/>
                </a:lnTo>
                <a:lnTo>
                  <a:pt x="267" y="60"/>
                </a:lnTo>
                <a:lnTo>
                  <a:pt x="267" y="58"/>
                </a:lnTo>
                <a:lnTo>
                  <a:pt x="268" y="57"/>
                </a:lnTo>
                <a:lnTo>
                  <a:pt x="268" y="56"/>
                </a:lnTo>
                <a:lnTo>
                  <a:pt x="269" y="55"/>
                </a:lnTo>
                <a:lnTo>
                  <a:pt x="270" y="54"/>
                </a:lnTo>
                <a:lnTo>
                  <a:pt x="270" y="53"/>
                </a:lnTo>
                <a:lnTo>
                  <a:pt x="271" y="52"/>
                </a:lnTo>
                <a:lnTo>
                  <a:pt x="271" y="51"/>
                </a:lnTo>
                <a:lnTo>
                  <a:pt x="272" y="50"/>
                </a:lnTo>
                <a:lnTo>
                  <a:pt x="272" y="49"/>
                </a:lnTo>
                <a:lnTo>
                  <a:pt x="273" y="47"/>
                </a:lnTo>
                <a:lnTo>
                  <a:pt x="273" y="46"/>
                </a:lnTo>
                <a:lnTo>
                  <a:pt x="274" y="45"/>
                </a:lnTo>
                <a:lnTo>
                  <a:pt x="275" y="44"/>
                </a:lnTo>
                <a:lnTo>
                  <a:pt x="275" y="43"/>
                </a:lnTo>
                <a:lnTo>
                  <a:pt x="276" y="42"/>
                </a:lnTo>
                <a:lnTo>
                  <a:pt x="276" y="41"/>
                </a:lnTo>
                <a:lnTo>
                  <a:pt x="277" y="40"/>
                </a:lnTo>
                <a:lnTo>
                  <a:pt x="277" y="39"/>
                </a:lnTo>
                <a:lnTo>
                  <a:pt x="278" y="37"/>
                </a:lnTo>
                <a:lnTo>
                  <a:pt x="278" y="36"/>
                </a:lnTo>
                <a:lnTo>
                  <a:pt x="279" y="35"/>
                </a:lnTo>
                <a:lnTo>
                  <a:pt x="280" y="34"/>
                </a:lnTo>
                <a:lnTo>
                  <a:pt x="280" y="33"/>
                </a:lnTo>
                <a:lnTo>
                  <a:pt x="281" y="32"/>
                </a:lnTo>
                <a:lnTo>
                  <a:pt x="281" y="31"/>
                </a:lnTo>
                <a:lnTo>
                  <a:pt x="282" y="30"/>
                </a:lnTo>
                <a:lnTo>
                  <a:pt x="282" y="29"/>
                </a:lnTo>
                <a:lnTo>
                  <a:pt x="283" y="28"/>
                </a:lnTo>
                <a:lnTo>
                  <a:pt x="283" y="26"/>
                </a:lnTo>
                <a:lnTo>
                  <a:pt x="284" y="25"/>
                </a:lnTo>
                <a:lnTo>
                  <a:pt x="284" y="24"/>
                </a:lnTo>
                <a:lnTo>
                  <a:pt x="285" y="23"/>
                </a:lnTo>
                <a:lnTo>
                  <a:pt x="286" y="22"/>
                </a:lnTo>
                <a:lnTo>
                  <a:pt x="286" y="21"/>
                </a:lnTo>
                <a:lnTo>
                  <a:pt x="287" y="20"/>
                </a:lnTo>
                <a:lnTo>
                  <a:pt x="287" y="19"/>
                </a:lnTo>
                <a:lnTo>
                  <a:pt x="288" y="18"/>
                </a:lnTo>
                <a:lnTo>
                  <a:pt x="288" y="16"/>
                </a:lnTo>
                <a:lnTo>
                  <a:pt x="289" y="15"/>
                </a:lnTo>
                <a:lnTo>
                  <a:pt x="289" y="14"/>
                </a:lnTo>
                <a:lnTo>
                  <a:pt x="290" y="13"/>
                </a:lnTo>
                <a:lnTo>
                  <a:pt x="291" y="12"/>
                </a:lnTo>
                <a:lnTo>
                  <a:pt x="291" y="11"/>
                </a:lnTo>
                <a:lnTo>
                  <a:pt x="292" y="10"/>
                </a:lnTo>
                <a:lnTo>
                  <a:pt x="292" y="9"/>
                </a:lnTo>
                <a:lnTo>
                  <a:pt x="293" y="8"/>
                </a:lnTo>
                <a:lnTo>
                  <a:pt x="293" y="7"/>
                </a:lnTo>
                <a:lnTo>
                  <a:pt x="294" y="5"/>
                </a:lnTo>
                <a:lnTo>
                  <a:pt x="294" y="4"/>
                </a:lnTo>
                <a:lnTo>
                  <a:pt x="295" y="3"/>
                </a:lnTo>
                <a:lnTo>
                  <a:pt x="296" y="2"/>
                </a:lnTo>
                <a:lnTo>
                  <a:pt x="296" y="1"/>
                </a:lnTo>
                <a:lnTo>
                  <a:pt x="297" y="0"/>
                </a:lnTo>
                <a:lnTo>
                  <a:pt x="297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06450" y="2630488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55813" y="6372225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 rot="16200000">
            <a:off x="341313" y="4351338"/>
            <a:ext cx="6223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941388" y="5019675"/>
            <a:ext cx="3379788" cy="1125538"/>
          </a:xfrm>
          <a:custGeom>
            <a:avLst/>
            <a:gdLst>
              <a:gd name="T0" fmla="*/ 8 w 552"/>
              <a:gd name="T1" fmla="*/ 168 h 184"/>
              <a:gd name="T2" fmla="*/ 17 w 552"/>
              <a:gd name="T3" fmla="*/ 154 h 184"/>
              <a:gd name="T4" fmla="*/ 26 w 552"/>
              <a:gd name="T5" fmla="*/ 142 h 184"/>
              <a:gd name="T6" fmla="*/ 35 w 552"/>
              <a:gd name="T7" fmla="*/ 131 h 184"/>
              <a:gd name="T8" fmla="*/ 44 w 552"/>
              <a:gd name="T9" fmla="*/ 121 h 184"/>
              <a:gd name="T10" fmla="*/ 53 w 552"/>
              <a:gd name="T11" fmla="*/ 113 h 184"/>
              <a:gd name="T12" fmla="*/ 61 w 552"/>
              <a:gd name="T13" fmla="*/ 105 h 184"/>
              <a:gd name="T14" fmla="*/ 70 w 552"/>
              <a:gd name="T15" fmla="*/ 98 h 184"/>
              <a:gd name="T16" fmla="*/ 79 w 552"/>
              <a:gd name="T17" fmla="*/ 92 h 184"/>
              <a:gd name="T18" fmla="*/ 88 w 552"/>
              <a:gd name="T19" fmla="*/ 86 h 184"/>
              <a:gd name="T20" fmla="*/ 97 w 552"/>
              <a:gd name="T21" fmla="*/ 81 h 184"/>
              <a:gd name="T22" fmla="*/ 106 w 552"/>
              <a:gd name="T23" fmla="*/ 76 h 184"/>
              <a:gd name="T24" fmla="*/ 114 w 552"/>
              <a:gd name="T25" fmla="*/ 72 h 184"/>
              <a:gd name="T26" fmla="*/ 123 w 552"/>
              <a:gd name="T27" fmla="*/ 67 h 184"/>
              <a:gd name="T28" fmla="*/ 132 w 552"/>
              <a:gd name="T29" fmla="*/ 64 h 184"/>
              <a:gd name="T30" fmla="*/ 141 w 552"/>
              <a:gd name="T31" fmla="*/ 60 h 184"/>
              <a:gd name="T32" fmla="*/ 150 w 552"/>
              <a:gd name="T33" fmla="*/ 57 h 184"/>
              <a:gd name="T34" fmla="*/ 159 w 552"/>
              <a:gd name="T35" fmla="*/ 54 h 184"/>
              <a:gd name="T36" fmla="*/ 167 w 552"/>
              <a:gd name="T37" fmla="*/ 51 h 184"/>
              <a:gd name="T38" fmla="*/ 176 w 552"/>
              <a:gd name="T39" fmla="*/ 48 h 184"/>
              <a:gd name="T40" fmla="*/ 185 w 552"/>
              <a:gd name="T41" fmla="*/ 46 h 184"/>
              <a:gd name="T42" fmla="*/ 194 w 552"/>
              <a:gd name="T43" fmla="*/ 43 h 184"/>
              <a:gd name="T44" fmla="*/ 203 w 552"/>
              <a:gd name="T45" fmla="*/ 41 h 184"/>
              <a:gd name="T46" fmla="*/ 212 w 552"/>
              <a:gd name="T47" fmla="*/ 39 h 184"/>
              <a:gd name="T48" fmla="*/ 220 w 552"/>
              <a:gd name="T49" fmla="*/ 37 h 184"/>
              <a:gd name="T50" fmla="*/ 229 w 552"/>
              <a:gd name="T51" fmla="*/ 35 h 184"/>
              <a:gd name="T52" fmla="*/ 238 w 552"/>
              <a:gd name="T53" fmla="*/ 33 h 184"/>
              <a:gd name="T54" fmla="*/ 247 w 552"/>
              <a:gd name="T55" fmla="*/ 31 h 184"/>
              <a:gd name="T56" fmla="*/ 256 w 552"/>
              <a:gd name="T57" fmla="*/ 30 h 184"/>
              <a:gd name="T58" fmla="*/ 265 w 552"/>
              <a:gd name="T59" fmla="*/ 28 h 184"/>
              <a:gd name="T60" fmla="*/ 273 w 552"/>
              <a:gd name="T61" fmla="*/ 27 h 184"/>
              <a:gd name="T62" fmla="*/ 282 w 552"/>
              <a:gd name="T63" fmla="*/ 25 h 184"/>
              <a:gd name="T64" fmla="*/ 291 w 552"/>
              <a:gd name="T65" fmla="*/ 24 h 184"/>
              <a:gd name="T66" fmla="*/ 300 w 552"/>
              <a:gd name="T67" fmla="*/ 22 h 184"/>
              <a:gd name="T68" fmla="*/ 309 w 552"/>
              <a:gd name="T69" fmla="*/ 21 h 184"/>
              <a:gd name="T70" fmla="*/ 318 w 552"/>
              <a:gd name="T71" fmla="*/ 20 h 184"/>
              <a:gd name="T72" fmla="*/ 326 w 552"/>
              <a:gd name="T73" fmla="*/ 19 h 184"/>
              <a:gd name="T74" fmla="*/ 335 w 552"/>
              <a:gd name="T75" fmla="*/ 18 h 184"/>
              <a:gd name="T76" fmla="*/ 344 w 552"/>
              <a:gd name="T77" fmla="*/ 17 h 184"/>
              <a:gd name="T78" fmla="*/ 353 w 552"/>
              <a:gd name="T79" fmla="*/ 16 h 184"/>
              <a:gd name="T80" fmla="*/ 362 w 552"/>
              <a:gd name="T81" fmla="*/ 15 h 184"/>
              <a:gd name="T82" fmla="*/ 371 w 552"/>
              <a:gd name="T83" fmla="*/ 14 h 184"/>
              <a:gd name="T84" fmla="*/ 379 w 552"/>
              <a:gd name="T85" fmla="*/ 13 h 184"/>
              <a:gd name="T86" fmla="*/ 388 w 552"/>
              <a:gd name="T87" fmla="*/ 12 h 184"/>
              <a:gd name="T88" fmla="*/ 397 w 552"/>
              <a:gd name="T89" fmla="*/ 11 h 184"/>
              <a:gd name="T90" fmla="*/ 406 w 552"/>
              <a:gd name="T91" fmla="*/ 10 h 184"/>
              <a:gd name="T92" fmla="*/ 415 w 552"/>
              <a:gd name="T93" fmla="*/ 9 h 184"/>
              <a:gd name="T94" fmla="*/ 424 w 552"/>
              <a:gd name="T95" fmla="*/ 9 h 184"/>
              <a:gd name="T96" fmla="*/ 432 w 552"/>
              <a:gd name="T97" fmla="*/ 8 h 184"/>
              <a:gd name="T98" fmla="*/ 441 w 552"/>
              <a:gd name="T99" fmla="*/ 7 h 184"/>
              <a:gd name="T100" fmla="*/ 450 w 552"/>
              <a:gd name="T101" fmla="*/ 7 h 184"/>
              <a:gd name="T102" fmla="*/ 459 w 552"/>
              <a:gd name="T103" fmla="*/ 6 h 184"/>
              <a:gd name="T104" fmla="*/ 468 w 552"/>
              <a:gd name="T105" fmla="*/ 5 h 184"/>
              <a:gd name="T106" fmla="*/ 477 w 552"/>
              <a:gd name="T107" fmla="*/ 5 h 184"/>
              <a:gd name="T108" fmla="*/ 485 w 552"/>
              <a:gd name="T109" fmla="*/ 4 h 184"/>
              <a:gd name="T110" fmla="*/ 494 w 552"/>
              <a:gd name="T111" fmla="*/ 3 h 184"/>
              <a:gd name="T112" fmla="*/ 503 w 552"/>
              <a:gd name="T113" fmla="*/ 3 h 184"/>
              <a:gd name="T114" fmla="*/ 512 w 552"/>
              <a:gd name="T115" fmla="*/ 2 h 184"/>
              <a:gd name="T116" fmla="*/ 521 w 552"/>
              <a:gd name="T117" fmla="*/ 2 h 184"/>
              <a:gd name="T118" fmla="*/ 530 w 552"/>
              <a:gd name="T119" fmla="*/ 1 h 184"/>
              <a:gd name="T120" fmla="*/ 538 w 552"/>
              <a:gd name="T121" fmla="*/ 1 h 184"/>
              <a:gd name="T122" fmla="*/ 547 w 552"/>
              <a:gd name="T123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84">
                <a:moveTo>
                  <a:pt x="0" y="184"/>
                </a:moveTo>
                <a:lnTo>
                  <a:pt x="1" y="183"/>
                </a:lnTo>
                <a:lnTo>
                  <a:pt x="1" y="182"/>
                </a:lnTo>
                <a:lnTo>
                  <a:pt x="2" y="181"/>
                </a:lnTo>
                <a:lnTo>
                  <a:pt x="2" y="179"/>
                </a:lnTo>
                <a:lnTo>
                  <a:pt x="3" y="178"/>
                </a:lnTo>
                <a:lnTo>
                  <a:pt x="3" y="177"/>
                </a:lnTo>
                <a:lnTo>
                  <a:pt x="4" y="176"/>
                </a:lnTo>
                <a:lnTo>
                  <a:pt x="5" y="175"/>
                </a:lnTo>
                <a:lnTo>
                  <a:pt x="5" y="174"/>
                </a:lnTo>
                <a:lnTo>
                  <a:pt x="6" y="173"/>
                </a:lnTo>
                <a:lnTo>
                  <a:pt x="6" y="172"/>
                </a:lnTo>
                <a:lnTo>
                  <a:pt x="7" y="171"/>
                </a:lnTo>
                <a:lnTo>
                  <a:pt x="7" y="170"/>
                </a:lnTo>
                <a:lnTo>
                  <a:pt x="8" y="169"/>
                </a:lnTo>
                <a:lnTo>
                  <a:pt x="8" y="168"/>
                </a:lnTo>
                <a:lnTo>
                  <a:pt x="9" y="167"/>
                </a:lnTo>
                <a:lnTo>
                  <a:pt x="10" y="167"/>
                </a:lnTo>
                <a:lnTo>
                  <a:pt x="10" y="166"/>
                </a:lnTo>
                <a:lnTo>
                  <a:pt x="11" y="165"/>
                </a:lnTo>
                <a:lnTo>
                  <a:pt x="11" y="164"/>
                </a:lnTo>
                <a:lnTo>
                  <a:pt x="12" y="163"/>
                </a:lnTo>
                <a:lnTo>
                  <a:pt x="12" y="162"/>
                </a:lnTo>
                <a:lnTo>
                  <a:pt x="13" y="161"/>
                </a:lnTo>
                <a:lnTo>
                  <a:pt x="13" y="160"/>
                </a:lnTo>
                <a:lnTo>
                  <a:pt x="14" y="159"/>
                </a:lnTo>
                <a:lnTo>
                  <a:pt x="15" y="158"/>
                </a:lnTo>
                <a:lnTo>
                  <a:pt x="15" y="158"/>
                </a:lnTo>
                <a:lnTo>
                  <a:pt x="16" y="157"/>
                </a:lnTo>
                <a:lnTo>
                  <a:pt x="16" y="156"/>
                </a:lnTo>
                <a:lnTo>
                  <a:pt x="17" y="155"/>
                </a:lnTo>
                <a:lnTo>
                  <a:pt x="17" y="154"/>
                </a:lnTo>
                <a:lnTo>
                  <a:pt x="18" y="153"/>
                </a:lnTo>
                <a:lnTo>
                  <a:pt x="18" y="153"/>
                </a:lnTo>
                <a:lnTo>
                  <a:pt x="19" y="152"/>
                </a:lnTo>
                <a:lnTo>
                  <a:pt x="20" y="151"/>
                </a:lnTo>
                <a:lnTo>
                  <a:pt x="20" y="150"/>
                </a:lnTo>
                <a:lnTo>
                  <a:pt x="21" y="149"/>
                </a:lnTo>
                <a:lnTo>
                  <a:pt x="21" y="149"/>
                </a:lnTo>
                <a:lnTo>
                  <a:pt x="22" y="148"/>
                </a:lnTo>
                <a:lnTo>
                  <a:pt x="22" y="147"/>
                </a:lnTo>
                <a:lnTo>
                  <a:pt x="23" y="146"/>
                </a:lnTo>
                <a:lnTo>
                  <a:pt x="23" y="145"/>
                </a:lnTo>
                <a:lnTo>
                  <a:pt x="24" y="145"/>
                </a:lnTo>
                <a:lnTo>
                  <a:pt x="24" y="144"/>
                </a:lnTo>
                <a:lnTo>
                  <a:pt x="25" y="143"/>
                </a:lnTo>
                <a:lnTo>
                  <a:pt x="26" y="143"/>
                </a:lnTo>
                <a:lnTo>
                  <a:pt x="26" y="142"/>
                </a:lnTo>
                <a:lnTo>
                  <a:pt x="27" y="141"/>
                </a:lnTo>
                <a:lnTo>
                  <a:pt x="27" y="140"/>
                </a:lnTo>
                <a:lnTo>
                  <a:pt x="28" y="140"/>
                </a:lnTo>
                <a:lnTo>
                  <a:pt x="28" y="139"/>
                </a:lnTo>
                <a:lnTo>
                  <a:pt x="29" y="138"/>
                </a:lnTo>
                <a:lnTo>
                  <a:pt x="29" y="138"/>
                </a:lnTo>
                <a:lnTo>
                  <a:pt x="30" y="137"/>
                </a:lnTo>
                <a:lnTo>
                  <a:pt x="31" y="136"/>
                </a:lnTo>
                <a:lnTo>
                  <a:pt x="31" y="136"/>
                </a:lnTo>
                <a:lnTo>
                  <a:pt x="32" y="135"/>
                </a:lnTo>
                <a:lnTo>
                  <a:pt x="32" y="134"/>
                </a:lnTo>
                <a:lnTo>
                  <a:pt x="33" y="134"/>
                </a:lnTo>
                <a:lnTo>
                  <a:pt x="33" y="133"/>
                </a:lnTo>
                <a:lnTo>
                  <a:pt x="34" y="132"/>
                </a:lnTo>
                <a:lnTo>
                  <a:pt x="34" y="132"/>
                </a:lnTo>
                <a:lnTo>
                  <a:pt x="35" y="131"/>
                </a:lnTo>
                <a:lnTo>
                  <a:pt x="36" y="130"/>
                </a:lnTo>
                <a:lnTo>
                  <a:pt x="36" y="130"/>
                </a:lnTo>
                <a:lnTo>
                  <a:pt x="37" y="129"/>
                </a:lnTo>
                <a:lnTo>
                  <a:pt x="37" y="128"/>
                </a:lnTo>
                <a:lnTo>
                  <a:pt x="38" y="128"/>
                </a:lnTo>
                <a:lnTo>
                  <a:pt x="38" y="127"/>
                </a:lnTo>
                <a:lnTo>
                  <a:pt x="39" y="127"/>
                </a:lnTo>
                <a:lnTo>
                  <a:pt x="39" y="126"/>
                </a:lnTo>
                <a:lnTo>
                  <a:pt x="40" y="125"/>
                </a:lnTo>
                <a:lnTo>
                  <a:pt x="40" y="125"/>
                </a:lnTo>
                <a:lnTo>
                  <a:pt x="41" y="124"/>
                </a:lnTo>
                <a:lnTo>
                  <a:pt x="42" y="124"/>
                </a:lnTo>
                <a:lnTo>
                  <a:pt x="42" y="123"/>
                </a:lnTo>
                <a:lnTo>
                  <a:pt x="43" y="122"/>
                </a:lnTo>
                <a:lnTo>
                  <a:pt x="43" y="122"/>
                </a:lnTo>
                <a:lnTo>
                  <a:pt x="44" y="121"/>
                </a:lnTo>
                <a:lnTo>
                  <a:pt x="44" y="121"/>
                </a:lnTo>
                <a:lnTo>
                  <a:pt x="45" y="120"/>
                </a:lnTo>
                <a:lnTo>
                  <a:pt x="45" y="120"/>
                </a:lnTo>
                <a:lnTo>
                  <a:pt x="46" y="119"/>
                </a:lnTo>
                <a:lnTo>
                  <a:pt x="47" y="119"/>
                </a:lnTo>
                <a:lnTo>
                  <a:pt x="47" y="118"/>
                </a:lnTo>
                <a:lnTo>
                  <a:pt x="48" y="117"/>
                </a:lnTo>
                <a:lnTo>
                  <a:pt x="48" y="117"/>
                </a:lnTo>
                <a:lnTo>
                  <a:pt x="49" y="116"/>
                </a:lnTo>
                <a:lnTo>
                  <a:pt x="49" y="116"/>
                </a:lnTo>
                <a:lnTo>
                  <a:pt x="50" y="115"/>
                </a:lnTo>
                <a:lnTo>
                  <a:pt x="50" y="115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4" y="112"/>
                </a:lnTo>
                <a:lnTo>
                  <a:pt x="54" y="111"/>
                </a:lnTo>
                <a:lnTo>
                  <a:pt x="55" y="111"/>
                </a:lnTo>
                <a:lnTo>
                  <a:pt x="55" y="110"/>
                </a:lnTo>
                <a:lnTo>
                  <a:pt x="56" y="110"/>
                </a:lnTo>
                <a:lnTo>
                  <a:pt x="56" y="109"/>
                </a:lnTo>
                <a:lnTo>
                  <a:pt x="57" y="109"/>
                </a:lnTo>
                <a:lnTo>
                  <a:pt x="58" y="108"/>
                </a:lnTo>
                <a:lnTo>
                  <a:pt x="58" y="108"/>
                </a:lnTo>
                <a:lnTo>
                  <a:pt x="59" y="107"/>
                </a:lnTo>
                <a:lnTo>
                  <a:pt x="59" y="107"/>
                </a:lnTo>
                <a:lnTo>
                  <a:pt x="60" y="106"/>
                </a:lnTo>
                <a:lnTo>
                  <a:pt x="60" y="106"/>
                </a:lnTo>
                <a:lnTo>
                  <a:pt x="61" y="105"/>
                </a:lnTo>
                <a:lnTo>
                  <a:pt x="61" y="105"/>
                </a:lnTo>
                <a:lnTo>
                  <a:pt x="62" y="105"/>
                </a:lnTo>
                <a:lnTo>
                  <a:pt x="63" y="104"/>
                </a:lnTo>
                <a:lnTo>
                  <a:pt x="63" y="104"/>
                </a:lnTo>
                <a:lnTo>
                  <a:pt x="64" y="103"/>
                </a:lnTo>
                <a:lnTo>
                  <a:pt x="64" y="103"/>
                </a:lnTo>
                <a:lnTo>
                  <a:pt x="65" y="102"/>
                </a:lnTo>
                <a:lnTo>
                  <a:pt x="65" y="102"/>
                </a:lnTo>
                <a:lnTo>
                  <a:pt x="66" y="101"/>
                </a:lnTo>
                <a:lnTo>
                  <a:pt x="66" y="101"/>
                </a:lnTo>
                <a:lnTo>
                  <a:pt x="67" y="101"/>
                </a:lnTo>
                <a:lnTo>
                  <a:pt x="68" y="100"/>
                </a:lnTo>
                <a:lnTo>
                  <a:pt x="68" y="100"/>
                </a:lnTo>
                <a:lnTo>
                  <a:pt x="69" y="99"/>
                </a:lnTo>
                <a:lnTo>
                  <a:pt x="69" y="99"/>
                </a:lnTo>
                <a:lnTo>
                  <a:pt x="70" y="98"/>
                </a:lnTo>
                <a:lnTo>
                  <a:pt x="70" y="98"/>
                </a:lnTo>
                <a:lnTo>
                  <a:pt x="71" y="98"/>
                </a:lnTo>
                <a:lnTo>
                  <a:pt x="71" y="97"/>
                </a:lnTo>
                <a:lnTo>
                  <a:pt x="72" y="97"/>
                </a:lnTo>
                <a:lnTo>
                  <a:pt x="72" y="96"/>
                </a:lnTo>
                <a:lnTo>
                  <a:pt x="73" y="96"/>
                </a:lnTo>
                <a:lnTo>
                  <a:pt x="74" y="96"/>
                </a:lnTo>
                <a:lnTo>
                  <a:pt x="74" y="95"/>
                </a:lnTo>
                <a:lnTo>
                  <a:pt x="75" y="95"/>
                </a:lnTo>
                <a:lnTo>
                  <a:pt x="75" y="94"/>
                </a:lnTo>
                <a:lnTo>
                  <a:pt x="76" y="94"/>
                </a:lnTo>
                <a:lnTo>
                  <a:pt x="76" y="94"/>
                </a:lnTo>
                <a:lnTo>
                  <a:pt x="77" y="93"/>
                </a:lnTo>
                <a:lnTo>
                  <a:pt x="77" y="93"/>
                </a:lnTo>
                <a:lnTo>
                  <a:pt x="78" y="93"/>
                </a:lnTo>
                <a:lnTo>
                  <a:pt x="79" y="92"/>
                </a:lnTo>
                <a:lnTo>
                  <a:pt x="79" y="92"/>
                </a:lnTo>
                <a:lnTo>
                  <a:pt x="80" y="91"/>
                </a:lnTo>
                <a:lnTo>
                  <a:pt x="80" y="91"/>
                </a:lnTo>
                <a:lnTo>
                  <a:pt x="81" y="91"/>
                </a:lnTo>
                <a:lnTo>
                  <a:pt x="81" y="90"/>
                </a:lnTo>
                <a:lnTo>
                  <a:pt x="82" y="90"/>
                </a:lnTo>
                <a:lnTo>
                  <a:pt x="82" y="90"/>
                </a:lnTo>
                <a:lnTo>
                  <a:pt x="83" y="89"/>
                </a:lnTo>
                <a:lnTo>
                  <a:pt x="84" y="89"/>
                </a:lnTo>
                <a:lnTo>
                  <a:pt x="84" y="88"/>
                </a:lnTo>
                <a:lnTo>
                  <a:pt x="85" y="88"/>
                </a:lnTo>
                <a:lnTo>
                  <a:pt x="85" y="88"/>
                </a:lnTo>
                <a:lnTo>
                  <a:pt x="86" y="87"/>
                </a:lnTo>
                <a:lnTo>
                  <a:pt x="86" y="87"/>
                </a:lnTo>
                <a:lnTo>
                  <a:pt x="87" y="87"/>
                </a:lnTo>
                <a:lnTo>
                  <a:pt x="87" y="86"/>
                </a:lnTo>
                <a:lnTo>
                  <a:pt x="88" y="86"/>
                </a:lnTo>
                <a:lnTo>
                  <a:pt x="89" y="86"/>
                </a:lnTo>
                <a:lnTo>
                  <a:pt x="89" y="85"/>
                </a:lnTo>
                <a:lnTo>
                  <a:pt x="90" y="85"/>
                </a:lnTo>
                <a:lnTo>
                  <a:pt x="90" y="85"/>
                </a:lnTo>
                <a:lnTo>
                  <a:pt x="91" y="84"/>
                </a:lnTo>
                <a:lnTo>
                  <a:pt x="91" y="84"/>
                </a:lnTo>
                <a:lnTo>
                  <a:pt x="92" y="84"/>
                </a:lnTo>
                <a:lnTo>
                  <a:pt x="92" y="83"/>
                </a:lnTo>
                <a:lnTo>
                  <a:pt x="93" y="83"/>
                </a:lnTo>
                <a:lnTo>
                  <a:pt x="93" y="83"/>
                </a:lnTo>
                <a:lnTo>
                  <a:pt x="94" y="82"/>
                </a:lnTo>
                <a:lnTo>
                  <a:pt x="95" y="82"/>
                </a:lnTo>
                <a:lnTo>
                  <a:pt x="95" y="82"/>
                </a:lnTo>
                <a:lnTo>
                  <a:pt x="96" y="81"/>
                </a:lnTo>
                <a:lnTo>
                  <a:pt x="96" y="81"/>
                </a:lnTo>
                <a:lnTo>
                  <a:pt x="97" y="81"/>
                </a:lnTo>
                <a:lnTo>
                  <a:pt x="97" y="80"/>
                </a:lnTo>
                <a:lnTo>
                  <a:pt x="98" y="80"/>
                </a:lnTo>
                <a:lnTo>
                  <a:pt x="98" y="80"/>
                </a:lnTo>
                <a:lnTo>
                  <a:pt x="99" y="80"/>
                </a:lnTo>
                <a:lnTo>
                  <a:pt x="100" y="79"/>
                </a:lnTo>
                <a:lnTo>
                  <a:pt x="100" y="79"/>
                </a:lnTo>
                <a:lnTo>
                  <a:pt x="101" y="79"/>
                </a:lnTo>
                <a:lnTo>
                  <a:pt x="101" y="78"/>
                </a:lnTo>
                <a:lnTo>
                  <a:pt x="102" y="78"/>
                </a:lnTo>
                <a:lnTo>
                  <a:pt x="102" y="78"/>
                </a:lnTo>
                <a:lnTo>
                  <a:pt x="103" y="77"/>
                </a:lnTo>
                <a:lnTo>
                  <a:pt x="103" y="77"/>
                </a:lnTo>
                <a:lnTo>
                  <a:pt x="104" y="77"/>
                </a:lnTo>
                <a:lnTo>
                  <a:pt x="105" y="77"/>
                </a:lnTo>
                <a:lnTo>
                  <a:pt x="105" y="76"/>
                </a:lnTo>
                <a:lnTo>
                  <a:pt x="106" y="76"/>
                </a:lnTo>
                <a:lnTo>
                  <a:pt x="106" y="76"/>
                </a:lnTo>
                <a:lnTo>
                  <a:pt x="107" y="75"/>
                </a:lnTo>
                <a:lnTo>
                  <a:pt x="107" y="75"/>
                </a:lnTo>
                <a:lnTo>
                  <a:pt x="108" y="75"/>
                </a:lnTo>
                <a:lnTo>
                  <a:pt x="108" y="75"/>
                </a:lnTo>
                <a:lnTo>
                  <a:pt x="109" y="74"/>
                </a:lnTo>
                <a:lnTo>
                  <a:pt x="109" y="74"/>
                </a:lnTo>
                <a:lnTo>
                  <a:pt x="110" y="74"/>
                </a:lnTo>
                <a:lnTo>
                  <a:pt x="111" y="73"/>
                </a:lnTo>
                <a:lnTo>
                  <a:pt x="111" y="73"/>
                </a:lnTo>
                <a:lnTo>
                  <a:pt x="112" y="73"/>
                </a:lnTo>
                <a:lnTo>
                  <a:pt x="112" y="73"/>
                </a:lnTo>
                <a:lnTo>
                  <a:pt x="113" y="72"/>
                </a:lnTo>
                <a:lnTo>
                  <a:pt x="113" y="72"/>
                </a:lnTo>
                <a:lnTo>
                  <a:pt x="114" y="72"/>
                </a:lnTo>
                <a:lnTo>
                  <a:pt x="114" y="72"/>
                </a:lnTo>
                <a:lnTo>
                  <a:pt x="115" y="71"/>
                </a:lnTo>
                <a:lnTo>
                  <a:pt x="116" y="71"/>
                </a:lnTo>
                <a:lnTo>
                  <a:pt x="116" y="71"/>
                </a:lnTo>
                <a:lnTo>
                  <a:pt x="117" y="70"/>
                </a:lnTo>
                <a:lnTo>
                  <a:pt x="117" y="70"/>
                </a:lnTo>
                <a:lnTo>
                  <a:pt x="118" y="70"/>
                </a:lnTo>
                <a:lnTo>
                  <a:pt x="118" y="70"/>
                </a:lnTo>
                <a:lnTo>
                  <a:pt x="119" y="69"/>
                </a:lnTo>
                <a:lnTo>
                  <a:pt x="119" y="69"/>
                </a:lnTo>
                <a:lnTo>
                  <a:pt x="120" y="69"/>
                </a:lnTo>
                <a:lnTo>
                  <a:pt x="121" y="69"/>
                </a:lnTo>
                <a:lnTo>
                  <a:pt x="121" y="68"/>
                </a:lnTo>
                <a:lnTo>
                  <a:pt x="122" y="68"/>
                </a:lnTo>
                <a:lnTo>
                  <a:pt x="122" y="68"/>
                </a:lnTo>
                <a:lnTo>
                  <a:pt x="123" y="68"/>
                </a:lnTo>
                <a:lnTo>
                  <a:pt x="123" y="67"/>
                </a:lnTo>
                <a:lnTo>
                  <a:pt x="124" y="67"/>
                </a:lnTo>
                <a:lnTo>
                  <a:pt x="124" y="67"/>
                </a:lnTo>
                <a:lnTo>
                  <a:pt x="125" y="67"/>
                </a:lnTo>
                <a:lnTo>
                  <a:pt x="125" y="66"/>
                </a:lnTo>
                <a:lnTo>
                  <a:pt x="126" y="66"/>
                </a:lnTo>
                <a:lnTo>
                  <a:pt x="127" y="66"/>
                </a:lnTo>
                <a:lnTo>
                  <a:pt x="127" y="66"/>
                </a:lnTo>
                <a:lnTo>
                  <a:pt x="128" y="65"/>
                </a:lnTo>
                <a:lnTo>
                  <a:pt x="128" y="65"/>
                </a:lnTo>
                <a:lnTo>
                  <a:pt x="129" y="65"/>
                </a:lnTo>
                <a:lnTo>
                  <a:pt x="129" y="65"/>
                </a:lnTo>
                <a:lnTo>
                  <a:pt x="130" y="65"/>
                </a:lnTo>
                <a:lnTo>
                  <a:pt x="130" y="64"/>
                </a:lnTo>
                <a:lnTo>
                  <a:pt x="131" y="64"/>
                </a:lnTo>
                <a:lnTo>
                  <a:pt x="132" y="64"/>
                </a:lnTo>
                <a:lnTo>
                  <a:pt x="132" y="64"/>
                </a:lnTo>
                <a:lnTo>
                  <a:pt x="133" y="63"/>
                </a:lnTo>
                <a:lnTo>
                  <a:pt x="133" y="63"/>
                </a:lnTo>
                <a:lnTo>
                  <a:pt x="134" y="63"/>
                </a:lnTo>
                <a:lnTo>
                  <a:pt x="134" y="63"/>
                </a:lnTo>
                <a:lnTo>
                  <a:pt x="135" y="62"/>
                </a:lnTo>
                <a:lnTo>
                  <a:pt x="135" y="62"/>
                </a:lnTo>
                <a:lnTo>
                  <a:pt x="136" y="62"/>
                </a:lnTo>
                <a:lnTo>
                  <a:pt x="137" y="62"/>
                </a:lnTo>
                <a:lnTo>
                  <a:pt x="137" y="62"/>
                </a:lnTo>
                <a:lnTo>
                  <a:pt x="138" y="61"/>
                </a:lnTo>
                <a:lnTo>
                  <a:pt x="138" y="61"/>
                </a:lnTo>
                <a:lnTo>
                  <a:pt x="139" y="61"/>
                </a:lnTo>
                <a:lnTo>
                  <a:pt x="139" y="61"/>
                </a:lnTo>
                <a:lnTo>
                  <a:pt x="140" y="60"/>
                </a:lnTo>
                <a:lnTo>
                  <a:pt x="140" y="60"/>
                </a:lnTo>
                <a:lnTo>
                  <a:pt x="141" y="60"/>
                </a:lnTo>
                <a:lnTo>
                  <a:pt x="142" y="60"/>
                </a:lnTo>
                <a:lnTo>
                  <a:pt x="142" y="60"/>
                </a:lnTo>
                <a:lnTo>
                  <a:pt x="143" y="59"/>
                </a:lnTo>
                <a:lnTo>
                  <a:pt x="143" y="59"/>
                </a:lnTo>
                <a:lnTo>
                  <a:pt x="144" y="59"/>
                </a:lnTo>
                <a:lnTo>
                  <a:pt x="144" y="59"/>
                </a:lnTo>
                <a:lnTo>
                  <a:pt x="145" y="59"/>
                </a:lnTo>
                <a:lnTo>
                  <a:pt x="145" y="58"/>
                </a:lnTo>
                <a:lnTo>
                  <a:pt x="146" y="58"/>
                </a:lnTo>
                <a:lnTo>
                  <a:pt x="146" y="58"/>
                </a:lnTo>
                <a:lnTo>
                  <a:pt x="147" y="58"/>
                </a:lnTo>
                <a:lnTo>
                  <a:pt x="148" y="58"/>
                </a:lnTo>
                <a:lnTo>
                  <a:pt x="148" y="57"/>
                </a:lnTo>
                <a:lnTo>
                  <a:pt x="149" y="57"/>
                </a:lnTo>
                <a:lnTo>
                  <a:pt x="149" y="57"/>
                </a:lnTo>
                <a:lnTo>
                  <a:pt x="150" y="57"/>
                </a:lnTo>
                <a:lnTo>
                  <a:pt x="150" y="57"/>
                </a:lnTo>
                <a:lnTo>
                  <a:pt x="151" y="56"/>
                </a:lnTo>
                <a:lnTo>
                  <a:pt x="151" y="56"/>
                </a:lnTo>
                <a:lnTo>
                  <a:pt x="152" y="56"/>
                </a:lnTo>
                <a:lnTo>
                  <a:pt x="153" y="56"/>
                </a:lnTo>
                <a:lnTo>
                  <a:pt x="153" y="56"/>
                </a:lnTo>
                <a:lnTo>
                  <a:pt x="154" y="55"/>
                </a:lnTo>
                <a:lnTo>
                  <a:pt x="154" y="55"/>
                </a:lnTo>
                <a:lnTo>
                  <a:pt x="155" y="55"/>
                </a:lnTo>
                <a:lnTo>
                  <a:pt x="155" y="55"/>
                </a:lnTo>
                <a:lnTo>
                  <a:pt x="156" y="55"/>
                </a:lnTo>
                <a:lnTo>
                  <a:pt x="156" y="54"/>
                </a:lnTo>
                <a:lnTo>
                  <a:pt x="157" y="54"/>
                </a:lnTo>
                <a:lnTo>
                  <a:pt x="158" y="54"/>
                </a:lnTo>
                <a:lnTo>
                  <a:pt x="158" y="54"/>
                </a:lnTo>
                <a:lnTo>
                  <a:pt x="159" y="54"/>
                </a:lnTo>
                <a:lnTo>
                  <a:pt x="159" y="54"/>
                </a:lnTo>
                <a:lnTo>
                  <a:pt x="160" y="53"/>
                </a:lnTo>
                <a:lnTo>
                  <a:pt x="160" y="53"/>
                </a:lnTo>
                <a:lnTo>
                  <a:pt x="161" y="53"/>
                </a:lnTo>
                <a:lnTo>
                  <a:pt x="161" y="53"/>
                </a:lnTo>
                <a:lnTo>
                  <a:pt x="162" y="53"/>
                </a:lnTo>
                <a:lnTo>
                  <a:pt x="162" y="52"/>
                </a:lnTo>
                <a:lnTo>
                  <a:pt x="163" y="52"/>
                </a:lnTo>
                <a:lnTo>
                  <a:pt x="164" y="52"/>
                </a:lnTo>
                <a:lnTo>
                  <a:pt x="164" y="52"/>
                </a:lnTo>
                <a:lnTo>
                  <a:pt x="165" y="52"/>
                </a:lnTo>
                <a:lnTo>
                  <a:pt x="165" y="52"/>
                </a:lnTo>
                <a:lnTo>
                  <a:pt x="166" y="51"/>
                </a:lnTo>
                <a:lnTo>
                  <a:pt x="166" y="51"/>
                </a:lnTo>
                <a:lnTo>
                  <a:pt x="167" y="51"/>
                </a:lnTo>
                <a:lnTo>
                  <a:pt x="167" y="51"/>
                </a:lnTo>
                <a:lnTo>
                  <a:pt x="168" y="51"/>
                </a:lnTo>
                <a:lnTo>
                  <a:pt x="169" y="50"/>
                </a:lnTo>
                <a:lnTo>
                  <a:pt x="169" y="50"/>
                </a:lnTo>
                <a:lnTo>
                  <a:pt x="170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49"/>
                </a:lnTo>
                <a:lnTo>
                  <a:pt x="172" y="49"/>
                </a:lnTo>
                <a:lnTo>
                  <a:pt x="173" y="49"/>
                </a:lnTo>
                <a:lnTo>
                  <a:pt x="174" y="49"/>
                </a:lnTo>
                <a:lnTo>
                  <a:pt x="174" y="49"/>
                </a:lnTo>
                <a:lnTo>
                  <a:pt x="175" y="49"/>
                </a:lnTo>
                <a:lnTo>
                  <a:pt x="175" y="48"/>
                </a:lnTo>
                <a:lnTo>
                  <a:pt x="176" y="48"/>
                </a:lnTo>
                <a:lnTo>
                  <a:pt x="176" y="48"/>
                </a:lnTo>
                <a:lnTo>
                  <a:pt x="177" y="48"/>
                </a:lnTo>
                <a:lnTo>
                  <a:pt x="177" y="48"/>
                </a:lnTo>
                <a:lnTo>
                  <a:pt x="178" y="48"/>
                </a:lnTo>
                <a:lnTo>
                  <a:pt x="178" y="47"/>
                </a:lnTo>
                <a:lnTo>
                  <a:pt x="179" y="47"/>
                </a:lnTo>
                <a:lnTo>
                  <a:pt x="180" y="47"/>
                </a:lnTo>
                <a:lnTo>
                  <a:pt x="180" y="47"/>
                </a:lnTo>
                <a:lnTo>
                  <a:pt x="181" y="47"/>
                </a:lnTo>
                <a:lnTo>
                  <a:pt x="181" y="47"/>
                </a:lnTo>
                <a:lnTo>
                  <a:pt x="182" y="46"/>
                </a:lnTo>
                <a:lnTo>
                  <a:pt x="182" y="46"/>
                </a:lnTo>
                <a:lnTo>
                  <a:pt x="183" y="46"/>
                </a:lnTo>
                <a:lnTo>
                  <a:pt x="183" y="46"/>
                </a:lnTo>
                <a:lnTo>
                  <a:pt x="184" y="46"/>
                </a:lnTo>
                <a:lnTo>
                  <a:pt x="185" y="46"/>
                </a:lnTo>
                <a:lnTo>
                  <a:pt x="185" y="46"/>
                </a:lnTo>
                <a:lnTo>
                  <a:pt x="186" y="45"/>
                </a:lnTo>
                <a:lnTo>
                  <a:pt x="186" y="45"/>
                </a:lnTo>
                <a:lnTo>
                  <a:pt x="187" y="45"/>
                </a:lnTo>
                <a:lnTo>
                  <a:pt x="187" y="45"/>
                </a:lnTo>
                <a:lnTo>
                  <a:pt x="188" y="45"/>
                </a:lnTo>
                <a:lnTo>
                  <a:pt x="188" y="45"/>
                </a:lnTo>
                <a:lnTo>
                  <a:pt x="189" y="44"/>
                </a:lnTo>
                <a:lnTo>
                  <a:pt x="190" y="44"/>
                </a:lnTo>
                <a:lnTo>
                  <a:pt x="190" y="44"/>
                </a:lnTo>
                <a:lnTo>
                  <a:pt x="191" y="44"/>
                </a:lnTo>
                <a:lnTo>
                  <a:pt x="191" y="44"/>
                </a:lnTo>
                <a:lnTo>
                  <a:pt x="192" y="44"/>
                </a:lnTo>
                <a:lnTo>
                  <a:pt x="192" y="44"/>
                </a:lnTo>
                <a:lnTo>
                  <a:pt x="193" y="43"/>
                </a:lnTo>
                <a:lnTo>
                  <a:pt x="193" y="43"/>
                </a:lnTo>
                <a:lnTo>
                  <a:pt x="194" y="43"/>
                </a:lnTo>
                <a:lnTo>
                  <a:pt x="194" y="43"/>
                </a:lnTo>
                <a:lnTo>
                  <a:pt x="195" y="43"/>
                </a:lnTo>
                <a:lnTo>
                  <a:pt x="196" y="43"/>
                </a:lnTo>
                <a:lnTo>
                  <a:pt x="196" y="43"/>
                </a:lnTo>
                <a:lnTo>
                  <a:pt x="197" y="42"/>
                </a:lnTo>
                <a:lnTo>
                  <a:pt x="197" y="42"/>
                </a:lnTo>
                <a:lnTo>
                  <a:pt x="198" y="42"/>
                </a:lnTo>
                <a:lnTo>
                  <a:pt x="198" y="42"/>
                </a:lnTo>
                <a:lnTo>
                  <a:pt x="199" y="42"/>
                </a:lnTo>
                <a:lnTo>
                  <a:pt x="199" y="42"/>
                </a:lnTo>
                <a:lnTo>
                  <a:pt x="200" y="42"/>
                </a:lnTo>
                <a:lnTo>
                  <a:pt x="201" y="41"/>
                </a:lnTo>
                <a:lnTo>
                  <a:pt x="201" y="41"/>
                </a:lnTo>
                <a:lnTo>
                  <a:pt x="202" y="41"/>
                </a:lnTo>
                <a:lnTo>
                  <a:pt x="202" y="41"/>
                </a:lnTo>
                <a:lnTo>
                  <a:pt x="203" y="41"/>
                </a:lnTo>
                <a:lnTo>
                  <a:pt x="203" y="41"/>
                </a:lnTo>
                <a:lnTo>
                  <a:pt x="204" y="41"/>
                </a:lnTo>
                <a:lnTo>
                  <a:pt x="204" y="40"/>
                </a:lnTo>
                <a:lnTo>
                  <a:pt x="205" y="40"/>
                </a:lnTo>
                <a:lnTo>
                  <a:pt x="206" y="40"/>
                </a:lnTo>
                <a:lnTo>
                  <a:pt x="206" y="40"/>
                </a:lnTo>
                <a:lnTo>
                  <a:pt x="207" y="40"/>
                </a:lnTo>
                <a:lnTo>
                  <a:pt x="207" y="40"/>
                </a:lnTo>
                <a:lnTo>
                  <a:pt x="208" y="40"/>
                </a:lnTo>
                <a:lnTo>
                  <a:pt x="208" y="40"/>
                </a:lnTo>
                <a:lnTo>
                  <a:pt x="209" y="39"/>
                </a:lnTo>
                <a:lnTo>
                  <a:pt x="209" y="39"/>
                </a:lnTo>
                <a:lnTo>
                  <a:pt x="210" y="39"/>
                </a:lnTo>
                <a:lnTo>
                  <a:pt x="211" y="39"/>
                </a:lnTo>
                <a:lnTo>
                  <a:pt x="211" y="39"/>
                </a:lnTo>
                <a:lnTo>
                  <a:pt x="212" y="39"/>
                </a:lnTo>
                <a:lnTo>
                  <a:pt x="212" y="39"/>
                </a:lnTo>
                <a:lnTo>
                  <a:pt x="213" y="38"/>
                </a:lnTo>
                <a:lnTo>
                  <a:pt x="213" y="38"/>
                </a:lnTo>
                <a:lnTo>
                  <a:pt x="214" y="38"/>
                </a:lnTo>
                <a:lnTo>
                  <a:pt x="214" y="38"/>
                </a:lnTo>
                <a:lnTo>
                  <a:pt x="215" y="38"/>
                </a:lnTo>
                <a:lnTo>
                  <a:pt x="215" y="38"/>
                </a:lnTo>
                <a:lnTo>
                  <a:pt x="216" y="38"/>
                </a:lnTo>
                <a:lnTo>
                  <a:pt x="217" y="38"/>
                </a:lnTo>
                <a:lnTo>
                  <a:pt x="217" y="37"/>
                </a:lnTo>
                <a:lnTo>
                  <a:pt x="218" y="37"/>
                </a:lnTo>
                <a:lnTo>
                  <a:pt x="218" y="37"/>
                </a:lnTo>
                <a:lnTo>
                  <a:pt x="219" y="37"/>
                </a:lnTo>
                <a:lnTo>
                  <a:pt x="219" y="37"/>
                </a:lnTo>
                <a:lnTo>
                  <a:pt x="220" y="37"/>
                </a:lnTo>
                <a:lnTo>
                  <a:pt x="220" y="37"/>
                </a:lnTo>
                <a:lnTo>
                  <a:pt x="221" y="37"/>
                </a:lnTo>
                <a:lnTo>
                  <a:pt x="222" y="36"/>
                </a:lnTo>
                <a:lnTo>
                  <a:pt x="222" y="36"/>
                </a:lnTo>
                <a:lnTo>
                  <a:pt x="223" y="36"/>
                </a:lnTo>
                <a:lnTo>
                  <a:pt x="223" y="36"/>
                </a:lnTo>
                <a:lnTo>
                  <a:pt x="224" y="36"/>
                </a:lnTo>
                <a:lnTo>
                  <a:pt x="224" y="36"/>
                </a:lnTo>
                <a:lnTo>
                  <a:pt x="225" y="36"/>
                </a:lnTo>
                <a:lnTo>
                  <a:pt x="225" y="36"/>
                </a:lnTo>
                <a:lnTo>
                  <a:pt x="226" y="36"/>
                </a:lnTo>
                <a:lnTo>
                  <a:pt x="227" y="35"/>
                </a:lnTo>
                <a:lnTo>
                  <a:pt x="227" y="35"/>
                </a:lnTo>
                <a:lnTo>
                  <a:pt x="228" y="35"/>
                </a:lnTo>
                <a:lnTo>
                  <a:pt x="228" y="35"/>
                </a:lnTo>
                <a:lnTo>
                  <a:pt x="229" y="35"/>
                </a:lnTo>
                <a:lnTo>
                  <a:pt x="229" y="35"/>
                </a:lnTo>
                <a:lnTo>
                  <a:pt x="230" y="35"/>
                </a:lnTo>
                <a:lnTo>
                  <a:pt x="230" y="35"/>
                </a:lnTo>
                <a:lnTo>
                  <a:pt x="231" y="34"/>
                </a:lnTo>
                <a:lnTo>
                  <a:pt x="231" y="34"/>
                </a:lnTo>
                <a:lnTo>
                  <a:pt x="232" y="34"/>
                </a:lnTo>
                <a:lnTo>
                  <a:pt x="233" y="34"/>
                </a:lnTo>
                <a:lnTo>
                  <a:pt x="233" y="34"/>
                </a:lnTo>
                <a:lnTo>
                  <a:pt x="234" y="34"/>
                </a:lnTo>
                <a:lnTo>
                  <a:pt x="234" y="34"/>
                </a:lnTo>
                <a:lnTo>
                  <a:pt x="235" y="34"/>
                </a:lnTo>
                <a:lnTo>
                  <a:pt x="235" y="34"/>
                </a:lnTo>
                <a:lnTo>
                  <a:pt x="236" y="33"/>
                </a:lnTo>
                <a:lnTo>
                  <a:pt x="236" y="33"/>
                </a:lnTo>
                <a:lnTo>
                  <a:pt x="237" y="33"/>
                </a:lnTo>
                <a:lnTo>
                  <a:pt x="238" y="33"/>
                </a:lnTo>
                <a:lnTo>
                  <a:pt x="238" y="33"/>
                </a:lnTo>
                <a:lnTo>
                  <a:pt x="239" y="33"/>
                </a:lnTo>
                <a:lnTo>
                  <a:pt x="239" y="33"/>
                </a:lnTo>
                <a:lnTo>
                  <a:pt x="240" y="33"/>
                </a:lnTo>
                <a:lnTo>
                  <a:pt x="240" y="33"/>
                </a:lnTo>
                <a:lnTo>
                  <a:pt x="241" y="32"/>
                </a:lnTo>
                <a:lnTo>
                  <a:pt x="241" y="32"/>
                </a:lnTo>
                <a:lnTo>
                  <a:pt x="242" y="32"/>
                </a:lnTo>
                <a:lnTo>
                  <a:pt x="243" y="32"/>
                </a:lnTo>
                <a:lnTo>
                  <a:pt x="243" y="32"/>
                </a:lnTo>
                <a:lnTo>
                  <a:pt x="244" y="32"/>
                </a:lnTo>
                <a:lnTo>
                  <a:pt x="244" y="32"/>
                </a:lnTo>
                <a:lnTo>
                  <a:pt x="245" y="32"/>
                </a:lnTo>
                <a:lnTo>
                  <a:pt x="245" y="32"/>
                </a:lnTo>
                <a:lnTo>
                  <a:pt x="246" y="31"/>
                </a:lnTo>
                <a:lnTo>
                  <a:pt x="246" y="31"/>
                </a:lnTo>
                <a:lnTo>
                  <a:pt x="247" y="31"/>
                </a:lnTo>
                <a:lnTo>
                  <a:pt x="247" y="31"/>
                </a:lnTo>
                <a:lnTo>
                  <a:pt x="248" y="31"/>
                </a:lnTo>
                <a:lnTo>
                  <a:pt x="249" y="31"/>
                </a:lnTo>
                <a:lnTo>
                  <a:pt x="249" y="31"/>
                </a:lnTo>
                <a:lnTo>
                  <a:pt x="250" y="31"/>
                </a:lnTo>
                <a:lnTo>
                  <a:pt x="250" y="31"/>
                </a:lnTo>
                <a:lnTo>
                  <a:pt x="251" y="31"/>
                </a:lnTo>
                <a:lnTo>
                  <a:pt x="251" y="30"/>
                </a:lnTo>
                <a:lnTo>
                  <a:pt x="252" y="30"/>
                </a:lnTo>
                <a:lnTo>
                  <a:pt x="252" y="30"/>
                </a:lnTo>
                <a:lnTo>
                  <a:pt x="253" y="30"/>
                </a:lnTo>
                <a:lnTo>
                  <a:pt x="254" y="30"/>
                </a:lnTo>
                <a:lnTo>
                  <a:pt x="254" y="30"/>
                </a:lnTo>
                <a:lnTo>
                  <a:pt x="255" y="30"/>
                </a:lnTo>
                <a:lnTo>
                  <a:pt x="255" y="30"/>
                </a:lnTo>
                <a:lnTo>
                  <a:pt x="256" y="30"/>
                </a:lnTo>
                <a:lnTo>
                  <a:pt x="256" y="30"/>
                </a:lnTo>
                <a:lnTo>
                  <a:pt x="257" y="29"/>
                </a:lnTo>
                <a:lnTo>
                  <a:pt x="257" y="29"/>
                </a:lnTo>
                <a:lnTo>
                  <a:pt x="258" y="29"/>
                </a:lnTo>
                <a:lnTo>
                  <a:pt x="259" y="29"/>
                </a:lnTo>
                <a:lnTo>
                  <a:pt x="259" y="29"/>
                </a:lnTo>
                <a:lnTo>
                  <a:pt x="260" y="29"/>
                </a:lnTo>
                <a:lnTo>
                  <a:pt x="260" y="29"/>
                </a:lnTo>
                <a:lnTo>
                  <a:pt x="261" y="29"/>
                </a:lnTo>
                <a:lnTo>
                  <a:pt x="261" y="29"/>
                </a:lnTo>
                <a:lnTo>
                  <a:pt x="262" y="29"/>
                </a:lnTo>
                <a:lnTo>
                  <a:pt x="262" y="28"/>
                </a:lnTo>
                <a:lnTo>
                  <a:pt x="263" y="28"/>
                </a:lnTo>
                <a:lnTo>
                  <a:pt x="264" y="28"/>
                </a:lnTo>
                <a:lnTo>
                  <a:pt x="264" y="28"/>
                </a:lnTo>
                <a:lnTo>
                  <a:pt x="265" y="28"/>
                </a:lnTo>
                <a:lnTo>
                  <a:pt x="265" y="28"/>
                </a:lnTo>
                <a:lnTo>
                  <a:pt x="266" y="28"/>
                </a:lnTo>
                <a:lnTo>
                  <a:pt x="266" y="28"/>
                </a:lnTo>
                <a:lnTo>
                  <a:pt x="267" y="28"/>
                </a:lnTo>
                <a:lnTo>
                  <a:pt x="267" y="28"/>
                </a:lnTo>
                <a:lnTo>
                  <a:pt x="268" y="27"/>
                </a:lnTo>
                <a:lnTo>
                  <a:pt x="268" y="27"/>
                </a:lnTo>
                <a:lnTo>
                  <a:pt x="269" y="27"/>
                </a:lnTo>
                <a:lnTo>
                  <a:pt x="270" y="27"/>
                </a:lnTo>
                <a:lnTo>
                  <a:pt x="270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7"/>
                </a:lnTo>
                <a:lnTo>
                  <a:pt x="272" y="27"/>
                </a:lnTo>
                <a:lnTo>
                  <a:pt x="273" y="27"/>
                </a:lnTo>
                <a:lnTo>
                  <a:pt x="273" y="27"/>
                </a:lnTo>
                <a:lnTo>
                  <a:pt x="274" y="26"/>
                </a:lnTo>
                <a:lnTo>
                  <a:pt x="275" y="26"/>
                </a:lnTo>
                <a:lnTo>
                  <a:pt x="275" y="26"/>
                </a:lnTo>
                <a:lnTo>
                  <a:pt x="276" y="26"/>
                </a:lnTo>
                <a:lnTo>
                  <a:pt x="276" y="26"/>
                </a:lnTo>
                <a:lnTo>
                  <a:pt x="277" y="26"/>
                </a:lnTo>
                <a:lnTo>
                  <a:pt x="277" y="26"/>
                </a:lnTo>
                <a:lnTo>
                  <a:pt x="278" y="26"/>
                </a:lnTo>
                <a:lnTo>
                  <a:pt x="278" y="26"/>
                </a:lnTo>
                <a:lnTo>
                  <a:pt x="279" y="26"/>
                </a:lnTo>
                <a:lnTo>
                  <a:pt x="280" y="26"/>
                </a:lnTo>
                <a:lnTo>
                  <a:pt x="280" y="25"/>
                </a:lnTo>
                <a:lnTo>
                  <a:pt x="281" y="25"/>
                </a:lnTo>
                <a:lnTo>
                  <a:pt x="281" y="25"/>
                </a:lnTo>
                <a:lnTo>
                  <a:pt x="282" y="25"/>
                </a:lnTo>
                <a:lnTo>
                  <a:pt x="282" y="25"/>
                </a:lnTo>
                <a:lnTo>
                  <a:pt x="283" y="25"/>
                </a:lnTo>
                <a:lnTo>
                  <a:pt x="283" y="25"/>
                </a:lnTo>
                <a:lnTo>
                  <a:pt x="284" y="25"/>
                </a:lnTo>
                <a:lnTo>
                  <a:pt x="284" y="25"/>
                </a:lnTo>
                <a:lnTo>
                  <a:pt x="285" y="25"/>
                </a:lnTo>
                <a:lnTo>
                  <a:pt x="286" y="25"/>
                </a:lnTo>
                <a:lnTo>
                  <a:pt x="286" y="25"/>
                </a:lnTo>
                <a:lnTo>
                  <a:pt x="287" y="24"/>
                </a:lnTo>
                <a:lnTo>
                  <a:pt x="287" y="24"/>
                </a:lnTo>
                <a:lnTo>
                  <a:pt x="288" y="24"/>
                </a:lnTo>
                <a:lnTo>
                  <a:pt x="288" y="24"/>
                </a:lnTo>
                <a:lnTo>
                  <a:pt x="289" y="24"/>
                </a:lnTo>
                <a:lnTo>
                  <a:pt x="289" y="24"/>
                </a:lnTo>
                <a:lnTo>
                  <a:pt x="290" y="24"/>
                </a:lnTo>
                <a:lnTo>
                  <a:pt x="291" y="24"/>
                </a:lnTo>
                <a:lnTo>
                  <a:pt x="291" y="24"/>
                </a:lnTo>
                <a:lnTo>
                  <a:pt x="292" y="24"/>
                </a:lnTo>
                <a:lnTo>
                  <a:pt x="292" y="24"/>
                </a:lnTo>
                <a:lnTo>
                  <a:pt x="293" y="24"/>
                </a:lnTo>
                <a:lnTo>
                  <a:pt x="293" y="23"/>
                </a:lnTo>
                <a:lnTo>
                  <a:pt x="294" y="23"/>
                </a:lnTo>
                <a:lnTo>
                  <a:pt x="294" y="23"/>
                </a:lnTo>
                <a:lnTo>
                  <a:pt x="295" y="23"/>
                </a:lnTo>
                <a:lnTo>
                  <a:pt x="296" y="23"/>
                </a:lnTo>
                <a:lnTo>
                  <a:pt x="296" y="23"/>
                </a:lnTo>
                <a:lnTo>
                  <a:pt x="297" y="23"/>
                </a:lnTo>
                <a:lnTo>
                  <a:pt x="297" y="23"/>
                </a:lnTo>
                <a:lnTo>
                  <a:pt x="298" y="23"/>
                </a:lnTo>
                <a:lnTo>
                  <a:pt x="298" y="23"/>
                </a:lnTo>
                <a:lnTo>
                  <a:pt x="299" y="23"/>
                </a:lnTo>
                <a:lnTo>
                  <a:pt x="299" y="23"/>
                </a:lnTo>
                <a:lnTo>
                  <a:pt x="300" y="22"/>
                </a:lnTo>
                <a:lnTo>
                  <a:pt x="300" y="22"/>
                </a:lnTo>
                <a:lnTo>
                  <a:pt x="301" y="22"/>
                </a:lnTo>
                <a:lnTo>
                  <a:pt x="302" y="22"/>
                </a:lnTo>
                <a:lnTo>
                  <a:pt x="302" y="22"/>
                </a:lnTo>
                <a:lnTo>
                  <a:pt x="303" y="22"/>
                </a:lnTo>
                <a:lnTo>
                  <a:pt x="303" y="22"/>
                </a:lnTo>
                <a:lnTo>
                  <a:pt x="304" y="22"/>
                </a:lnTo>
                <a:lnTo>
                  <a:pt x="304" y="22"/>
                </a:lnTo>
                <a:lnTo>
                  <a:pt x="305" y="22"/>
                </a:lnTo>
                <a:lnTo>
                  <a:pt x="305" y="22"/>
                </a:lnTo>
                <a:lnTo>
                  <a:pt x="306" y="22"/>
                </a:lnTo>
                <a:lnTo>
                  <a:pt x="307" y="21"/>
                </a:lnTo>
                <a:lnTo>
                  <a:pt x="307" y="21"/>
                </a:lnTo>
                <a:lnTo>
                  <a:pt x="308" y="21"/>
                </a:lnTo>
                <a:lnTo>
                  <a:pt x="308" y="21"/>
                </a:lnTo>
                <a:lnTo>
                  <a:pt x="309" y="21"/>
                </a:lnTo>
                <a:lnTo>
                  <a:pt x="309" y="21"/>
                </a:lnTo>
                <a:lnTo>
                  <a:pt x="310" y="21"/>
                </a:lnTo>
                <a:lnTo>
                  <a:pt x="310" y="21"/>
                </a:lnTo>
                <a:lnTo>
                  <a:pt x="311" y="21"/>
                </a:lnTo>
                <a:lnTo>
                  <a:pt x="312" y="21"/>
                </a:lnTo>
                <a:lnTo>
                  <a:pt x="312" y="21"/>
                </a:lnTo>
                <a:lnTo>
                  <a:pt x="313" y="21"/>
                </a:lnTo>
                <a:lnTo>
                  <a:pt x="313" y="21"/>
                </a:lnTo>
                <a:lnTo>
                  <a:pt x="314" y="21"/>
                </a:lnTo>
                <a:lnTo>
                  <a:pt x="314" y="20"/>
                </a:lnTo>
                <a:lnTo>
                  <a:pt x="315" y="20"/>
                </a:lnTo>
                <a:lnTo>
                  <a:pt x="315" y="20"/>
                </a:lnTo>
                <a:lnTo>
                  <a:pt x="316" y="20"/>
                </a:lnTo>
                <a:lnTo>
                  <a:pt x="316" y="20"/>
                </a:lnTo>
                <a:lnTo>
                  <a:pt x="317" y="20"/>
                </a:lnTo>
                <a:lnTo>
                  <a:pt x="318" y="20"/>
                </a:lnTo>
                <a:lnTo>
                  <a:pt x="318" y="20"/>
                </a:lnTo>
                <a:lnTo>
                  <a:pt x="319" y="20"/>
                </a:lnTo>
                <a:lnTo>
                  <a:pt x="319" y="20"/>
                </a:lnTo>
                <a:lnTo>
                  <a:pt x="320" y="20"/>
                </a:lnTo>
                <a:lnTo>
                  <a:pt x="320" y="20"/>
                </a:lnTo>
                <a:lnTo>
                  <a:pt x="321" y="20"/>
                </a:lnTo>
                <a:lnTo>
                  <a:pt x="321" y="19"/>
                </a:lnTo>
                <a:lnTo>
                  <a:pt x="322" y="19"/>
                </a:lnTo>
                <a:lnTo>
                  <a:pt x="323" y="19"/>
                </a:lnTo>
                <a:lnTo>
                  <a:pt x="323" y="19"/>
                </a:lnTo>
                <a:lnTo>
                  <a:pt x="324" y="19"/>
                </a:lnTo>
                <a:lnTo>
                  <a:pt x="324" y="19"/>
                </a:lnTo>
                <a:lnTo>
                  <a:pt x="325" y="19"/>
                </a:lnTo>
                <a:lnTo>
                  <a:pt x="325" y="19"/>
                </a:lnTo>
                <a:lnTo>
                  <a:pt x="326" y="19"/>
                </a:lnTo>
                <a:lnTo>
                  <a:pt x="326" y="19"/>
                </a:lnTo>
                <a:lnTo>
                  <a:pt x="327" y="19"/>
                </a:lnTo>
                <a:lnTo>
                  <a:pt x="328" y="19"/>
                </a:lnTo>
                <a:lnTo>
                  <a:pt x="328" y="19"/>
                </a:lnTo>
                <a:lnTo>
                  <a:pt x="329" y="19"/>
                </a:lnTo>
                <a:lnTo>
                  <a:pt x="329" y="18"/>
                </a:lnTo>
                <a:lnTo>
                  <a:pt x="330" y="18"/>
                </a:lnTo>
                <a:lnTo>
                  <a:pt x="330" y="18"/>
                </a:lnTo>
                <a:lnTo>
                  <a:pt x="331" y="18"/>
                </a:lnTo>
                <a:lnTo>
                  <a:pt x="331" y="18"/>
                </a:lnTo>
                <a:lnTo>
                  <a:pt x="332" y="18"/>
                </a:lnTo>
                <a:lnTo>
                  <a:pt x="333" y="18"/>
                </a:lnTo>
                <a:lnTo>
                  <a:pt x="333" y="18"/>
                </a:lnTo>
                <a:lnTo>
                  <a:pt x="334" y="18"/>
                </a:lnTo>
                <a:lnTo>
                  <a:pt x="334" y="18"/>
                </a:lnTo>
                <a:lnTo>
                  <a:pt x="335" y="18"/>
                </a:lnTo>
                <a:lnTo>
                  <a:pt x="335" y="18"/>
                </a:lnTo>
                <a:lnTo>
                  <a:pt x="336" y="18"/>
                </a:lnTo>
                <a:lnTo>
                  <a:pt x="336" y="18"/>
                </a:lnTo>
                <a:lnTo>
                  <a:pt x="337" y="18"/>
                </a:lnTo>
                <a:lnTo>
                  <a:pt x="337" y="17"/>
                </a:lnTo>
                <a:lnTo>
                  <a:pt x="338" y="17"/>
                </a:lnTo>
                <a:lnTo>
                  <a:pt x="339" y="17"/>
                </a:lnTo>
                <a:lnTo>
                  <a:pt x="339" y="17"/>
                </a:lnTo>
                <a:lnTo>
                  <a:pt x="340" y="17"/>
                </a:lnTo>
                <a:lnTo>
                  <a:pt x="340" y="17"/>
                </a:lnTo>
                <a:lnTo>
                  <a:pt x="341" y="17"/>
                </a:lnTo>
                <a:lnTo>
                  <a:pt x="341" y="17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4" y="17"/>
                </a:lnTo>
                <a:lnTo>
                  <a:pt x="344" y="17"/>
                </a:lnTo>
                <a:lnTo>
                  <a:pt x="345" y="17"/>
                </a:lnTo>
                <a:lnTo>
                  <a:pt x="345" y="17"/>
                </a:lnTo>
                <a:lnTo>
                  <a:pt x="346" y="16"/>
                </a:lnTo>
                <a:lnTo>
                  <a:pt x="346" y="16"/>
                </a:lnTo>
                <a:lnTo>
                  <a:pt x="347" y="16"/>
                </a:lnTo>
                <a:lnTo>
                  <a:pt x="347" y="16"/>
                </a:lnTo>
                <a:lnTo>
                  <a:pt x="348" y="16"/>
                </a:lnTo>
                <a:lnTo>
                  <a:pt x="349" y="16"/>
                </a:lnTo>
                <a:lnTo>
                  <a:pt x="349" y="16"/>
                </a:lnTo>
                <a:lnTo>
                  <a:pt x="350" y="16"/>
                </a:lnTo>
                <a:lnTo>
                  <a:pt x="350" y="16"/>
                </a:lnTo>
                <a:lnTo>
                  <a:pt x="351" y="16"/>
                </a:lnTo>
                <a:lnTo>
                  <a:pt x="351" y="16"/>
                </a:lnTo>
                <a:lnTo>
                  <a:pt x="352" y="16"/>
                </a:lnTo>
                <a:lnTo>
                  <a:pt x="352" y="16"/>
                </a:lnTo>
                <a:lnTo>
                  <a:pt x="353" y="16"/>
                </a:lnTo>
                <a:lnTo>
                  <a:pt x="353" y="16"/>
                </a:lnTo>
                <a:lnTo>
                  <a:pt x="354" y="16"/>
                </a:lnTo>
                <a:lnTo>
                  <a:pt x="355" y="15"/>
                </a:lnTo>
                <a:lnTo>
                  <a:pt x="355" y="15"/>
                </a:lnTo>
                <a:lnTo>
                  <a:pt x="356" y="15"/>
                </a:lnTo>
                <a:lnTo>
                  <a:pt x="356" y="15"/>
                </a:lnTo>
                <a:lnTo>
                  <a:pt x="357" y="15"/>
                </a:lnTo>
                <a:lnTo>
                  <a:pt x="357" y="15"/>
                </a:lnTo>
                <a:lnTo>
                  <a:pt x="358" y="15"/>
                </a:lnTo>
                <a:lnTo>
                  <a:pt x="358" y="15"/>
                </a:lnTo>
                <a:lnTo>
                  <a:pt x="359" y="15"/>
                </a:lnTo>
                <a:lnTo>
                  <a:pt x="360" y="15"/>
                </a:lnTo>
                <a:lnTo>
                  <a:pt x="360" y="15"/>
                </a:lnTo>
                <a:lnTo>
                  <a:pt x="361" y="15"/>
                </a:lnTo>
                <a:lnTo>
                  <a:pt x="361" y="15"/>
                </a:lnTo>
                <a:lnTo>
                  <a:pt x="362" y="15"/>
                </a:lnTo>
                <a:lnTo>
                  <a:pt x="362" y="15"/>
                </a:lnTo>
                <a:lnTo>
                  <a:pt x="363" y="15"/>
                </a:lnTo>
                <a:lnTo>
                  <a:pt x="363" y="14"/>
                </a:lnTo>
                <a:lnTo>
                  <a:pt x="364" y="14"/>
                </a:lnTo>
                <a:lnTo>
                  <a:pt x="365" y="14"/>
                </a:lnTo>
                <a:lnTo>
                  <a:pt x="365" y="14"/>
                </a:lnTo>
                <a:lnTo>
                  <a:pt x="366" y="14"/>
                </a:lnTo>
                <a:lnTo>
                  <a:pt x="366" y="14"/>
                </a:lnTo>
                <a:lnTo>
                  <a:pt x="367" y="14"/>
                </a:lnTo>
                <a:lnTo>
                  <a:pt x="367" y="14"/>
                </a:lnTo>
                <a:lnTo>
                  <a:pt x="368" y="14"/>
                </a:lnTo>
                <a:lnTo>
                  <a:pt x="368" y="14"/>
                </a:lnTo>
                <a:lnTo>
                  <a:pt x="369" y="14"/>
                </a:lnTo>
                <a:lnTo>
                  <a:pt x="369" y="14"/>
                </a:lnTo>
                <a:lnTo>
                  <a:pt x="370" y="14"/>
                </a:lnTo>
                <a:lnTo>
                  <a:pt x="371" y="14"/>
                </a:lnTo>
                <a:lnTo>
                  <a:pt x="371" y="14"/>
                </a:lnTo>
                <a:lnTo>
                  <a:pt x="372" y="14"/>
                </a:lnTo>
                <a:lnTo>
                  <a:pt x="372" y="14"/>
                </a:lnTo>
                <a:lnTo>
                  <a:pt x="373" y="13"/>
                </a:lnTo>
                <a:lnTo>
                  <a:pt x="373" y="13"/>
                </a:lnTo>
                <a:lnTo>
                  <a:pt x="374" y="13"/>
                </a:lnTo>
                <a:lnTo>
                  <a:pt x="374" y="13"/>
                </a:lnTo>
                <a:lnTo>
                  <a:pt x="375" y="13"/>
                </a:lnTo>
                <a:lnTo>
                  <a:pt x="376" y="13"/>
                </a:lnTo>
                <a:lnTo>
                  <a:pt x="376" y="13"/>
                </a:lnTo>
                <a:lnTo>
                  <a:pt x="377" y="13"/>
                </a:lnTo>
                <a:lnTo>
                  <a:pt x="377" y="13"/>
                </a:lnTo>
                <a:lnTo>
                  <a:pt x="378" y="13"/>
                </a:lnTo>
                <a:lnTo>
                  <a:pt x="378" y="13"/>
                </a:lnTo>
                <a:lnTo>
                  <a:pt x="379" y="13"/>
                </a:lnTo>
                <a:lnTo>
                  <a:pt x="379" y="13"/>
                </a:lnTo>
                <a:lnTo>
                  <a:pt x="380" y="13"/>
                </a:lnTo>
                <a:lnTo>
                  <a:pt x="381" y="13"/>
                </a:lnTo>
                <a:lnTo>
                  <a:pt x="381" y="13"/>
                </a:lnTo>
                <a:lnTo>
                  <a:pt x="382" y="13"/>
                </a:lnTo>
                <a:lnTo>
                  <a:pt x="382" y="13"/>
                </a:lnTo>
                <a:lnTo>
                  <a:pt x="383" y="12"/>
                </a:lnTo>
                <a:lnTo>
                  <a:pt x="383" y="12"/>
                </a:lnTo>
                <a:lnTo>
                  <a:pt x="384" y="12"/>
                </a:lnTo>
                <a:lnTo>
                  <a:pt x="384" y="12"/>
                </a:lnTo>
                <a:lnTo>
                  <a:pt x="385" y="12"/>
                </a:lnTo>
                <a:lnTo>
                  <a:pt x="386" y="12"/>
                </a:lnTo>
                <a:lnTo>
                  <a:pt x="386" y="12"/>
                </a:lnTo>
                <a:lnTo>
                  <a:pt x="387" y="12"/>
                </a:lnTo>
                <a:lnTo>
                  <a:pt x="387" y="12"/>
                </a:lnTo>
                <a:lnTo>
                  <a:pt x="388" y="12"/>
                </a:lnTo>
                <a:lnTo>
                  <a:pt x="388" y="12"/>
                </a:lnTo>
                <a:lnTo>
                  <a:pt x="389" y="12"/>
                </a:lnTo>
                <a:lnTo>
                  <a:pt x="389" y="12"/>
                </a:lnTo>
                <a:lnTo>
                  <a:pt x="390" y="12"/>
                </a:lnTo>
                <a:lnTo>
                  <a:pt x="390" y="12"/>
                </a:lnTo>
                <a:lnTo>
                  <a:pt x="391" y="12"/>
                </a:lnTo>
                <a:lnTo>
                  <a:pt x="392" y="12"/>
                </a:lnTo>
                <a:lnTo>
                  <a:pt x="392" y="12"/>
                </a:lnTo>
                <a:lnTo>
                  <a:pt x="393" y="11"/>
                </a:lnTo>
                <a:lnTo>
                  <a:pt x="393" y="11"/>
                </a:lnTo>
                <a:lnTo>
                  <a:pt x="394" y="11"/>
                </a:lnTo>
                <a:lnTo>
                  <a:pt x="394" y="11"/>
                </a:lnTo>
                <a:lnTo>
                  <a:pt x="395" y="11"/>
                </a:lnTo>
                <a:lnTo>
                  <a:pt x="395" y="11"/>
                </a:lnTo>
                <a:lnTo>
                  <a:pt x="396" y="11"/>
                </a:lnTo>
                <a:lnTo>
                  <a:pt x="397" y="11"/>
                </a:lnTo>
                <a:lnTo>
                  <a:pt x="397" y="11"/>
                </a:lnTo>
                <a:lnTo>
                  <a:pt x="398" y="11"/>
                </a:lnTo>
                <a:lnTo>
                  <a:pt x="398" y="11"/>
                </a:lnTo>
                <a:lnTo>
                  <a:pt x="399" y="11"/>
                </a:lnTo>
                <a:lnTo>
                  <a:pt x="399" y="11"/>
                </a:lnTo>
                <a:lnTo>
                  <a:pt x="400" y="11"/>
                </a:lnTo>
                <a:lnTo>
                  <a:pt x="400" y="11"/>
                </a:lnTo>
                <a:lnTo>
                  <a:pt x="401" y="11"/>
                </a:lnTo>
                <a:lnTo>
                  <a:pt x="402" y="11"/>
                </a:lnTo>
                <a:lnTo>
                  <a:pt x="402" y="11"/>
                </a:lnTo>
                <a:lnTo>
                  <a:pt x="403" y="11"/>
                </a:lnTo>
                <a:lnTo>
                  <a:pt x="403" y="10"/>
                </a:lnTo>
                <a:lnTo>
                  <a:pt x="404" y="10"/>
                </a:lnTo>
                <a:lnTo>
                  <a:pt x="404" y="10"/>
                </a:lnTo>
                <a:lnTo>
                  <a:pt x="405" y="10"/>
                </a:lnTo>
                <a:lnTo>
                  <a:pt x="405" y="10"/>
                </a:lnTo>
                <a:lnTo>
                  <a:pt x="406" y="10"/>
                </a:lnTo>
                <a:lnTo>
                  <a:pt x="406" y="10"/>
                </a:lnTo>
                <a:lnTo>
                  <a:pt x="407" y="10"/>
                </a:lnTo>
                <a:lnTo>
                  <a:pt x="408" y="10"/>
                </a:lnTo>
                <a:lnTo>
                  <a:pt x="408" y="10"/>
                </a:lnTo>
                <a:lnTo>
                  <a:pt x="409" y="10"/>
                </a:lnTo>
                <a:lnTo>
                  <a:pt x="409" y="10"/>
                </a:lnTo>
                <a:lnTo>
                  <a:pt x="410" y="10"/>
                </a:lnTo>
                <a:lnTo>
                  <a:pt x="410" y="10"/>
                </a:lnTo>
                <a:lnTo>
                  <a:pt x="411" y="10"/>
                </a:lnTo>
                <a:lnTo>
                  <a:pt x="411" y="10"/>
                </a:lnTo>
                <a:lnTo>
                  <a:pt x="412" y="10"/>
                </a:lnTo>
                <a:lnTo>
                  <a:pt x="413" y="10"/>
                </a:lnTo>
                <a:lnTo>
                  <a:pt x="413" y="10"/>
                </a:lnTo>
                <a:lnTo>
                  <a:pt x="414" y="10"/>
                </a:lnTo>
                <a:lnTo>
                  <a:pt x="414" y="9"/>
                </a:lnTo>
                <a:lnTo>
                  <a:pt x="415" y="9"/>
                </a:lnTo>
                <a:lnTo>
                  <a:pt x="415" y="9"/>
                </a:lnTo>
                <a:lnTo>
                  <a:pt x="416" y="9"/>
                </a:lnTo>
                <a:lnTo>
                  <a:pt x="416" y="9"/>
                </a:lnTo>
                <a:lnTo>
                  <a:pt x="417" y="9"/>
                </a:lnTo>
                <a:lnTo>
                  <a:pt x="418" y="9"/>
                </a:lnTo>
                <a:lnTo>
                  <a:pt x="418" y="9"/>
                </a:lnTo>
                <a:lnTo>
                  <a:pt x="419" y="9"/>
                </a:lnTo>
                <a:lnTo>
                  <a:pt x="419" y="9"/>
                </a:lnTo>
                <a:lnTo>
                  <a:pt x="420" y="9"/>
                </a:lnTo>
                <a:lnTo>
                  <a:pt x="420" y="9"/>
                </a:lnTo>
                <a:lnTo>
                  <a:pt x="421" y="9"/>
                </a:lnTo>
                <a:lnTo>
                  <a:pt x="421" y="9"/>
                </a:lnTo>
                <a:lnTo>
                  <a:pt x="422" y="9"/>
                </a:lnTo>
                <a:lnTo>
                  <a:pt x="422" y="9"/>
                </a:lnTo>
                <a:lnTo>
                  <a:pt x="423" y="9"/>
                </a:lnTo>
                <a:lnTo>
                  <a:pt x="424" y="9"/>
                </a:lnTo>
                <a:lnTo>
                  <a:pt x="424" y="9"/>
                </a:lnTo>
                <a:lnTo>
                  <a:pt x="425" y="9"/>
                </a:lnTo>
                <a:lnTo>
                  <a:pt x="425" y="9"/>
                </a:lnTo>
                <a:lnTo>
                  <a:pt x="426" y="8"/>
                </a:lnTo>
                <a:lnTo>
                  <a:pt x="426" y="8"/>
                </a:lnTo>
                <a:lnTo>
                  <a:pt x="427" y="8"/>
                </a:lnTo>
                <a:lnTo>
                  <a:pt x="427" y="8"/>
                </a:lnTo>
                <a:lnTo>
                  <a:pt x="428" y="8"/>
                </a:lnTo>
                <a:lnTo>
                  <a:pt x="429" y="8"/>
                </a:lnTo>
                <a:lnTo>
                  <a:pt x="429" y="8"/>
                </a:lnTo>
                <a:lnTo>
                  <a:pt x="430" y="8"/>
                </a:lnTo>
                <a:lnTo>
                  <a:pt x="430" y="8"/>
                </a:lnTo>
                <a:lnTo>
                  <a:pt x="431" y="8"/>
                </a:lnTo>
                <a:lnTo>
                  <a:pt x="431" y="8"/>
                </a:lnTo>
                <a:lnTo>
                  <a:pt x="432" y="8"/>
                </a:lnTo>
                <a:lnTo>
                  <a:pt x="432" y="8"/>
                </a:lnTo>
                <a:lnTo>
                  <a:pt x="433" y="8"/>
                </a:lnTo>
                <a:lnTo>
                  <a:pt x="434" y="8"/>
                </a:lnTo>
                <a:lnTo>
                  <a:pt x="434" y="8"/>
                </a:lnTo>
                <a:lnTo>
                  <a:pt x="435" y="8"/>
                </a:lnTo>
                <a:lnTo>
                  <a:pt x="435" y="8"/>
                </a:lnTo>
                <a:lnTo>
                  <a:pt x="436" y="8"/>
                </a:lnTo>
                <a:lnTo>
                  <a:pt x="436" y="8"/>
                </a:lnTo>
                <a:lnTo>
                  <a:pt x="437" y="8"/>
                </a:lnTo>
                <a:lnTo>
                  <a:pt x="437" y="8"/>
                </a:lnTo>
                <a:lnTo>
                  <a:pt x="438" y="7"/>
                </a:lnTo>
                <a:lnTo>
                  <a:pt x="438" y="7"/>
                </a:lnTo>
                <a:lnTo>
                  <a:pt x="439" y="7"/>
                </a:lnTo>
                <a:lnTo>
                  <a:pt x="440" y="7"/>
                </a:lnTo>
                <a:lnTo>
                  <a:pt x="440" y="7"/>
                </a:lnTo>
                <a:lnTo>
                  <a:pt x="441" y="7"/>
                </a:lnTo>
                <a:lnTo>
                  <a:pt x="441" y="7"/>
                </a:lnTo>
                <a:lnTo>
                  <a:pt x="442" y="7"/>
                </a:lnTo>
                <a:lnTo>
                  <a:pt x="442" y="7"/>
                </a:lnTo>
                <a:lnTo>
                  <a:pt x="443" y="7"/>
                </a:lnTo>
                <a:lnTo>
                  <a:pt x="443" y="7"/>
                </a:lnTo>
                <a:lnTo>
                  <a:pt x="444" y="7"/>
                </a:lnTo>
                <a:lnTo>
                  <a:pt x="445" y="7"/>
                </a:lnTo>
                <a:lnTo>
                  <a:pt x="445" y="7"/>
                </a:lnTo>
                <a:lnTo>
                  <a:pt x="446" y="7"/>
                </a:lnTo>
                <a:lnTo>
                  <a:pt x="446" y="7"/>
                </a:lnTo>
                <a:lnTo>
                  <a:pt x="447" y="7"/>
                </a:lnTo>
                <a:lnTo>
                  <a:pt x="447" y="7"/>
                </a:lnTo>
                <a:lnTo>
                  <a:pt x="448" y="7"/>
                </a:lnTo>
                <a:lnTo>
                  <a:pt x="448" y="7"/>
                </a:lnTo>
                <a:lnTo>
                  <a:pt x="449" y="7"/>
                </a:lnTo>
                <a:lnTo>
                  <a:pt x="450" y="7"/>
                </a:lnTo>
                <a:lnTo>
                  <a:pt x="450" y="7"/>
                </a:lnTo>
                <a:lnTo>
                  <a:pt x="451" y="6"/>
                </a:lnTo>
                <a:lnTo>
                  <a:pt x="451" y="6"/>
                </a:lnTo>
                <a:lnTo>
                  <a:pt x="452" y="6"/>
                </a:lnTo>
                <a:lnTo>
                  <a:pt x="452" y="6"/>
                </a:lnTo>
                <a:lnTo>
                  <a:pt x="453" y="6"/>
                </a:lnTo>
                <a:lnTo>
                  <a:pt x="453" y="6"/>
                </a:lnTo>
                <a:lnTo>
                  <a:pt x="454" y="6"/>
                </a:lnTo>
                <a:lnTo>
                  <a:pt x="455" y="6"/>
                </a:lnTo>
                <a:lnTo>
                  <a:pt x="455" y="6"/>
                </a:lnTo>
                <a:lnTo>
                  <a:pt x="456" y="6"/>
                </a:lnTo>
                <a:lnTo>
                  <a:pt x="456" y="6"/>
                </a:lnTo>
                <a:lnTo>
                  <a:pt x="457" y="6"/>
                </a:lnTo>
                <a:lnTo>
                  <a:pt x="457" y="6"/>
                </a:lnTo>
                <a:lnTo>
                  <a:pt x="458" y="6"/>
                </a:lnTo>
                <a:lnTo>
                  <a:pt x="458" y="6"/>
                </a:lnTo>
                <a:lnTo>
                  <a:pt x="459" y="6"/>
                </a:lnTo>
                <a:lnTo>
                  <a:pt x="459" y="6"/>
                </a:lnTo>
                <a:lnTo>
                  <a:pt x="460" y="6"/>
                </a:lnTo>
                <a:lnTo>
                  <a:pt x="461" y="6"/>
                </a:lnTo>
                <a:lnTo>
                  <a:pt x="461" y="6"/>
                </a:lnTo>
                <a:lnTo>
                  <a:pt x="462" y="6"/>
                </a:lnTo>
                <a:lnTo>
                  <a:pt x="462" y="6"/>
                </a:lnTo>
                <a:lnTo>
                  <a:pt x="463" y="6"/>
                </a:lnTo>
                <a:lnTo>
                  <a:pt x="463" y="6"/>
                </a:lnTo>
                <a:lnTo>
                  <a:pt x="464" y="5"/>
                </a:lnTo>
                <a:lnTo>
                  <a:pt x="464" y="5"/>
                </a:lnTo>
                <a:lnTo>
                  <a:pt x="465" y="5"/>
                </a:lnTo>
                <a:lnTo>
                  <a:pt x="466" y="5"/>
                </a:lnTo>
                <a:lnTo>
                  <a:pt x="466" y="5"/>
                </a:lnTo>
                <a:lnTo>
                  <a:pt x="467" y="5"/>
                </a:lnTo>
                <a:lnTo>
                  <a:pt x="467" y="5"/>
                </a:lnTo>
                <a:lnTo>
                  <a:pt x="468" y="5"/>
                </a:lnTo>
                <a:lnTo>
                  <a:pt x="468" y="5"/>
                </a:lnTo>
                <a:lnTo>
                  <a:pt x="469" y="5"/>
                </a:lnTo>
                <a:lnTo>
                  <a:pt x="469" y="5"/>
                </a:lnTo>
                <a:lnTo>
                  <a:pt x="470" y="5"/>
                </a:lnTo>
                <a:lnTo>
                  <a:pt x="471" y="5"/>
                </a:lnTo>
                <a:lnTo>
                  <a:pt x="471" y="5"/>
                </a:lnTo>
                <a:lnTo>
                  <a:pt x="472" y="5"/>
                </a:lnTo>
                <a:lnTo>
                  <a:pt x="472" y="5"/>
                </a:lnTo>
                <a:lnTo>
                  <a:pt x="473" y="5"/>
                </a:lnTo>
                <a:lnTo>
                  <a:pt x="473" y="5"/>
                </a:lnTo>
                <a:lnTo>
                  <a:pt x="474" y="5"/>
                </a:lnTo>
                <a:lnTo>
                  <a:pt x="474" y="5"/>
                </a:lnTo>
                <a:lnTo>
                  <a:pt x="475" y="5"/>
                </a:lnTo>
                <a:lnTo>
                  <a:pt x="475" y="5"/>
                </a:lnTo>
                <a:lnTo>
                  <a:pt x="476" y="5"/>
                </a:lnTo>
                <a:lnTo>
                  <a:pt x="477" y="5"/>
                </a:lnTo>
                <a:lnTo>
                  <a:pt x="477" y="5"/>
                </a:lnTo>
                <a:lnTo>
                  <a:pt x="478" y="4"/>
                </a:lnTo>
                <a:lnTo>
                  <a:pt x="478" y="4"/>
                </a:lnTo>
                <a:lnTo>
                  <a:pt x="479" y="4"/>
                </a:lnTo>
                <a:lnTo>
                  <a:pt x="479" y="4"/>
                </a:lnTo>
                <a:lnTo>
                  <a:pt x="480" y="4"/>
                </a:lnTo>
                <a:lnTo>
                  <a:pt x="480" y="4"/>
                </a:lnTo>
                <a:lnTo>
                  <a:pt x="481" y="4"/>
                </a:lnTo>
                <a:lnTo>
                  <a:pt x="482" y="4"/>
                </a:lnTo>
                <a:lnTo>
                  <a:pt x="482" y="4"/>
                </a:lnTo>
                <a:lnTo>
                  <a:pt x="483" y="4"/>
                </a:lnTo>
                <a:lnTo>
                  <a:pt x="483" y="4"/>
                </a:lnTo>
                <a:lnTo>
                  <a:pt x="484" y="4"/>
                </a:lnTo>
                <a:lnTo>
                  <a:pt x="484" y="4"/>
                </a:lnTo>
                <a:lnTo>
                  <a:pt x="485" y="4"/>
                </a:lnTo>
                <a:lnTo>
                  <a:pt x="485" y="4"/>
                </a:lnTo>
                <a:lnTo>
                  <a:pt x="486" y="4"/>
                </a:lnTo>
                <a:lnTo>
                  <a:pt x="487" y="4"/>
                </a:lnTo>
                <a:lnTo>
                  <a:pt x="487" y="4"/>
                </a:lnTo>
                <a:lnTo>
                  <a:pt x="488" y="4"/>
                </a:lnTo>
                <a:lnTo>
                  <a:pt x="488" y="4"/>
                </a:lnTo>
                <a:lnTo>
                  <a:pt x="489" y="4"/>
                </a:lnTo>
                <a:lnTo>
                  <a:pt x="489" y="4"/>
                </a:lnTo>
                <a:lnTo>
                  <a:pt x="490" y="4"/>
                </a:lnTo>
                <a:lnTo>
                  <a:pt x="490" y="4"/>
                </a:lnTo>
                <a:lnTo>
                  <a:pt x="491" y="4"/>
                </a:lnTo>
                <a:lnTo>
                  <a:pt x="491" y="4"/>
                </a:lnTo>
                <a:lnTo>
                  <a:pt x="492" y="3"/>
                </a:lnTo>
                <a:lnTo>
                  <a:pt x="493" y="3"/>
                </a:lnTo>
                <a:lnTo>
                  <a:pt x="493" y="3"/>
                </a:lnTo>
                <a:lnTo>
                  <a:pt x="494" y="3"/>
                </a:lnTo>
                <a:lnTo>
                  <a:pt x="494" y="3"/>
                </a:lnTo>
                <a:lnTo>
                  <a:pt x="495" y="3"/>
                </a:lnTo>
                <a:lnTo>
                  <a:pt x="495" y="3"/>
                </a:lnTo>
                <a:lnTo>
                  <a:pt x="496" y="3"/>
                </a:lnTo>
                <a:lnTo>
                  <a:pt x="496" y="3"/>
                </a:lnTo>
                <a:lnTo>
                  <a:pt x="497" y="3"/>
                </a:lnTo>
                <a:lnTo>
                  <a:pt x="498" y="3"/>
                </a:lnTo>
                <a:lnTo>
                  <a:pt x="498" y="3"/>
                </a:lnTo>
                <a:lnTo>
                  <a:pt x="499" y="3"/>
                </a:lnTo>
                <a:lnTo>
                  <a:pt x="499" y="3"/>
                </a:lnTo>
                <a:lnTo>
                  <a:pt x="500" y="3"/>
                </a:lnTo>
                <a:lnTo>
                  <a:pt x="500" y="3"/>
                </a:lnTo>
                <a:lnTo>
                  <a:pt x="501" y="3"/>
                </a:lnTo>
                <a:lnTo>
                  <a:pt x="501" y="3"/>
                </a:lnTo>
                <a:lnTo>
                  <a:pt x="502" y="3"/>
                </a:lnTo>
                <a:lnTo>
                  <a:pt x="503" y="3"/>
                </a:lnTo>
                <a:lnTo>
                  <a:pt x="503" y="3"/>
                </a:lnTo>
                <a:lnTo>
                  <a:pt x="504" y="3"/>
                </a:lnTo>
                <a:lnTo>
                  <a:pt x="504" y="3"/>
                </a:lnTo>
                <a:lnTo>
                  <a:pt x="505" y="3"/>
                </a:lnTo>
                <a:lnTo>
                  <a:pt x="505" y="3"/>
                </a:lnTo>
                <a:lnTo>
                  <a:pt x="506" y="3"/>
                </a:lnTo>
                <a:lnTo>
                  <a:pt x="506" y="3"/>
                </a:lnTo>
                <a:lnTo>
                  <a:pt x="507" y="3"/>
                </a:lnTo>
                <a:lnTo>
                  <a:pt x="508" y="2"/>
                </a:lnTo>
                <a:lnTo>
                  <a:pt x="508" y="2"/>
                </a:lnTo>
                <a:lnTo>
                  <a:pt x="509" y="2"/>
                </a:lnTo>
                <a:lnTo>
                  <a:pt x="509" y="2"/>
                </a:lnTo>
                <a:lnTo>
                  <a:pt x="510" y="2"/>
                </a:lnTo>
                <a:lnTo>
                  <a:pt x="510" y="2"/>
                </a:lnTo>
                <a:lnTo>
                  <a:pt x="511" y="2"/>
                </a:lnTo>
                <a:lnTo>
                  <a:pt x="511" y="2"/>
                </a:lnTo>
                <a:lnTo>
                  <a:pt x="512" y="2"/>
                </a:lnTo>
                <a:lnTo>
                  <a:pt x="512" y="2"/>
                </a:lnTo>
                <a:lnTo>
                  <a:pt x="513" y="2"/>
                </a:lnTo>
                <a:lnTo>
                  <a:pt x="514" y="2"/>
                </a:lnTo>
                <a:lnTo>
                  <a:pt x="514" y="2"/>
                </a:lnTo>
                <a:lnTo>
                  <a:pt x="515" y="2"/>
                </a:lnTo>
                <a:lnTo>
                  <a:pt x="515" y="2"/>
                </a:lnTo>
                <a:lnTo>
                  <a:pt x="516" y="2"/>
                </a:lnTo>
                <a:lnTo>
                  <a:pt x="516" y="2"/>
                </a:lnTo>
                <a:lnTo>
                  <a:pt x="517" y="2"/>
                </a:lnTo>
                <a:lnTo>
                  <a:pt x="517" y="2"/>
                </a:lnTo>
                <a:lnTo>
                  <a:pt x="518" y="2"/>
                </a:lnTo>
                <a:lnTo>
                  <a:pt x="519" y="2"/>
                </a:lnTo>
                <a:lnTo>
                  <a:pt x="519" y="2"/>
                </a:lnTo>
                <a:lnTo>
                  <a:pt x="520" y="2"/>
                </a:lnTo>
                <a:lnTo>
                  <a:pt x="520" y="2"/>
                </a:lnTo>
                <a:lnTo>
                  <a:pt x="521" y="2"/>
                </a:lnTo>
                <a:lnTo>
                  <a:pt x="521" y="2"/>
                </a:lnTo>
                <a:lnTo>
                  <a:pt x="522" y="2"/>
                </a:lnTo>
                <a:lnTo>
                  <a:pt x="522" y="2"/>
                </a:lnTo>
                <a:lnTo>
                  <a:pt x="523" y="2"/>
                </a:lnTo>
                <a:lnTo>
                  <a:pt x="524" y="1"/>
                </a:lnTo>
                <a:lnTo>
                  <a:pt x="524" y="1"/>
                </a:lnTo>
                <a:lnTo>
                  <a:pt x="525" y="1"/>
                </a:lnTo>
                <a:lnTo>
                  <a:pt x="525" y="1"/>
                </a:lnTo>
                <a:lnTo>
                  <a:pt x="526" y="1"/>
                </a:lnTo>
                <a:lnTo>
                  <a:pt x="526" y="1"/>
                </a:lnTo>
                <a:lnTo>
                  <a:pt x="527" y="1"/>
                </a:lnTo>
                <a:lnTo>
                  <a:pt x="527" y="1"/>
                </a:lnTo>
                <a:lnTo>
                  <a:pt x="528" y="1"/>
                </a:lnTo>
                <a:lnTo>
                  <a:pt x="528" y="1"/>
                </a:lnTo>
                <a:lnTo>
                  <a:pt x="529" y="1"/>
                </a:lnTo>
                <a:lnTo>
                  <a:pt x="530" y="1"/>
                </a:lnTo>
                <a:lnTo>
                  <a:pt x="530" y="1"/>
                </a:lnTo>
                <a:lnTo>
                  <a:pt x="531" y="1"/>
                </a:lnTo>
                <a:lnTo>
                  <a:pt x="531" y="1"/>
                </a:lnTo>
                <a:lnTo>
                  <a:pt x="532" y="1"/>
                </a:lnTo>
                <a:lnTo>
                  <a:pt x="532" y="1"/>
                </a:lnTo>
                <a:lnTo>
                  <a:pt x="533" y="1"/>
                </a:lnTo>
                <a:lnTo>
                  <a:pt x="533" y="1"/>
                </a:lnTo>
                <a:lnTo>
                  <a:pt x="534" y="1"/>
                </a:lnTo>
                <a:lnTo>
                  <a:pt x="535" y="1"/>
                </a:lnTo>
                <a:lnTo>
                  <a:pt x="535" y="1"/>
                </a:lnTo>
                <a:lnTo>
                  <a:pt x="536" y="1"/>
                </a:lnTo>
                <a:lnTo>
                  <a:pt x="536" y="1"/>
                </a:lnTo>
                <a:lnTo>
                  <a:pt x="537" y="1"/>
                </a:lnTo>
                <a:lnTo>
                  <a:pt x="537" y="1"/>
                </a:lnTo>
                <a:lnTo>
                  <a:pt x="538" y="1"/>
                </a:lnTo>
                <a:lnTo>
                  <a:pt x="538" y="1"/>
                </a:lnTo>
                <a:lnTo>
                  <a:pt x="539" y="1"/>
                </a:lnTo>
                <a:lnTo>
                  <a:pt x="540" y="1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4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49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  <a:lnTo>
                  <a:pt x="552" y="0"/>
                </a:lnTo>
                <a:lnTo>
                  <a:pt x="552" y="0"/>
                </a:lnTo>
              </a:path>
            </a:pathLst>
          </a:custGeom>
          <a:noFill/>
          <a:ln w="25400" cap="rnd">
            <a:solidFill>
              <a:srgbClr val="D55E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>
            <a:off x="941388" y="5521325"/>
            <a:ext cx="3379788" cy="623888"/>
          </a:xfrm>
          <a:custGeom>
            <a:avLst/>
            <a:gdLst>
              <a:gd name="T0" fmla="*/ 8 w 552"/>
              <a:gd name="T1" fmla="*/ 86 h 102"/>
              <a:gd name="T2" fmla="*/ 17 w 552"/>
              <a:gd name="T3" fmla="*/ 72 h 102"/>
              <a:gd name="T4" fmla="*/ 26 w 552"/>
              <a:gd name="T5" fmla="*/ 59 h 102"/>
              <a:gd name="T6" fmla="*/ 35 w 552"/>
              <a:gd name="T7" fmla="*/ 48 h 102"/>
              <a:gd name="T8" fmla="*/ 44 w 552"/>
              <a:gd name="T9" fmla="*/ 38 h 102"/>
              <a:gd name="T10" fmla="*/ 53 w 552"/>
              <a:gd name="T11" fmla="*/ 30 h 102"/>
              <a:gd name="T12" fmla="*/ 61 w 552"/>
              <a:gd name="T13" fmla="*/ 23 h 102"/>
              <a:gd name="T14" fmla="*/ 70 w 552"/>
              <a:gd name="T15" fmla="*/ 17 h 102"/>
              <a:gd name="T16" fmla="*/ 79 w 552"/>
              <a:gd name="T17" fmla="*/ 13 h 102"/>
              <a:gd name="T18" fmla="*/ 88 w 552"/>
              <a:gd name="T19" fmla="*/ 9 h 102"/>
              <a:gd name="T20" fmla="*/ 97 w 552"/>
              <a:gd name="T21" fmla="*/ 6 h 102"/>
              <a:gd name="T22" fmla="*/ 106 w 552"/>
              <a:gd name="T23" fmla="*/ 4 h 102"/>
              <a:gd name="T24" fmla="*/ 114 w 552"/>
              <a:gd name="T25" fmla="*/ 2 h 102"/>
              <a:gd name="T26" fmla="*/ 123 w 552"/>
              <a:gd name="T27" fmla="*/ 1 h 102"/>
              <a:gd name="T28" fmla="*/ 132 w 552"/>
              <a:gd name="T29" fmla="*/ 0 h 102"/>
              <a:gd name="T30" fmla="*/ 141 w 552"/>
              <a:gd name="T31" fmla="*/ 0 h 102"/>
              <a:gd name="T32" fmla="*/ 150 w 552"/>
              <a:gd name="T33" fmla="*/ 1 h 102"/>
              <a:gd name="T34" fmla="*/ 159 w 552"/>
              <a:gd name="T35" fmla="*/ 1 h 102"/>
              <a:gd name="T36" fmla="*/ 167 w 552"/>
              <a:gd name="T37" fmla="*/ 2 h 102"/>
              <a:gd name="T38" fmla="*/ 176 w 552"/>
              <a:gd name="T39" fmla="*/ 4 h 102"/>
              <a:gd name="T40" fmla="*/ 185 w 552"/>
              <a:gd name="T41" fmla="*/ 5 h 102"/>
              <a:gd name="T42" fmla="*/ 194 w 552"/>
              <a:gd name="T43" fmla="*/ 7 h 102"/>
              <a:gd name="T44" fmla="*/ 203 w 552"/>
              <a:gd name="T45" fmla="*/ 8 h 102"/>
              <a:gd name="T46" fmla="*/ 212 w 552"/>
              <a:gd name="T47" fmla="*/ 10 h 102"/>
              <a:gd name="T48" fmla="*/ 220 w 552"/>
              <a:gd name="T49" fmla="*/ 13 h 102"/>
              <a:gd name="T50" fmla="*/ 229 w 552"/>
              <a:gd name="T51" fmla="*/ 15 h 102"/>
              <a:gd name="T52" fmla="*/ 238 w 552"/>
              <a:gd name="T53" fmla="*/ 17 h 102"/>
              <a:gd name="T54" fmla="*/ 247 w 552"/>
              <a:gd name="T55" fmla="*/ 19 h 102"/>
              <a:gd name="T56" fmla="*/ 256 w 552"/>
              <a:gd name="T57" fmla="*/ 22 h 102"/>
              <a:gd name="T58" fmla="*/ 265 w 552"/>
              <a:gd name="T59" fmla="*/ 24 h 102"/>
              <a:gd name="T60" fmla="*/ 273 w 552"/>
              <a:gd name="T61" fmla="*/ 26 h 102"/>
              <a:gd name="T62" fmla="*/ 282 w 552"/>
              <a:gd name="T63" fmla="*/ 29 h 102"/>
              <a:gd name="T64" fmla="*/ 291 w 552"/>
              <a:gd name="T65" fmla="*/ 31 h 102"/>
              <a:gd name="T66" fmla="*/ 300 w 552"/>
              <a:gd name="T67" fmla="*/ 34 h 102"/>
              <a:gd name="T68" fmla="*/ 309 w 552"/>
              <a:gd name="T69" fmla="*/ 36 h 102"/>
              <a:gd name="T70" fmla="*/ 318 w 552"/>
              <a:gd name="T71" fmla="*/ 38 h 102"/>
              <a:gd name="T72" fmla="*/ 326 w 552"/>
              <a:gd name="T73" fmla="*/ 40 h 102"/>
              <a:gd name="T74" fmla="*/ 335 w 552"/>
              <a:gd name="T75" fmla="*/ 43 h 102"/>
              <a:gd name="T76" fmla="*/ 344 w 552"/>
              <a:gd name="T77" fmla="*/ 45 h 102"/>
              <a:gd name="T78" fmla="*/ 353 w 552"/>
              <a:gd name="T79" fmla="*/ 47 h 102"/>
              <a:gd name="T80" fmla="*/ 362 w 552"/>
              <a:gd name="T81" fmla="*/ 49 h 102"/>
              <a:gd name="T82" fmla="*/ 371 w 552"/>
              <a:gd name="T83" fmla="*/ 51 h 102"/>
              <a:gd name="T84" fmla="*/ 379 w 552"/>
              <a:gd name="T85" fmla="*/ 53 h 102"/>
              <a:gd name="T86" fmla="*/ 388 w 552"/>
              <a:gd name="T87" fmla="*/ 55 h 102"/>
              <a:gd name="T88" fmla="*/ 397 w 552"/>
              <a:gd name="T89" fmla="*/ 57 h 102"/>
              <a:gd name="T90" fmla="*/ 406 w 552"/>
              <a:gd name="T91" fmla="*/ 59 h 102"/>
              <a:gd name="T92" fmla="*/ 415 w 552"/>
              <a:gd name="T93" fmla="*/ 61 h 102"/>
              <a:gd name="T94" fmla="*/ 424 w 552"/>
              <a:gd name="T95" fmla="*/ 62 h 102"/>
              <a:gd name="T96" fmla="*/ 432 w 552"/>
              <a:gd name="T97" fmla="*/ 64 h 102"/>
              <a:gd name="T98" fmla="*/ 441 w 552"/>
              <a:gd name="T99" fmla="*/ 66 h 102"/>
              <a:gd name="T100" fmla="*/ 450 w 552"/>
              <a:gd name="T101" fmla="*/ 67 h 102"/>
              <a:gd name="T102" fmla="*/ 459 w 552"/>
              <a:gd name="T103" fmla="*/ 69 h 102"/>
              <a:gd name="T104" fmla="*/ 468 w 552"/>
              <a:gd name="T105" fmla="*/ 70 h 102"/>
              <a:gd name="T106" fmla="*/ 477 w 552"/>
              <a:gd name="T107" fmla="*/ 72 h 102"/>
              <a:gd name="T108" fmla="*/ 485 w 552"/>
              <a:gd name="T109" fmla="*/ 73 h 102"/>
              <a:gd name="T110" fmla="*/ 494 w 552"/>
              <a:gd name="T111" fmla="*/ 74 h 102"/>
              <a:gd name="T112" fmla="*/ 503 w 552"/>
              <a:gd name="T113" fmla="*/ 76 h 102"/>
              <a:gd name="T114" fmla="*/ 512 w 552"/>
              <a:gd name="T115" fmla="*/ 77 h 102"/>
              <a:gd name="T116" fmla="*/ 521 w 552"/>
              <a:gd name="T117" fmla="*/ 78 h 102"/>
              <a:gd name="T118" fmla="*/ 530 w 552"/>
              <a:gd name="T119" fmla="*/ 79 h 102"/>
              <a:gd name="T120" fmla="*/ 538 w 552"/>
              <a:gd name="T121" fmla="*/ 80 h 102"/>
              <a:gd name="T122" fmla="*/ 547 w 552"/>
              <a:gd name="T123" fmla="*/ 8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02">
                <a:moveTo>
                  <a:pt x="0" y="102"/>
                </a:moveTo>
                <a:lnTo>
                  <a:pt x="1" y="101"/>
                </a:lnTo>
                <a:lnTo>
                  <a:pt x="1" y="100"/>
                </a:lnTo>
                <a:lnTo>
                  <a:pt x="2" y="99"/>
                </a:lnTo>
                <a:lnTo>
                  <a:pt x="2" y="97"/>
                </a:lnTo>
                <a:lnTo>
                  <a:pt x="3" y="96"/>
                </a:lnTo>
                <a:lnTo>
                  <a:pt x="3" y="95"/>
                </a:lnTo>
                <a:lnTo>
                  <a:pt x="4" y="94"/>
                </a:lnTo>
                <a:lnTo>
                  <a:pt x="5" y="93"/>
                </a:lnTo>
                <a:lnTo>
                  <a:pt x="5" y="92"/>
                </a:lnTo>
                <a:lnTo>
                  <a:pt x="6" y="91"/>
                </a:lnTo>
                <a:lnTo>
                  <a:pt x="6" y="90"/>
                </a:lnTo>
                <a:lnTo>
                  <a:pt x="7" y="89"/>
                </a:lnTo>
                <a:lnTo>
                  <a:pt x="7" y="88"/>
                </a:lnTo>
                <a:lnTo>
                  <a:pt x="8" y="87"/>
                </a:lnTo>
                <a:lnTo>
                  <a:pt x="8" y="86"/>
                </a:lnTo>
                <a:lnTo>
                  <a:pt x="9" y="85"/>
                </a:lnTo>
                <a:lnTo>
                  <a:pt x="10" y="84"/>
                </a:lnTo>
                <a:lnTo>
                  <a:pt x="10" y="83"/>
                </a:lnTo>
                <a:lnTo>
                  <a:pt x="11" y="82"/>
                </a:lnTo>
                <a:lnTo>
                  <a:pt x="11" y="81"/>
                </a:lnTo>
                <a:lnTo>
                  <a:pt x="12" y="81"/>
                </a:lnTo>
                <a:lnTo>
                  <a:pt x="12" y="80"/>
                </a:lnTo>
                <a:lnTo>
                  <a:pt x="13" y="79"/>
                </a:lnTo>
                <a:lnTo>
                  <a:pt x="13" y="78"/>
                </a:lnTo>
                <a:lnTo>
                  <a:pt x="14" y="77"/>
                </a:lnTo>
                <a:lnTo>
                  <a:pt x="15" y="76"/>
                </a:lnTo>
                <a:lnTo>
                  <a:pt x="15" y="75"/>
                </a:lnTo>
                <a:lnTo>
                  <a:pt x="16" y="74"/>
                </a:lnTo>
                <a:lnTo>
                  <a:pt x="16" y="73"/>
                </a:lnTo>
                <a:lnTo>
                  <a:pt x="17" y="72"/>
                </a:lnTo>
                <a:lnTo>
                  <a:pt x="17" y="72"/>
                </a:lnTo>
                <a:lnTo>
                  <a:pt x="18" y="71"/>
                </a:lnTo>
                <a:lnTo>
                  <a:pt x="18" y="70"/>
                </a:lnTo>
                <a:lnTo>
                  <a:pt x="19" y="69"/>
                </a:lnTo>
                <a:lnTo>
                  <a:pt x="20" y="68"/>
                </a:lnTo>
                <a:lnTo>
                  <a:pt x="20" y="67"/>
                </a:lnTo>
                <a:lnTo>
                  <a:pt x="21" y="67"/>
                </a:lnTo>
                <a:lnTo>
                  <a:pt x="21" y="66"/>
                </a:lnTo>
                <a:lnTo>
                  <a:pt x="22" y="65"/>
                </a:lnTo>
                <a:lnTo>
                  <a:pt x="22" y="64"/>
                </a:lnTo>
                <a:lnTo>
                  <a:pt x="23" y="63"/>
                </a:lnTo>
                <a:lnTo>
                  <a:pt x="23" y="63"/>
                </a:lnTo>
                <a:lnTo>
                  <a:pt x="24" y="62"/>
                </a:lnTo>
                <a:lnTo>
                  <a:pt x="24" y="61"/>
                </a:lnTo>
                <a:lnTo>
                  <a:pt x="25" y="60"/>
                </a:lnTo>
                <a:lnTo>
                  <a:pt x="26" y="60"/>
                </a:lnTo>
                <a:lnTo>
                  <a:pt x="26" y="59"/>
                </a:lnTo>
                <a:lnTo>
                  <a:pt x="27" y="58"/>
                </a:lnTo>
                <a:lnTo>
                  <a:pt x="27" y="57"/>
                </a:lnTo>
                <a:lnTo>
                  <a:pt x="28" y="57"/>
                </a:lnTo>
                <a:lnTo>
                  <a:pt x="28" y="56"/>
                </a:lnTo>
                <a:lnTo>
                  <a:pt x="29" y="55"/>
                </a:lnTo>
                <a:lnTo>
                  <a:pt x="29" y="54"/>
                </a:lnTo>
                <a:lnTo>
                  <a:pt x="30" y="54"/>
                </a:lnTo>
                <a:lnTo>
                  <a:pt x="31" y="53"/>
                </a:lnTo>
                <a:lnTo>
                  <a:pt x="31" y="52"/>
                </a:lnTo>
                <a:lnTo>
                  <a:pt x="32" y="52"/>
                </a:lnTo>
                <a:lnTo>
                  <a:pt x="32" y="51"/>
                </a:lnTo>
                <a:lnTo>
                  <a:pt x="33" y="50"/>
                </a:lnTo>
                <a:lnTo>
                  <a:pt x="33" y="50"/>
                </a:lnTo>
                <a:lnTo>
                  <a:pt x="34" y="49"/>
                </a:lnTo>
                <a:lnTo>
                  <a:pt x="34" y="48"/>
                </a:lnTo>
                <a:lnTo>
                  <a:pt x="35" y="48"/>
                </a:lnTo>
                <a:lnTo>
                  <a:pt x="36" y="47"/>
                </a:lnTo>
                <a:lnTo>
                  <a:pt x="36" y="46"/>
                </a:lnTo>
                <a:lnTo>
                  <a:pt x="37" y="46"/>
                </a:lnTo>
                <a:lnTo>
                  <a:pt x="37" y="45"/>
                </a:lnTo>
                <a:lnTo>
                  <a:pt x="38" y="45"/>
                </a:lnTo>
                <a:lnTo>
                  <a:pt x="38" y="44"/>
                </a:lnTo>
                <a:lnTo>
                  <a:pt x="39" y="43"/>
                </a:lnTo>
                <a:lnTo>
                  <a:pt x="39" y="43"/>
                </a:lnTo>
                <a:lnTo>
                  <a:pt x="40" y="42"/>
                </a:lnTo>
                <a:lnTo>
                  <a:pt x="40" y="42"/>
                </a:lnTo>
                <a:lnTo>
                  <a:pt x="41" y="41"/>
                </a:lnTo>
                <a:lnTo>
                  <a:pt x="42" y="40"/>
                </a:lnTo>
                <a:lnTo>
                  <a:pt x="42" y="40"/>
                </a:lnTo>
                <a:lnTo>
                  <a:pt x="43" y="39"/>
                </a:lnTo>
                <a:lnTo>
                  <a:pt x="43" y="39"/>
                </a:lnTo>
                <a:lnTo>
                  <a:pt x="44" y="38"/>
                </a:lnTo>
                <a:lnTo>
                  <a:pt x="44" y="38"/>
                </a:lnTo>
                <a:lnTo>
                  <a:pt x="45" y="37"/>
                </a:lnTo>
                <a:lnTo>
                  <a:pt x="45" y="37"/>
                </a:lnTo>
                <a:lnTo>
                  <a:pt x="46" y="36"/>
                </a:lnTo>
                <a:lnTo>
                  <a:pt x="47" y="36"/>
                </a:lnTo>
                <a:lnTo>
                  <a:pt x="47" y="35"/>
                </a:lnTo>
                <a:lnTo>
                  <a:pt x="48" y="35"/>
                </a:lnTo>
                <a:lnTo>
                  <a:pt x="48" y="34"/>
                </a:lnTo>
                <a:lnTo>
                  <a:pt x="49" y="33"/>
                </a:lnTo>
                <a:lnTo>
                  <a:pt x="49" y="33"/>
                </a:lnTo>
                <a:lnTo>
                  <a:pt x="50" y="32"/>
                </a:lnTo>
                <a:lnTo>
                  <a:pt x="50" y="32"/>
                </a:lnTo>
                <a:lnTo>
                  <a:pt x="51" y="32"/>
                </a:lnTo>
                <a:lnTo>
                  <a:pt x="52" y="31"/>
                </a:lnTo>
                <a:lnTo>
                  <a:pt x="52" y="31"/>
                </a:lnTo>
                <a:lnTo>
                  <a:pt x="53" y="30"/>
                </a:lnTo>
                <a:lnTo>
                  <a:pt x="53" y="30"/>
                </a:lnTo>
                <a:lnTo>
                  <a:pt x="54" y="29"/>
                </a:lnTo>
                <a:lnTo>
                  <a:pt x="54" y="29"/>
                </a:lnTo>
                <a:lnTo>
                  <a:pt x="55" y="28"/>
                </a:lnTo>
                <a:lnTo>
                  <a:pt x="55" y="28"/>
                </a:lnTo>
                <a:lnTo>
                  <a:pt x="56" y="27"/>
                </a:lnTo>
                <a:lnTo>
                  <a:pt x="56" y="27"/>
                </a:lnTo>
                <a:lnTo>
                  <a:pt x="57" y="26"/>
                </a:lnTo>
                <a:lnTo>
                  <a:pt x="58" y="26"/>
                </a:lnTo>
                <a:lnTo>
                  <a:pt x="58" y="26"/>
                </a:lnTo>
                <a:lnTo>
                  <a:pt x="59" y="25"/>
                </a:lnTo>
                <a:lnTo>
                  <a:pt x="59" y="25"/>
                </a:lnTo>
                <a:lnTo>
                  <a:pt x="60" y="24"/>
                </a:lnTo>
                <a:lnTo>
                  <a:pt x="60" y="24"/>
                </a:lnTo>
                <a:lnTo>
                  <a:pt x="61" y="24"/>
                </a:lnTo>
                <a:lnTo>
                  <a:pt x="61" y="23"/>
                </a:lnTo>
                <a:lnTo>
                  <a:pt x="62" y="23"/>
                </a:lnTo>
                <a:lnTo>
                  <a:pt x="63" y="22"/>
                </a:lnTo>
                <a:lnTo>
                  <a:pt x="63" y="22"/>
                </a:lnTo>
                <a:lnTo>
                  <a:pt x="64" y="22"/>
                </a:lnTo>
                <a:lnTo>
                  <a:pt x="64" y="21"/>
                </a:lnTo>
                <a:lnTo>
                  <a:pt x="65" y="21"/>
                </a:lnTo>
                <a:lnTo>
                  <a:pt x="65" y="21"/>
                </a:lnTo>
                <a:lnTo>
                  <a:pt x="66" y="20"/>
                </a:lnTo>
                <a:lnTo>
                  <a:pt x="66" y="20"/>
                </a:lnTo>
                <a:lnTo>
                  <a:pt x="67" y="19"/>
                </a:lnTo>
                <a:lnTo>
                  <a:pt x="68" y="19"/>
                </a:lnTo>
                <a:lnTo>
                  <a:pt x="68" y="19"/>
                </a:lnTo>
                <a:lnTo>
                  <a:pt x="69" y="18"/>
                </a:lnTo>
                <a:lnTo>
                  <a:pt x="69" y="18"/>
                </a:lnTo>
                <a:lnTo>
                  <a:pt x="70" y="18"/>
                </a:lnTo>
                <a:lnTo>
                  <a:pt x="70" y="17"/>
                </a:lnTo>
                <a:lnTo>
                  <a:pt x="71" y="17"/>
                </a:lnTo>
                <a:lnTo>
                  <a:pt x="71" y="17"/>
                </a:lnTo>
                <a:lnTo>
                  <a:pt x="72" y="16"/>
                </a:lnTo>
                <a:lnTo>
                  <a:pt x="72" y="16"/>
                </a:lnTo>
                <a:lnTo>
                  <a:pt x="73" y="16"/>
                </a:lnTo>
                <a:lnTo>
                  <a:pt x="74" y="16"/>
                </a:lnTo>
                <a:lnTo>
                  <a:pt x="74" y="15"/>
                </a:lnTo>
                <a:lnTo>
                  <a:pt x="75" y="15"/>
                </a:lnTo>
                <a:lnTo>
                  <a:pt x="75" y="15"/>
                </a:lnTo>
                <a:lnTo>
                  <a:pt x="76" y="14"/>
                </a:lnTo>
                <a:lnTo>
                  <a:pt x="76" y="14"/>
                </a:lnTo>
                <a:lnTo>
                  <a:pt x="77" y="14"/>
                </a:lnTo>
                <a:lnTo>
                  <a:pt x="77" y="14"/>
                </a:lnTo>
                <a:lnTo>
                  <a:pt x="78" y="13"/>
                </a:lnTo>
                <a:lnTo>
                  <a:pt x="79" y="13"/>
                </a:lnTo>
                <a:lnTo>
                  <a:pt x="79" y="13"/>
                </a:lnTo>
                <a:lnTo>
                  <a:pt x="80" y="12"/>
                </a:lnTo>
                <a:lnTo>
                  <a:pt x="80" y="12"/>
                </a:lnTo>
                <a:lnTo>
                  <a:pt x="81" y="12"/>
                </a:lnTo>
                <a:lnTo>
                  <a:pt x="81" y="12"/>
                </a:lnTo>
                <a:lnTo>
                  <a:pt x="82" y="11"/>
                </a:lnTo>
                <a:lnTo>
                  <a:pt x="82" y="11"/>
                </a:lnTo>
                <a:lnTo>
                  <a:pt x="83" y="11"/>
                </a:lnTo>
                <a:lnTo>
                  <a:pt x="84" y="11"/>
                </a:lnTo>
                <a:lnTo>
                  <a:pt x="84" y="10"/>
                </a:lnTo>
                <a:lnTo>
                  <a:pt x="85" y="10"/>
                </a:lnTo>
                <a:lnTo>
                  <a:pt x="85" y="10"/>
                </a:lnTo>
                <a:lnTo>
                  <a:pt x="86" y="10"/>
                </a:lnTo>
                <a:lnTo>
                  <a:pt x="86" y="10"/>
                </a:lnTo>
                <a:lnTo>
                  <a:pt x="87" y="9"/>
                </a:lnTo>
                <a:lnTo>
                  <a:pt x="87" y="9"/>
                </a:lnTo>
                <a:lnTo>
                  <a:pt x="88" y="9"/>
                </a:lnTo>
                <a:lnTo>
                  <a:pt x="89" y="9"/>
                </a:lnTo>
                <a:lnTo>
                  <a:pt x="89" y="8"/>
                </a:lnTo>
                <a:lnTo>
                  <a:pt x="90" y="8"/>
                </a:lnTo>
                <a:lnTo>
                  <a:pt x="90" y="8"/>
                </a:lnTo>
                <a:lnTo>
                  <a:pt x="91" y="8"/>
                </a:lnTo>
                <a:lnTo>
                  <a:pt x="91" y="8"/>
                </a:lnTo>
                <a:lnTo>
                  <a:pt x="92" y="7"/>
                </a:lnTo>
                <a:lnTo>
                  <a:pt x="92" y="7"/>
                </a:lnTo>
                <a:lnTo>
                  <a:pt x="93" y="7"/>
                </a:lnTo>
                <a:lnTo>
                  <a:pt x="93" y="7"/>
                </a:lnTo>
                <a:lnTo>
                  <a:pt x="94" y="7"/>
                </a:lnTo>
                <a:lnTo>
                  <a:pt x="95" y="7"/>
                </a:lnTo>
                <a:lnTo>
                  <a:pt x="95" y="6"/>
                </a:lnTo>
                <a:lnTo>
                  <a:pt x="96" y="6"/>
                </a:lnTo>
                <a:lnTo>
                  <a:pt x="96" y="6"/>
                </a:lnTo>
                <a:lnTo>
                  <a:pt x="97" y="6"/>
                </a:lnTo>
                <a:lnTo>
                  <a:pt x="97" y="6"/>
                </a:lnTo>
                <a:lnTo>
                  <a:pt x="98" y="6"/>
                </a:lnTo>
                <a:lnTo>
                  <a:pt x="98" y="5"/>
                </a:lnTo>
                <a:lnTo>
                  <a:pt x="99" y="5"/>
                </a:lnTo>
                <a:lnTo>
                  <a:pt x="100" y="5"/>
                </a:lnTo>
                <a:lnTo>
                  <a:pt x="100" y="5"/>
                </a:lnTo>
                <a:lnTo>
                  <a:pt x="101" y="5"/>
                </a:lnTo>
                <a:lnTo>
                  <a:pt x="101" y="5"/>
                </a:lnTo>
                <a:lnTo>
                  <a:pt x="102" y="5"/>
                </a:lnTo>
                <a:lnTo>
                  <a:pt x="102" y="4"/>
                </a:lnTo>
                <a:lnTo>
                  <a:pt x="103" y="4"/>
                </a:lnTo>
                <a:lnTo>
                  <a:pt x="103" y="4"/>
                </a:lnTo>
                <a:lnTo>
                  <a:pt x="104" y="4"/>
                </a:lnTo>
                <a:lnTo>
                  <a:pt x="105" y="4"/>
                </a:lnTo>
                <a:lnTo>
                  <a:pt x="105" y="4"/>
                </a:lnTo>
                <a:lnTo>
                  <a:pt x="106" y="4"/>
                </a:lnTo>
                <a:lnTo>
                  <a:pt x="106" y="3"/>
                </a:lnTo>
                <a:lnTo>
                  <a:pt x="107" y="3"/>
                </a:lnTo>
                <a:lnTo>
                  <a:pt x="107" y="3"/>
                </a:lnTo>
                <a:lnTo>
                  <a:pt x="108" y="3"/>
                </a:lnTo>
                <a:lnTo>
                  <a:pt x="108" y="3"/>
                </a:lnTo>
                <a:lnTo>
                  <a:pt x="109" y="3"/>
                </a:lnTo>
                <a:lnTo>
                  <a:pt x="109" y="3"/>
                </a:lnTo>
                <a:lnTo>
                  <a:pt x="110" y="3"/>
                </a:lnTo>
                <a:lnTo>
                  <a:pt x="111" y="3"/>
                </a:lnTo>
                <a:lnTo>
                  <a:pt x="111" y="3"/>
                </a:lnTo>
                <a:lnTo>
                  <a:pt x="112" y="2"/>
                </a:lnTo>
                <a:lnTo>
                  <a:pt x="112" y="2"/>
                </a:lnTo>
                <a:lnTo>
                  <a:pt x="113" y="2"/>
                </a:lnTo>
                <a:lnTo>
                  <a:pt x="113" y="2"/>
                </a:lnTo>
                <a:lnTo>
                  <a:pt x="114" y="2"/>
                </a:lnTo>
                <a:lnTo>
                  <a:pt x="114" y="2"/>
                </a:lnTo>
                <a:lnTo>
                  <a:pt x="115" y="2"/>
                </a:lnTo>
                <a:lnTo>
                  <a:pt x="116" y="2"/>
                </a:lnTo>
                <a:lnTo>
                  <a:pt x="116" y="2"/>
                </a:lnTo>
                <a:lnTo>
                  <a:pt x="117" y="2"/>
                </a:lnTo>
                <a:lnTo>
                  <a:pt x="117" y="2"/>
                </a:lnTo>
                <a:lnTo>
                  <a:pt x="118" y="2"/>
                </a:lnTo>
                <a:lnTo>
                  <a:pt x="118" y="1"/>
                </a:lnTo>
                <a:lnTo>
                  <a:pt x="119" y="1"/>
                </a:lnTo>
                <a:lnTo>
                  <a:pt x="119" y="1"/>
                </a:lnTo>
                <a:lnTo>
                  <a:pt x="120" y="1"/>
                </a:lnTo>
                <a:lnTo>
                  <a:pt x="121" y="1"/>
                </a:lnTo>
                <a:lnTo>
                  <a:pt x="121" y="1"/>
                </a:lnTo>
                <a:lnTo>
                  <a:pt x="122" y="1"/>
                </a:lnTo>
                <a:lnTo>
                  <a:pt x="122" y="1"/>
                </a:lnTo>
                <a:lnTo>
                  <a:pt x="123" y="1"/>
                </a:lnTo>
                <a:lnTo>
                  <a:pt x="123" y="1"/>
                </a:lnTo>
                <a:lnTo>
                  <a:pt x="124" y="1"/>
                </a:lnTo>
                <a:lnTo>
                  <a:pt x="124" y="1"/>
                </a:lnTo>
                <a:lnTo>
                  <a:pt x="125" y="1"/>
                </a:lnTo>
                <a:lnTo>
                  <a:pt x="125" y="1"/>
                </a:lnTo>
                <a:lnTo>
                  <a:pt x="126" y="1"/>
                </a:lnTo>
                <a:lnTo>
                  <a:pt x="127" y="1"/>
                </a:lnTo>
                <a:lnTo>
                  <a:pt x="127" y="1"/>
                </a:lnTo>
                <a:lnTo>
                  <a:pt x="128" y="1"/>
                </a:lnTo>
                <a:lnTo>
                  <a:pt x="128" y="1"/>
                </a:lnTo>
                <a:lnTo>
                  <a:pt x="129" y="1"/>
                </a:lnTo>
                <a:lnTo>
                  <a:pt x="129" y="0"/>
                </a:lnTo>
                <a:lnTo>
                  <a:pt x="130" y="0"/>
                </a:lnTo>
                <a:lnTo>
                  <a:pt x="130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5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0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6" y="0"/>
                </a:lnTo>
                <a:lnTo>
                  <a:pt x="147" y="0"/>
                </a:lnTo>
                <a:lnTo>
                  <a:pt x="148" y="1"/>
                </a:lnTo>
                <a:lnTo>
                  <a:pt x="148" y="1"/>
                </a:lnTo>
                <a:lnTo>
                  <a:pt x="149" y="1"/>
                </a:lnTo>
                <a:lnTo>
                  <a:pt x="149" y="1"/>
                </a:lnTo>
                <a:lnTo>
                  <a:pt x="150" y="1"/>
                </a:lnTo>
                <a:lnTo>
                  <a:pt x="150" y="1"/>
                </a:lnTo>
                <a:lnTo>
                  <a:pt x="151" y="1"/>
                </a:lnTo>
                <a:lnTo>
                  <a:pt x="151" y="1"/>
                </a:lnTo>
                <a:lnTo>
                  <a:pt x="152" y="1"/>
                </a:lnTo>
                <a:lnTo>
                  <a:pt x="153" y="1"/>
                </a:lnTo>
                <a:lnTo>
                  <a:pt x="153" y="1"/>
                </a:lnTo>
                <a:lnTo>
                  <a:pt x="154" y="1"/>
                </a:lnTo>
                <a:lnTo>
                  <a:pt x="154" y="1"/>
                </a:lnTo>
                <a:lnTo>
                  <a:pt x="155" y="1"/>
                </a:lnTo>
                <a:lnTo>
                  <a:pt x="155" y="1"/>
                </a:lnTo>
                <a:lnTo>
                  <a:pt x="156" y="1"/>
                </a:lnTo>
                <a:lnTo>
                  <a:pt x="156" y="1"/>
                </a:lnTo>
                <a:lnTo>
                  <a:pt x="157" y="1"/>
                </a:lnTo>
                <a:lnTo>
                  <a:pt x="158" y="1"/>
                </a:lnTo>
                <a:lnTo>
                  <a:pt x="158" y="1"/>
                </a:lnTo>
                <a:lnTo>
                  <a:pt x="159" y="1"/>
                </a:lnTo>
                <a:lnTo>
                  <a:pt x="159" y="1"/>
                </a:lnTo>
                <a:lnTo>
                  <a:pt x="160" y="1"/>
                </a:lnTo>
                <a:lnTo>
                  <a:pt x="160" y="1"/>
                </a:lnTo>
                <a:lnTo>
                  <a:pt x="161" y="2"/>
                </a:lnTo>
                <a:lnTo>
                  <a:pt x="161" y="2"/>
                </a:lnTo>
                <a:lnTo>
                  <a:pt x="162" y="2"/>
                </a:lnTo>
                <a:lnTo>
                  <a:pt x="162" y="2"/>
                </a:lnTo>
                <a:lnTo>
                  <a:pt x="163" y="2"/>
                </a:lnTo>
                <a:lnTo>
                  <a:pt x="164" y="2"/>
                </a:lnTo>
                <a:lnTo>
                  <a:pt x="164" y="2"/>
                </a:lnTo>
                <a:lnTo>
                  <a:pt x="165" y="2"/>
                </a:lnTo>
                <a:lnTo>
                  <a:pt x="165" y="2"/>
                </a:lnTo>
                <a:lnTo>
                  <a:pt x="166" y="2"/>
                </a:lnTo>
                <a:lnTo>
                  <a:pt x="166" y="2"/>
                </a:lnTo>
                <a:lnTo>
                  <a:pt x="167" y="2"/>
                </a:lnTo>
                <a:lnTo>
                  <a:pt x="167" y="2"/>
                </a:lnTo>
                <a:lnTo>
                  <a:pt x="168" y="2"/>
                </a:lnTo>
                <a:lnTo>
                  <a:pt x="169" y="2"/>
                </a:lnTo>
                <a:lnTo>
                  <a:pt x="169" y="2"/>
                </a:lnTo>
                <a:lnTo>
                  <a:pt x="170" y="3"/>
                </a:lnTo>
                <a:lnTo>
                  <a:pt x="170" y="3"/>
                </a:lnTo>
                <a:lnTo>
                  <a:pt x="171" y="3"/>
                </a:lnTo>
                <a:lnTo>
                  <a:pt x="171" y="3"/>
                </a:lnTo>
                <a:lnTo>
                  <a:pt x="172" y="3"/>
                </a:lnTo>
                <a:lnTo>
                  <a:pt x="172" y="3"/>
                </a:lnTo>
                <a:lnTo>
                  <a:pt x="173" y="3"/>
                </a:lnTo>
                <a:lnTo>
                  <a:pt x="174" y="3"/>
                </a:lnTo>
                <a:lnTo>
                  <a:pt x="174" y="3"/>
                </a:lnTo>
                <a:lnTo>
                  <a:pt x="175" y="3"/>
                </a:lnTo>
                <a:lnTo>
                  <a:pt x="175" y="3"/>
                </a:lnTo>
                <a:lnTo>
                  <a:pt x="176" y="3"/>
                </a:lnTo>
                <a:lnTo>
                  <a:pt x="176" y="4"/>
                </a:lnTo>
                <a:lnTo>
                  <a:pt x="177" y="4"/>
                </a:lnTo>
                <a:lnTo>
                  <a:pt x="177" y="4"/>
                </a:lnTo>
                <a:lnTo>
                  <a:pt x="178" y="4"/>
                </a:lnTo>
                <a:lnTo>
                  <a:pt x="178" y="4"/>
                </a:lnTo>
                <a:lnTo>
                  <a:pt x="179" y="4"/>
                </a:lnTo>
                <a:lnTo>
                  <a:pt x="180" y="4"/>
                </a:lnTo>
                <a:lnTo>
                  <a:pt x="180" y="4"/>
                </a:lnTo>
                <a:lnTo>
                  <a:pt x="181" y="4"/>
                </a:lnTo>
                <a:lnTo>
                  <a:pt x="181" y="4"/>
                </a:lnTo>
                <a:lnTo>
                  <a:pt x="182" y="4"/>
                </a:lnTo>
                <a:lnTo>
                  <a:pt x="182" y="4"/>
                </a:lnTo>
                <a:lnTo>
                  <a:pt x="183" y="5"/>
                </a:lnTo>
                <a:lnTo>
                  <a:pt x="183" y="5"/>
                </a:lnTo>
                <a:lnTo>
                  <a:pt x="184" y="5"/>
                </a:lnTo>
                <a:lnTo>
                  <a:pt x="185" y="5"/>
                </a:lnTo>
                <a:lnTo>
                  <a:pt x="185" y="5"/>
                </a:lnTo>
                <a:lnTo>
                  <a:pt x="186" y="5"/>
                </a:lnTo>
                <a:lnTo>
                  <a:pt x="186" y="5"/>
                </a:lnTo>
                <a:lnTo>
                  <a:pt x="187" y="5"/>
                </a:lnTo>
                <a:lnTo>
                  <a:pt x="187" y="5"/>
                </a:lnTo>
                <a:lnTo>
                  <a:pt x="188" y="5"/>
                </a:lnTo>
                <a:lnTo>
                  <a:pt x="188" y="6"/>
                </a:lnTo>
                <a:lnTo>
                  <a:pt x="189" y="6"/>
                </a:lnTo>
                <a:lnTo>
                  <a:pt x="190" y="6"/>
                </a:lnTo>
                <a:lnTo>
                  <a:pt x="190" y="6"/>
                </a:lnTo>
                <a:lnTo>
                  <a:pt x="191" y="6"/>
                </a:lnTo>
                <a:lnTo>
                  <a:pt x="191" y="6"/>
                </a:lnTo>
                <a:lnTo>
                  <a:pt x="192" y="6"/>
                </a:lnTo>
                <a:lnTo>
                  <a:pt x="192" y="6"/>
                </a:lnTo>
                <a:lnTo>
                  <a:pt x="193" y="6"/>
                </a:lnTo>
                <a:lnTo>
                  <a:pt x="193" y="7"/>
                </a:lnTo>
                <a:lnTo>
                  <a:pt x="194" y="7"/>
                </a:lnTo>
                <a:lnTo>
                  <a:pt x="194" y="7"/>
                </a:lnTo>
                <a:lnTo>
                  <a:pt x="195" y="7"/>
                </a:lnTo>
                <a:lnTo>
                  <a:pt x="196" y="7"/>
                </a:lnTo>
                <a:lnTo>
                  <a:pt x="196" y="7"/>
                </a:lnTo>
                <a:lnTo>
                  <a:pt x="197" y="7"/>
                </a:lnTo>
                <a:lnTo>
                  <a:pt x="197" y="7"/>
                </a:lnTo>
                <a:lnTo>
                  <a:pt x="198" y="7"/>
                </a:lnTo>
                <a:lnTo>
                  <a:pt x="198" y="8"/>
                </a:lnTo>
                <a:lnTo>
                  <a:pt x="199" y="8"/>
                </a:lnTo>
                <a:lnTo>
                  <a:pt x="199" y="8"/>
                </a:lnTo>
                <a:lnTo>
                  <a:pt x="200" y="8"/>
                </a:lnTo>
                <a:lnTo>
                  <a:pt x="201" y="8"/>
                </a:lnTo>
                <a:lnTo>
                  <a:pt x="201" y="8"/>
                </a:lnTo>
                <a:lnTo>
                  <a:pt x="202" y="8"/>
                </a:lnTo>
                <a:lnTo>
                  <a:pt x="202" y="8"/>
                </a:lnTo>
                <a:lnTo>
                  <a:pt x="203" y="8"/>
                </a:lnTo>
                <a:lnTo>
                  <a:pt x="203" y="9"/>
                </a:lnTo>
                <a:lnTo>
                  <a:pt x="204" y="9"/>
                </a:lnTo>
                <a:lnTo>
                  <a:pt x="204" y="9"/>
                </a:lnTo>
                <a:lnTo>
                  <a:pt x="205" y="9"/>
                </a:lnTo>
                <a:lnTo>
                  <a:pt x="206" y="9"/>
                </a:lnTo>
                <a:lnTo>
                  <a:pt x="206" y="9"/>
                </a:lnTo>
                <a:lnTo>
                  <a:pt x="207" y="9"/>
                </a:lnTo>
                <a:lnTo>
                  <a:pt x="207" y="9"/>
                </a:lnTo>
                <a:lnTo>
                  <a:pt x="208" y="10"/>
                </a:lnTo>
                <a:lnTo>
                  <a:pt x="208" y="10"/>
                </a:lnTo>
                <a:lnTo>
                  <a:pt x="209" y="10"/>
                </a:lnTo>
                <a:lnTo>
                  <a:pt x="209" y="10"/>
                </a:lnTo>
                <a:lnTo>
                  <a:pt x="210" y="10"/>
                </a:lnTo>
                <a:lnTo>
                  <a:pt x="211" y="10"/>
                </a:lnTo>
                <a:lnTo>
                  <a:pt x="211" y="10"/>
                </a:lnTo>
                <a:lnTo>
                  <a:pt x="212" y="10"/>
                </a:lnTo>
                <a:lnTo>
                  <a:pt x="212" y="11"/>
                </a:lnTo>
                <a:lnTo>
                  <a:pt x="213" y="11"/>
                </a:lnTo>
                <a:lnTo>
                  <a:pt x="213" y="11"/>
                </a:lnTo>
                <a:lnTo>
                  <a:pt x="214" y="11"/>
                </a:lnTo>
                <a:lnTo>
                  <a:pt x="214" y="11"/>
                </a:lnTo>
                <a:lnTo>
                  <a:pt x="215" y="11"/>
                </a:lnTo>
                <a:lnTo>
                  <a:pt x="215" y="11"/>
                </a:lnTo>
                <a:lnTo>
                  <a:pt x="216" y="11"/>
                </a:lnTo>
                <a:lnTo>
                  <a:pt x="217" y="12"/>
                </a:lnTo>
                <a:lnTo>
                  <a:pt x="217" y="12"/>
                </a:lnTo>
                <a:lnTo>
                  <a:pt x="218" y="12"/>
                </a:lnTo>
                <a:lnTo>
                  <a:pt x="218" y="12"/>
                </a:lnTo>
                <a:lnTo>
                  <a:pt x="219" y="12"/>
                </a:lnTo>
                <a:lnTo>
                  <a:pt x="219" y="12"/>
                </a:lnTo>
                <a:lnTo>
                  <a:pt x="220" y="12"/>
                </a:lnTo>
                <a:lnTo>
                  <a:pt x="220" y="13"/>
                </a:lnTo>
                <a:lnTo>
                  <a:pt x="221" y="13"/>
                </a:lnTo>
                <a:lnTo>
                  <a:pt x="222" y="13"/>
                </a:lnTo>
                <a:lnTo>
                  <a:pt x="222" y="13"/>
                </a:lnTo>
                <a:lnTo>
                  <a:pt x="223" y="13"/>
                </a:lnTo>
                <a:lnTo>
                  <a:pt x="223" y="13"/>
                </a:lnTo>
                <a:lnTo>
                  <a:pt x="224" y="13"/>
                </a:lnTo>
                <a:lnTo>
                  <a:pt x="224" y="13"/>
                </a:lnTo>
                <a:lnTo>
                  <a:pt x="225" y="14"/>
                </a:lnTo>
                <a:lnTo>
                  <a:pt x="225" y="14"/>
                </a:lnTo>
                <a:lnTo>
                  <a:pt x="226" y="14"/>
                </a:lnTo>
                <a:lnTo>
                  <a:pt x="227" y="14"/>
                </a:lnTo>
                <a:lnTo>
                  <a:pt x="227" y="14"/>
                </a:lnTo>
                <a:lnTo>
                  <a:pt x="228" y="14"/>
                </a:lnTo>
                <a:lnTo>
                  <a:pt x="228" y="14"/>
                </a:lnTo>
                <a:lnTo>
                  <a:pt x="229" y="15"/>
                </a:lnTo>
                <a:lnTo>
                  <a:pt x="229" y="15"/>
                </a:lnTo>
                <a:lnTo>
                  <a:pt x="230" y="15"/>
                </a:lnTo>
                <a:lnTo>
                  <a:pt x="230" y="15"/>
                </a:lnTo>
                <a:lnTo>
                  <a:pt x="231" y="15"/>
                </a:lnTo>
                <a:lnTo>
                  <a:pt x="231" y="15"/>
                </a:lnTo>
                <a:lnTo>
                  <a:pt x="232" y="15"/>
                </a:lnTo>
                <a:lnTo>
                  <a:pt x="233" y="16"/>
                </a:lnTo>
                <a:lnTo>
                  <a:pt x="233" y="16"/>
                </a:lnTo>
                <a:lnTo>
                  <a:pt x="234" y="16"/>
                </a:lnTo>
                <a:lnTo>
                  <a:pt x="234" y="16"/>
                </a:lnTo>
                <a:lnTo>
                  <a:pt x="235" y="16"/>
                </a:lnTo>
                <a:lnTo>
                  <a:pt x="235" y="16"/>
                </a:lnTo>
                <a:lnTo>
                  <a:pt x="236" y="16"/>
                </a:lnTo>
                <a:lnTo>
                  <a:pt x="236" y="17"/>
                </a:lnTo>
                <a:lnTo>
                  <a:pt x="237" y="17"/>
                </a:lnTo>
                <a:lnTo>
                  <a:pt x="238" y="17"/>
                </a:lnTo>
                <a:lnTo>
                  <a:pt x="238" y="17"/>
                </a:lnTo>
                <a:lnTo>
                  <a:pt x="239" y="17"/>
                </a:lnTo>
                <a:lnTo>
                  <a:pt x="239" y="17"/>
                </a:lnTo>
                <a:lnTo>
                  <a:pt x="240" y="17"/>
                </a:lnTo>
                <a:lnTo>
                  <a:pt x="240" y="18"/>
                </a:lnTo>
                <a:lnTo>
                  <a:pt x="241" y="18"/>
                </a:lnTo>
                <a:lnTo>
                  <a:pt x="241" y="18"/>
                </a:lnTo>
                <a:lnTo>
                  <a:pt x="242" y="18"/>
                </a:lnTo>
                <a:lnTo>
                  <a:pt x="243" y="18"/>
                </a:lnTo>
                <a:lnTo>
                  <a:pt x="243" y="18"/>
                </a:lnTo>
                <a:lnTo>
                  <a:pt x="244" y="18"/>
                </a:lnTo>
                <a:lnTo>
                  <a:pt x="244" y="19"/>
                </a:lnTo>
                <a:lnTo>
                  <a:pt x="245" y="19"/>
                </a:lnTo>
                <a:lnTo>
                  <a:pt x="245" y="19"/>
                </a:lnTo>
                <a:lnTo>
                  <a:pt x="246" y="19"/>
                </a:lnTo>
                <a:lnTo>
                  <a:pt x="246" y="19"/>
                </a:lnTo>
                <a:lnTo>
                  <a:pt x="247" y="19"/>
                </a:lnTo>
                <a:lnTo>
                  <a:pt x="247" y="19"/>
                </a:lnTo>
                <a:lnTo>
                  <a:pt x="248" y="20"/>
                </a:lnTo>
                <a:lnTo>
                  <a:pt x="249" y="20"/>
                </a:lnTo>
                <a:lnTo>
                  <a:pt x="249" y="20"/>
                </a:lnTo>
                <a:lnTo>
                  <a:pt x="250" y="20"/>
                </a:lnTo>
                <a:lnTo>
                  <a:pt x="250" y="20"/>
                </a:lnTo>
                <a:lnTo>
                  <a:pt x="251" y="20"/>
                </a:lnTo>
                <a:lnTo>
                  <a:pt x="251" y="20"/>
                </a:lnTo>
                <a:lnTo>
                  <a:pt x="252" y="21"/>
                </a:lnTo>
                <a:lnTo>
                  <a:pt x="252" y="21"/>
                </a:lnTo>
                <a:lnTo>
                  <a:pt x="253" y="21"/>
                </a:lnTo>
                <a:lnTo>
                  <a:pt x="254" y="21"/>
                </a:lnTo>
                <a:lnTo>
                  <a:pt x="254" y="21"/>
                </a:lnTo>
                <a:lnTo>
                  <a:pt x="255" y="21"/>
                </a:lnTo>
                <a:lnTo>
                  <a:pt x="255" y="21"/>
                </a:lnTo>
                <a:lnTo>
                  <a:pt x="256" y="22"/>
                </a:lnTo>
                <a:lnTo>
                  <a:pt x="256" y="22"/>
                </a:lnTo>
                <a:lnTo>
                  <a:pt x="257" y="22"/>
                </a:lnTo>
                <a:lnTo>
                  <a:pt x="257" y="22"/>
                </a:lnTo>
                <a:lnTo>
                  <a:pt x="258" y="22"/>
                </a:lnTo>
                <a:lnTo>
                  <a:pt x="259" y="22"/>
                </a:lnTo>
                <a:lnTo>
                  <a:pt x="259" y="22"/>
                </a:lnTo>
                <a:lnTo>
                  <a:pt x="260" y="23"/>
                </a:lnTo>
                <a:lnTo>
                  <a:pt x="260" y="23"/>
                </a:lnTo>
                <a:lnTo>
                  <a:pt x="261" y="23"/>
                </a:lnTo>
                <a:lnTo>
                  <a:pt x="261" y="23"/>
                </a:lnTo>
                <a:lnTo>
                  <a:pt x="262" y="23"/>
                </a:lnTo>
                <a:lnTo>
                  <a:pt x="262" y="23"/>
                </a:lnTo>
                <a:lnTo>
                  <a:pt x="263" y="24"/>
                </a:lnTo>
                <a:lnTo>
                  <a:pt x="264" y="24"/>
                </a:lnTo>
                <a:lnTo>
                  <a:pt x="264" y="24"/>
                </a:lnTo>
                <a:lnTo>
                  <a:pt x="265" y="24"/>
                </a:lnTo>
                <a:lnTo>
                  <a:pt x="265" y="24"/>
                </a:lnTo>
                <a:lnTo>
                  <a:pt x="266" y="24"/>
                </a:lnTo>
                <a:lnTo>
                  <a:pt x="266" y="24"/>
                </a:lnTo>
                <a:lnTo>
                  <a:pt x="267" y="25"/>
                </a:lnTo>
                <a:lnTo>
                  <a:pt x="267" y="25"/>
                </a:lnTo>
                <a:lnTo>
                  <a:pt x="268" y="25"/>
                </a:lnTo>
                <a:lnTo>
                  <a:pt x="268" y="25"/>
                </a:lnTo>
                <a:lnTo>
                  <a:pt x="269" y="25"/>
                </a:lnTo>
                <a:lnTo>
                  <a:pt x="270" y="25"/>
                </a:lnTo>
                <a:lnTo>
                  <a:pt x="270" y="25"/>
                </a:lnTo>
                <a:lnTo>
                  <a:pt x="271" y="26"/>
                </a:lnTo>
                <a:lnTo>
                  <a:pt x="271" y="26"/>
                </a:lnTo>
                <a:lnTo>
                  <a:pt x="272" y="26"/>
                </a:lnTo>
                <a:lnTo>
                  <a:pt x="272" y="26"/>
                </a:lnTo>
                <a:lnTo>
                  <a:pt x="273" y="26"/>
                </a:lnTo>
                <a:lnTo>
                  <a:pt x="273" y="26"/>
                </a:lnTo>
                <a:lnTo>
                  <a:pt x="274" y="27"/>
                </a:lnTo>
                <a:lnTo>
                  <a:pt x="275" y="27"/>
                </a:lnTo>
                <a:lnTo>
                  <a:pt x="275" y="27"/>
                </a:lnTo>
                <a:lnTo>
                  <a:pt x="276" y="27"/>
                </a:lnTo>
                <a:lnTo>
                  <a:pt x="276" y="27"/>
                </a:lnTo>
                <a:lnTo>
                  <a:pt x="277" y="27"/>
                </a:lnTo>
                <a:lnTo>
                  <a:pt x="277" y="27"/>
                </a:lnTo>
                <a:lnTo>
                  <a:pt x="278" y="28"/>
                </a:lnTo>
                <a:lnTo>
                  <a:pt x="278" y="28"/>
                </a:lnTo>
                <a:lnTo>
                  <a:pt x="279" y="28"/>
                </a:lnTo>
                <a:lnTo>
                  <a:pt x="280" y="28"/>
                </a:lnTo>
                <a:lnTo>
                  <a:pt x="280" y="28"/>
                </a:lnTo>
                <a:lnTo>
                  <a:pt x="281" y="28"/>
                </a:lnTo>
                <a:lnTo>
                  <a:pt x="281" y="28"/>
                </a:lnTo>
                <a:lnTo>
                  <a:pt x="282" y="29"/>
                </a:lnTo>
                <a:lnTo>
                  <a:pt x="282" y="29"/>
                </a:lnTo>
                <a:lnTo>
                  <a:pt x="283" y="29"/>
                </a:lnTo>
                <a:lnTo>
                  <a:pt x="283" y="29"/>
                </a:lnTo>
                <a:lnTo>
                  <a:pt x="284" y="29"/>
                </a:lnTo>
                <a:lnTo>
                  <a:pt x="284" y="29"/>
                </a:lnTo>
                <a:lnTo>
                  <a:pt x="285" y="29"/>
                </a:lnTo>
                <a:lnTo>
                  <a:pt x="286" y="30"/>
                </a:lnTo>
                <a:lnTo>
                  <a:pt x="286" y="30"/>
                </a:lnTo>
                <a:lnTo>
                  <a:pt x="287" y="30"/>
                </a:lnTo>
                <a:lnTo>
                  <a:pt x="287" y="30"/>
                </a:lnTo>
                <a:lnTo>
                  <a:pt x="288" y="30"/>
                </a:lnTo>
                <a:lnTo>
                  <a:pt x="288" y="30"/>
                </a:lnTo>
                <a:lnTo>
                  <a:pt x="289" y="31"/>
                </a:lnTo>
                <a:lnTo>
                  <a:pt x="289" y="31"/>
                </a:lnTo>
                <a:lnTo>
                  <a:pt x="290" y="31"/>
                </a:lnTo>
                <a:lnTo>
                  <a:pt x="291" y="31"/>
                </a:lnTo>
                <a:lnTo>
                  <a:pt x="291" y="31"/>
                </a:lnTo>
                <a:lnTo>
                  <a:pt x="292" y="31"/>
                </a:lnTo>
                <a:lnTo>
                  <a:pt x="292" y="31"/>
                </a:lnTo>
                <a:lnTo>
                  <a:pt x="293" y="32"/>
                </a:lnTo>
                <a:lnTo>
                  <a:pt x="293" y="32"/>
                </a:lnTo>
                <a:lnTo>
                  <a:pt x="294" y="32"/>
                </a:lnTo>
                <a:lnTo>
                  <a:pt x="294" y="32"/>
                </a:lnTo>
                <a:lnTo>
                  <a:pt x="295" y="32"/>
                </a:lnTo>
                <a:lnTo>
                  <a:pt x="296" y="32"/>
                </a:lnTo>
                <a:lnTo>
                  <a:pt x="296" y="32"/>
                </a:lnTo>
                <a:lnTo>
                  <a:pt x="297" y="33"/>
                </a:lnTo>
                <a:lnTo>
                  <a:pt x="297" y="33"/>
                </a:lnTo>
                <a:lnTo>
                  <a:pt x="298" y="33"/>
                </a:lnTo>
                <a:lnTo>
                  <a:pt x="298" y="33"/>
                </a:lnTo>
                <a:lnTo>
                  <a:pt x="299" y="33"/>
                </a:lnTo>
                <a:lnTo>
                  <a:pt x="299" y="33"/>
                </a:lnTo>
                <a:lnTo>
                  <a:pt x="300" y="34"/>
                </a:lnTo>
                <a:lnTo>
                  <a:pt x="300" y="34"/>
                </a:lnTo>
                <a:lnTo>
                  <a:pt x="301" y="34"/>
                </a:lnTo>
                <a:lnTo>
                  <a:pt x="302" y="34"/>
                </a:lnTo>
                <a:lnTo>
                  <a:pt x="302" y="34"/>
                </a:lnTo>
                <a:lnTo>
                  <a:pt x="303" y="34"/>
                </a:lnTo>
                <a:lnTo>
                  <a:pt x="303" y="34"/>
                </a:lnTo>
                <a:lnTo>
                  <a:pt x="304" y="35"/>
                </a:lnTo>
                <a:lnTo>
                  <a:pt x="304" y="35"/>
                </a:lnTo>
                <a:lnTo>
                  <a:pt x="305" y="35"/>
                </a:lnTo>
                <a:lnTo>
                  <a:pt x="305" y="35"/>
                </a:lnTo>
                <a:lnTo>
                  <a:pt x="306" y="35"/>
                </a:lnTo>
                <a:lnTo>
                  <a:pt x="307" y="35"/>
                </a:lnTo>
                <a:lnTo>
                  <a:pt x="307" y="35"/>
                </a:lnTo>
                <a:lnTo>
                  <a:pt x="308" y="36"/>
                </a:lnTo>
                <a:lnTo>
                  <a:pt x="308" y="36"/>
                </a:lnTo>
                <a:lnTo>
                  <a:pt x="309" y="36"/>
                </a:lnTo>
                <a:lnTo>
                  <a:pt x="309" y="36"/>
                </a:lnTo>
                <a:lnTo>
                  <a:pt x="310" y="36"/>
                </a:lnTo>
                <a:lnTo>
                  <a:pt x="310" y="36"/>
                </a:lnTo>
                <a:lnTo>
                  <a:pt x="311" y="36"/>
                </a:lnTo>
                <a:lnTo>
                  <a:pt x="312" y="37"/>
                </a:lnTo>
                <a:lnTo>
                  <a:pt x="312" y="37"/>
                </a:lnTo>
                <a:lnTo>
                  <a:pt x="313" y="37"/>
                </a:lnTo>
                <a:lnTo>
                  <a:pt x="313" y="37"/>
                </a:lnTo>
                <a:lnTo>
                  <a:pt x="314" y="37"/>
                </a:lnTo>
                <a:lnTo>
                  <a:pt x="314" y="37"/>
                </a:lnTo>
                <a:lnTo>
                  <a:pt x="315" y="37"/>
                </a:lnTo>
                <a:lnTo>
                  <a:pt x="315" y="38"/>
                </a:lnTo>
                <a:lnTo>
                  <a:pt x="316" y="38"/>
                </a:lnTo>
                <a:lnTo>
                  <a:pt x="316" y="38"/>
                </a:lnTo>
                <a:lnTo>
                  <a:pt x="317" y="38"/>
                </a:lnTo>
                <a:lnTo>
                  <a:pt x="318" y="38"/>
                </a:lnTo>
                <a:lnTo>
                  <a:pt x="318" y="38"/>
                </a:lnTo>
                <a:lnTo>
                  <a:pt x="319" y="38"/>
                </a:lnTo>
                <a:lnTo>
                  <a:pt x="319" y="39"/>
                </a:lnTo>
                <a:lnTo>
                  <a:pt x="320" y="39"/>
                </a:lnTo>
                <a:lnTo>
                  <a:pt x="320" y="39"/>
                </a:lnTo>
                <a:lnTo>
                  <a:pt x="321" y="39"/>
                </a:lnTo>
                <a:lnTo>
                  <a:pt x="321" y="39"/>
                </a:lnTo>
                <a:lnTo>
                  <a:pt x="322" y="39"/>
                </a:lnTo>
                <a:lnTo>
                  <a:pt x="323" y="39"/>
                </a:lnTo>
                <a:lnTo>
                  <a:pt x="323" y="40"/>
                </a:lnTo>
                <a:lnTo>
                  <a:pt x="324" y="40"/>
                </a:lnTo>
                <a:lnTo>
                  <a:pt x="324" y="40"/>
                </a:lnTo>
                <a:lnTo>
                  <a:pt x="325" y="40"/>
                </a:lnTo>
                <a:lnTo>
                  <a:pt x="325" y="40"/>
                </a:lnTo>
                <a:lnTo>
                  <a:pt x="326" y="40"/>
                </a:lnTo>
                <a:lnTo>
                  <a:pt x="326" y="40"/>
                </a:lnTo>
                <a:lnTo>
                  <a:pt x="327" y="41"/>
                </a:lnTo>
                <a:lnTo>
                  <a:pt x="328" y="41"/>
                </a:lnTo>
                <a:lnTo>
                  <a:pt x="328" y="41"/>
                </a:lnTo>
                <a:lnTo>
                  <a:pt x="329" y="41"/>
                </a:lnTo>
                <a:lnTo>
                  <a:pt x="329" y="41"/>
                </a:lnTo>
                <a:lnTo>
                  <a:pt x="330" y="41"/>
                </a:lnTo>
                <a:lnTo>
                  <a:pt x="330" y="41"/>
                </a:lnTo>
                <a:lnTo>
                  <a:pt x="331" y="42"/>
                </a:lnTo>
                <a:lnTo>
                  <a:pt x="331" y="42"/>
                </a:lnTo>
                <a:lnTo>
                  <a:pt x="332" y="42"/>
                </a:lnTo>
                <a:lnTo>
                  <a:pt x="333" y="42"/>
                </a:lnTo>
                <a:lnTo>
                  <a:pt x="333" y="42"/>
                </a:lnTo>
                <a:lnTo>
                  <a:pt x="334" y="42"/>
                </a:lnTo>
                <a:lnTo>
                  <a:pt x="334" y="42"/>
                </a:lnTo>
                <a:lnTo>
                  <a:pt x="335" y="43"/>
                </a:lnTo>
                <a:lnTo>
                  <a:pt x="335" y="43"/>
                </a:lnTo>
                <a:lnTo>
                  <a:pt x="336" y="43"/>
                </a:lnTo>
                <a:lnTo>
                  <a:pt x="336" y="43"/>
                </a:lnTo>
                <a:lnTo>
                  <a:pt x="337" y="43"/>
                </a:lnTo>
                <a:lnTo>
                  <a:pt x="337" y="43"/>
                </a:lnTo>
                <a:lnTo>
                  <a:pt x="338" y="43"/>
                </a:lnTo>
                <a:lnTo>
                  <a:pt x="339" y="44"/>
                </a:lnTo>
                <a:lnTo>
                  <a:pt x="339" y="44"/>
                </a:lnTo>
                <a:lnTo>
                  <a:pt x="340" y="44"/>
                </a:lnTo>
                <a:lnTo>
                  <a:pt x="340" y="44"/>
                </a:lnTo>
                <a:lnTo>
                  <a:pt x="341" y="44"/>
                </a:lnTo>
                <a:lnTo>
                  <a:pt x="341" y="44"/>
                </a:lnTo>
                <a:lnTo>
                  <a:pt x="342" y="44"/>
                </a:lnTo>
                <a:lnTo>
                  <a:pt x="342" y="44"/>
                </a:lnTo>
                <a:lnTo>
                  <a:pt x="343" y="45"/>
                </a:lnTo>
                <a:lnTo>
                  <a:pt x="344" y="45"/>
                </a:lnTo>
                <a:lnTo>
                  <a:pt x="344" y="45"/>
                </a:lnTo>
                <a:lnTo>
                  <a:pt x="345" y="45"/>
                </a:lnTo>
                <a:lnTo>
                  <a:pt x="345" y="45"/>
                </a:lnTo>
                <a:lnTo>
                  <a:pt x="346" y="45"/>
                </a:lnTo>
                <a:lnTo>
                  <a:pt x="346" y="45"/>
                </a:lnTo>
                <a:lnTo>
                  <a:pt x="347" y="46"/>
                </a:lnTo>
                <a:lnTo>
                  <a:pt x="347" y="46"/>
                </a:lnTo>
                <a:lnTo>
                  <a:pt x="348" y="46"/>
                </a:lnTo>
                <a:lnTo>
                  <a:pt x="349" y="46"/>
                </a:lnTo>
                <a:lnTo>
                  <a:pt x="349" y="46"/>
                </a:lnTo>
                <a:lnTo>
                  <a:pt x="350" y="46"/>
                </a:lnTo>
                <a:lnTo>
                  <a:pt x="350" y="46"/>
                </a:lnTo>
                <a:lnTo>
                  <a:pt x="351" y="47"/>
                </a:lnTo>
                <a:lnTo>
                  <a:pt x="351" y="47"/>
                </a:lnTo>
                <a:lnTo>
                  <a:pt x="352" y="47"/>
                </a:lnTo>
                <a:lnTo>
                  <a:pt x="352" y="47"/>
                </a:lnTo>
                <a:lnTo>
                  <a:pt x="353" y="47"/>
                </a:lnTo>
                <a:lnTo>
                  <a:pt x="353" y="47"/>
                </a:lnTo>
                <a:lnTo>
                  <a:pt x="354" y="47"/>
                </a:lnTo>
                <a:lnTo>
                  <a:pt x="355" y="47"/>
                </a:lnTo>
                <a:lnTo>
                  <a:pt x="355" y="48"/>
                </a:lnTo>
                <a:lnTo>
                  <a:pt x="356" y="48"/>
                </a:lnTo>
                <a:lnTo>
                  <a:pt x="356" y="48"/>
                </a:lnTo>
                <a:lnTo>
                  <a:pt x="357" y="48"/>
                </a:lnTo>
                <a:lnTo>
                  <a:pt x="357" y="48"/>
                </a:lnTo>
                <a:lnTo>
                  <a:pt x="358" y="48"/>
                </a:lnTo>
                <a:lnTo>
                  <a:pt x="358" y="48"/>
                </a:lnTo>
                <a:lnTo>
                  <a:pt x="359" y="49"/>
                </a:lnTo>
                <a:lnTo>
                  <a:pt x="360" y="49"/>
                </a:lnTo>
                <a:lnTo>
                  <a:pt x="360" y="49"/>
                </a:lnTo>
                <a:lnTo>
                  <a:pt x="361" y="49"/>
                </a:lnTo>
                <a:lnTo>
                  <a:pt x="361" y="49"/>
                </a:lnTo>
                <a:lnTo>
                  <a:pt x="362" y="49"/>
                </a:lnTo>
                <a:lnTo>
                  <a:pt x="362" y="49"/>
                </a:lnTo>
                <a:lnTo>
                  <a:pt x="363" y="49"/>
                </a:lnTo>
                <a:lnTo>
                  <a:pt x="363" y="50"/>
                </a:lnTo>
                <a:lnTo>
                  <a:pt x="364" y="50"/>
                </a:lnTo>
                <a:lnTo>
                  <a:pt x="365" y="50"/>
                </a:lnTo>
                <a:lnTo>
                  <a:pt x="365" y="50"/>
                </a:lnTo>
                <a:lnTo>
                  <a:pt x="366" y="50"/>
                </a:lnTo>
                <a:lnTo>
                  <a:pt x="366" y="50"/>
                </a:lnTo>
                <a:lnTo>
                  <a:pt x="367" y="50"/>
                </a:lnTo>
                <a:lnTo>
                  <a:pt x="367" y="50"/>
                </a:lnTo>
                <a:lnTo>
                  <a:pt x="368" y="51"/>
                </a:lnTo>
                <a:lnTo>
                  <a:pt x="368" y="51"/>
                </a:lnTo>
                <a:lnTo>
                  <a:pt x="369" y="51"/>
                </a:lnTo>
                <a:lnTo>
                  <a:pt x="369" y="51"/>
                </a:lnTo>
                <a:lnTo>
                  <a:pt x="370" y="51"/>
                </a:lnTo>
                <a:lnTo>
                  <a:pt x="371" y="51"/>
                </a:lnTo>
                <a:lnTo>
                  <a:pt x="371" y="51"/>
                </a:lnTo>
                <a:lnTo>
                  <a:pt x="372" y="51"/>
                </a:lnTo>
                <a:lnTo>
                  <a:pt x="372" y="52"/>
                </a:lnTo>
                <a:lnTo>
                  <a:pt x="373" y="52"/>
                </a:lnTo>
                <a:lnTo>
                  <a:pt x="373" y="52"/>
                </a:lnTo>
                <a:lnTo>
                  <a:pt x="374" y="52"/>
                </a:lnTo>
                <a:lnTo>
                  <a:pt x="374" y="52"/>
                </a:lnTo>
                <a:lnTo>
                  <a:pt x="375" y="52"/>
                </a:lnTo>
                <a:lnTo>
                  <a:pt x="376" y="52"/>
                </a:lnTo>
                <a:lnTo>
                  <a:pt x="376" y="52"/>
                </a:lnTo>
                <a:lnTo>
                  <a:pt x="377" y="53"/>
                </a:lnTo>
                <a:lnTo>
                  <a:pt x="377" y="53"/>
                </a:lnTo>
                <a:lnTo>
                  <a:pt x="378" y="53"/>
                </a:lnTo>
                <a:lnTo>
                  <a:pt x="378" y="53"/>
                </a:lnTo>
                <a:lnTo>
                  <a:pt x="379" y="53"/>
                </a:lnTo>
                <a:lnTo>
                  <a:pt x="379" y="53"/>
                </a:lnTo>
                <a:lnTo>
                  <a:pt x="380" y="53"/>
                </a:lnTo>
                <a:lnTo>
                  <a:pt x="381" y="53"/>
                </a:lnTo>
                <a:lnTo>
                  <a:pt x="381" y="54"/>
                </a:lnTo>
                <a:lnTo>
                  <a:pt x="382" y="54"/>
                </a:lnTo>
                <a:lnTo>
                  <a:pt x="382" y="54"/>
                </a:lnTo>
                <a:lnTo>
                  <a:pt x="383" y="54"/>
                </a:lnTo>
                <a:lnTo>
                  <a:pt x="383" y="54"/>
                </a:lnTo>
                <a:lnTo>
                  <a:pt x="384" y="54"/>
                </a:lnTo>
                <a:lnTo>
                  <a:pt x="384" y="54"/>
                </a:lnTo>
                <a:lnTo>
                  <a:pt x="385" y="54"/>
                </a:lnTo>
                <a:lnTo>
                  <a:pt x="386" y="55"/>
                </a:lnTo>
                <a:lnTo>
                  <a:pt x="386" y="55"/>
                </a:lnTo>
                <a:lnTo>
                  <a:pt x="387" y="55"/>
                </a:lnTo>
                <a:lnTo>
                  <a:pt x="387" y="55"/>
                </a:lnTo>
                <a:lnTo>
                  <a:pt x="388" y="55"/>
                </a:lnTo>
                <a:lnTo>
                  <a:pt x="388" y="55"/>
                </a:lnTo>
                <a:lnTo>
                  <a:pt x="389" y="55"/>
                </a:lnTo>
                <a:lnTo>
                  <a:pt x="389" y="55"/>
                </a:lnTo>
                <a:lnTo>
                  <a:pt x="390" y="56"/>
                </a:lnTo>
                <a:lnTo>
                  <a:pt x="390" y="56"/>
                </a:lnTo>
                <a:lnTo>
                  <a:pt x="391" y="56"/>
                </a:lnTo>
                <a:lnTo>
                  <a:pt x="392" y="56"/>
                </a:lnTo>
                <a:lnTo>
                  <a:pt x="392" y="56"/>
                </a:lnTo>
                <a:lnTo>
                  <a:pt x="393" y="56"/>
                </a:lnTo>
                <a:lnTo>
                  <a:pt x="393" y="56"/>
                </a:lnTo>
                <a:lnTo>
                  <a:pt x="394" y="56"/>
                </a:lnTo>
                <a:lnTo>
                  <a:pt x="394" y="56"/>
                </a:lnTo>
                <a:lnTo>
                  <a:pt x="395" y="57"/>
                </a:lnTo>
                <a:lnTo>
                  <a:pt x="395" y="57"/>
                </a:lnTo>
                <a:lnTo>
                  <a:pt x="396" y="57"/>
                </a:lnTo>
                <a:lnTo>
                  <a:pt x="397" y="57"/>
                </a:lnTo>
                <a:lnTo>
                  <a:pt x="397" y="57"/>
                </a:lnTo>
                <a:lnTo>
                  <a:pt x="398" y="57"/>
                </a:lnTo>
                <a:lnTo>
                  <a:pt x="398" y="57"/>
                </a:lnTo>
                <a:lnTo>
                  <a:pt x="399" y="57"/>
                </a:lnTo>
                <a:lnTo>
                  <a:pt x="399" y="58"/>
                </a:lnTo>
                <a:lnTo>
                  <a:pt x="400" y="58"/>
                </a:lnTo>
                <a:lnTo>
                  <a:pt x="400" y="58"/>
                </a:lnTo>
                <a:lnTo>
                  <a:pt x="401" y="58"/>
                </a:lnTo>
                <a:lnTo>
                  <a:pt x="402" y="58"/>
                </a:lnTo>
                <a:lnTo>
                  <a:pt x="402" y="58"/>
                </a:lnTo>
                <a:lnTo>
                  <a:pt x="403" y="58"/>
                </a:lnTo>
                <a:lnTo>
                  <a:pt x="403" y="58"/>
                </a:lnTo>
                <a:lnTo>
                  <a:pt x="404" y="58"/>
                </a:lnTo>
                <a:lnTo>
                  <a:pt x="404" y="59"/>
                </a:lnTo>
                <a:lnTo>
                  <a:pt x="405" y="59"/>
                </a:lnTo>
                <a:lnTo>
                  <a:pt x="405" y="59"/>
                </a:lnTo>
                <a:lnTo>
                  <a:pt x="406" y="59"/>
                </a:lnTo>
                <a:lnTo>
                  <a:pt x="406" y="59"/>
                </a:lnTo>
                <a:lnTo>
                  <a:pt x="407" y="59"/>
                </a:lnTo>
                <a:lnTo>
                  <a:pt x="408" y="59"/>
                </a:lnTo>
                <a:lnTo>
                  <a:pt x="408" y="59"/>
                </a:lnTo>
                <a:lnTo>
                  <a:pt x="409" y="59"/>
                </a:lnTo>
                <a:lnTo>
                  <a:pt x="409" y="60"/>
                </a:lnTo>
                <a:lnTo>
                  <a:pt x="410" y="60"/>
                </a:lnTo>
                <a:lnTo>
                  <a:pt x="410" y="60"/>
                </a:lnTo>
                <a:lnTo>
                  <a:pt x="411" y="60"/>
                </a:lnTo>
                <a:lnTo>
                  <a:pt x="411" y="60"/>
                </a:lnTo>
                <a:lnTo>
                  <a:pt x="412" y="60"/>
                </a:lnTo>
                <a:lnTo>
                  <a:pt x="413" y="60"/>
                </a:lnTo>
                <a:lnTo>
                  <a:pt x="413" y="60"/>
                </a:lnTo>
                <a:lnTo>
                  <a:pt x="414" y="60"/>
                </a:lnTo>
                <a:lnTo>
                  <a:pt x="414" y="61"/>
                </a:lnTo>
                <a:lnTo>
                  <a:pt x="415" y="61"/>
                </a:lnTo>
                <a:lnTo>
                  <a:pt x="415" y="61"/>
                </a:lnTo>
                <a:lnTo>
                  <a:pt x="416" y="61"/>
                </a:lnTo>
                <a:lnTo>
                  <a:pt x="416" y="61"/>
                </a:lnTo>
                <a:lnTo>
                  <a:pt x="417" y="61"/>
                </a:lnTo>
                <a:lnTo>
                  <a:pt x="418" y="61"/>
                </a:lnTo>
                <a:lnTo>
                  <a:pt x="418" y="61"/>
                </a:lnTo>
                <a:lnTo>
                  <a:pt x="419" y="61"/>
                </a:lnTo>
                <a:lnTo>
                  <a:pt x="419" y="62"/>
                </a:lnTo>
                <a:lnTo>
                  <a:pt x="420" y="62"/>
                </a:lnTo>
                <a:lnTo>
                  <a:pt x="420" y="62"/>
                </a:lnTo>
                <a:lnTo>
                  <a:pt x="421" y="62"/>
                </a:lnTo>
                <a:lnTo>
                  <a:pt x="421" y="62"/>
                </a:lnTo>
                <a:lnTo>
                  <a:pt x="422" y="62"/>
                </a:lnTo>
                <a:lnTo>
                  <a:pt x="422" y="62"/>
                </a:lnTo>
                <a:lnTo>
                  <a:pt x="423" y="62"/>
                </a:lnTo>
                <a:lnTo>
                  <a:pt x="424" y="62"/>
                </a:lnTo>
                <a:lnTo>
                  <a:pt x="424" y="63"/>
                </a:lnTo>
                <a:lnTo>
                  <a:pt x="425" y="63"/>
                </a:lnTo>
                <a:lnTo>
                  <a:pt x="425" y="63"/>
                </a:lnTo>
                <a:lnTo>
                  <a:pt x="426" y="63"/>
                </a:lnTo>
                <a:lnTo>
                  <a:pt x="426" y="63"/>
                </a:lnTo>
                <a:lnTo>
                  <a:pt x="427" y="63"/>
                </a:lnTo>
                <a:lnTo>
                  <a:pt x="427" y="63"/>
                </a:lnTo>
                <a:lnTo>
                  <a:pt x="428" y="63"/>
                </a:lnTo>
                <a:lnTo>
                  <a:pt x="429" y="63"/>
                </a:lnTo>
                <a:lnTo>
                  <a:pt x="429" y="63"/>
                </a:lnTo>
                <a:lnTo>
                  <a:pt x="430" y="64"/>
                </a:lnTo>
                <a:lnTo>
                  <a:pt x="430" y="64"/>
                </a:lnTo>
                <a:lnTo>
                  <a:pt x="431" y="64"/>
                </a:lnTo>
                <a:lnTo>
                  <a:pt x="431" y="64"/>
                </a:lnTo>
                <a:lnTo>
                  <a:pt x="432" y="64"/>
                </a:lnTo>
                <a:lnTo>
                  <a:pt x="432" y="64"/>
                </a:lnTo>
                <a:lnTo>
                  <a:pt x="433" y="64"/>
                </a:lnTo>
                <a:lnTo>
                  <a:pt x="434" y="64"/>
                </a:lnTo>
                <a:lnTo>
                  <a:pt x="434" y="64"/>
                </a:lnTo>
                <a:lnTo>
                  <a:pt x="435" y="65"/>
                </a:lnTo>
                <a:lnTo>
                  <a:pt x="435" y="65"/>
                </a:lnTo>
                <a:lnTo>
                  <a:pt x="436" y="65"/>
                </a:lnTo>
                <a:lnTo>
                  <a:pt x="436" y="65"/>
                </a:lnTo>
                <a:lnTo>
                  <a:pt x="437" y="65"/>
                </a:lnTo>
                <a:lnTo>
                  <a:pt x="437" y="65"/>
                </a:lnTo>
                <a:lnTo>
                  <a:pt x="438" y="65"/>
                </a:lnTo>
                <a:lnTo>
                  <a:pt x="438" y="65"/>
                </a:lnTo>
                <a:lnTo>
                  <a:pt x="439" y="65"/>
                </a:lnTo>
                <a:lnTo>
                  <a:pt x="440" y="65"/>
                </a:lnTo>
                <a:lnTo>
                  <a:pt x="440" y="66"/>
                </a:lnTo>
                <a:lnTo>
                  <a:pt x="441" y="66"/>
                </a:lnTo>
                <a:lnTo>
                  <a:pt x="441" y="66"/>
                </a:lnTo>
                <a:lnTo>
                  <a:pt x="442" y="66"/>
                </a:lnTo>
                <a:lnTo>
                  <a:pt x="442" y="66"/>
                </a:lnTo>
                <a:lnTo>
                  <a:pt x="443" y="66"/>
                </a:lnTo>
                <a:lnTo>
                  <a:pt x="443" y="66"/>
                </a:lnTo>
                <a:lnTo>
                  <a:pt x="444" y="66"/>
                </a:lnTo>
                <a:lnTo>
                  <a:pt x="445" y="66"/>
                </a:lnTo>
                <a:lnTo>
                  <a:pt x="445" y="66"/>
                </a:lnTo>
                <a:lnTo>
                  <a:pt x="446" y="67"/>
                </a:lnTo>
                <a:lnTo>
                  <a:pt x="446" y="67"/>
                </a:lnTo>
                <a:lnTo>
                  <a:pt x="447" y="67"/>
                </a:lnTo>
                <a:lnTo>
                  <a:pt x="447" y="67"/>
                </a:lnTo>
                <a:lnTo>
                  <a:pt x="448" y="67"/>
                </a:lnTo>
                <a:lnTo>
                  <a:pt x="448" y="67"/>
                </a:lnTo>
                <a:lnTo>
                  <a:pt x="449" y="67"/>
                </a:lnTo>
                <a:lnTo>
                  <a:pt x="450" y="67"/>
                </a:lnTo>
                <a:lnTo>
                  <a:pt x="450" y="67"/>
                </a:lnTo>
                <a:lnTo>
                  <a:pt x="451" y="67"/>
                </a:lnTo>
                <a:lnTo>
                  <a:pt x="451" y="67"/>
                </a:lnTo>
                <a:lnTo>
                  <a:pt x="452" y="68"/>
                </a:lnTo>
                <a:lnTo>
                  <a:pt x="452" y="68"/>
                </a:lnTo>
                <a:lnTo>
                  <a:pt x="453" y="68"/>
                </a:lnTo>
                <a:lnTo>
                  <a:pt x="453" y="68"/>
                </a:lnTo>
                <a:lnTo>
                  <a:pt x="454" y="68"/>
                </a:lnTo>
                <a:lnTo>
                  <a:pt x="455" y="68"/>
                </a:lnTo>
                <a:lnTo>
                  <a:pt x="455" y="68"/>
                </a:lnTo>
                <a:lnTo>
                  <a:pt x="456" y="68"/>
                </a:lnTo>
                <a:lnTo>
                  <a:pt x="456" y="68"/>
                </a:lnTo>
                <a:lnTo>
                  <a:pt x="457" y="68"/>
                </a:lnTo>
                <a:lnTo>
                  <a:pt x="457" y="69"/>
                </a:lnTo>
                <a:lnTo>
                  <a:pt x="458" y="69"/>
                </a:lnTo>
                <a:lnTo>
                  <a:pt x="458" y="69"/>
                </a:lnTo>
                <a:lnTo>
                  <a:pt x="459" y="69"/>
                </a:lnTo>
                <a:lnTo>
                  <a:pt x="459" y="69"/>
                </a:lnTo>
                <a:lnTo>
                  <a:pt x="460" y="69"/>
                </a:lnTo>
                <a:lnTo>
                  <a:pt x="461" y="69"/>
                </a:lnTo>
                <a:lnTo>
                  <a:pt x="461" y="69"/>
                </a:lnTo>
                <a:lnTo>
                  <a:pt x="462" y="69"/>
                </a:lnTo>
                <a:lnTo>
                  <a:pt x="462" y="69"/>
                </a:lnTo>
                <a:lnTo>
                  <a:pt x="463" y="69"/>
                </a:lnTo>
                <a:lnTo>
                  <a:pt x="463" y="70"/>
                </a:lnTo>
                <a:lnTo>
                  <a:pt x="464" y="70"/>
                </a:lnTo>
                <a:lnTo>
                  <a:pt x="464" y="70"/>
                </a:lnTo>
                <a:lnTo>
                  <a:pt x="465" y="70"/>
                </a:lnTo>
                <a:lnTo>
                  <a:pt x="466" y="70"/>
                </a:lnTo>
                <a:lnTo>
                  <a:pt x="466" y="70"/>
                </a:lnTo>
                <a:lnTo>
                  <a:pt x="467" y="70"/>
                </a:lnTo>
                <a:lnTo>
                  <a:pt x="467" y="70"/>
                </a:lnTo>
                <a:lnTo>
                  <a:pt x="468" y="70"/>
                </a:lnTo>
                <a:lnTo>
                  <a:pt x="468" y="70"/>
                </a:lnTo>
                <a:lnTo>
                  <a:pt x="469" y="70"/>
                </a:lnTo>
                <a:lnTo>
                  <a:pt x="469" y="70"/>
                </a:lnTo>
                <a:lnTo>
                  <a:pt x="470" y="71"/>
                </a:lnTo>
                <a:lnTo>
                  <a:pt x="471" y="71"/>
                </a:lnTo>
                <a:lnTo>
                  <a:pt x="471" y="71"/>
                </a:lnTo>
                <a:lnTo>
                  <a:pt x="472" y="71"/>
                </a:lnTo>
                <a:lnTo>
                  <a:pt x="472" y="71"/>
                </a:lnTo>
                <a:lnTo>
                  <a:pt x="473" y="71"/>
                </a:lnTo>
                <a:lnTo>
                  <a:pt x="473" y="71"/>
                </a:lnTo>
                <a:lnTo>
                  <a:pt x="474" y="71"/>
                </a:lnTo>
                <a:lnTo>
                  <a:pt x="474" y="71"/>
                </a:lnTo>
                <a:lnTo>
                  <a:pt x="475" y="71"/>
                </a:lnTo>
                <a:lnTo>
                  <a:pt x="475" y="71"/>
                </a:lnTo>
                <a:lnTo>
                  <a:pt x="476" y="72"/>
                </a:lnTo>
                <a:lnTo>
                  <a:pt x="477" y="72"/>
                </a:lnTo>
                <a:lnTo>
                  <a:pt x="477" y="72"/>
                </a:lnTo>
                <a:lnTo>
                  <a:pt x="478" y="72"/>
                </a:lnTo>
                <a:lnTo>
                  <a:pt x="478" y="72"/>
                </a:lnTo>
                <a:lnTo>
                  <a:pt x="479" y="72"/>
                </a:lnTo>
                <a:lnTo>
                  <a:pt x="479" y="72"/>
                </a:lnTo>
                <a:lnTo>
                  <a:pt x="480" y="72"/>
                </a:lnTo>
                <a:lnTo>
                  <a:pt x="480" y="72"/>
                </a:lnTo>
                <a:lnTo>
                  <a:pt x="481" y="72"/>
                </a:lnTo>
                <a:lnTo>
                  <a:pt x="482" y="72"/>
                </a:lnTo>
                <a:lnTo>
                  <a:pt x="482" y="72"/>
                </a:lnTo>
                <a:lnTo>
                  <a:pt x="483" y="73"/>
                </a:lnTo>
                <a:lnTo>
                  <a:pt x="483" y="73"/>
                </a:lnTo>
                <a:lnTo>
                  <a:pt x="484" y="73"/>
                </a:lnTo>
                <a:lnTo>
                  <a:pt x="484" y="73"/>
                </a:lnTo>
                <a:lnTo>
                  <a:pt x="485" y="73"/>
                </a:lnTo>
                <a:lnTo>
                  <a:pt x="485" y="73"/>
                </a:lnTo>
                <a:lnTo>
                  <a:pt x="486" y="73"/>
                </a:lnTo>
                <a:lnTo>
                  <a:pt x="487" y="73"/>
                </a:lnTo>
                <a:lnTo>
                  <a:pt x="487" y="73"/>
                </a:lnTo>
                <a:lnTo>
                  <a:pt x="488" y="73"/>
                </a:lnTo>
                <a:lnTo>
                  <a:pt x="488" y="73"/>
                </a:lnTo>
                <a:lnTo>
                  <a:pt x="489" y="73"/>
                </a:lnTo>
                <a:lnTo>
                  <a:pt x="489" y="74"/>
                </a:lnTo>
                <a:lnTo>
                  <a:pt x="490" y="74"/>
                </a:lnTo>
                <a:lnTo>
                  <a:pt x="490" y="74"/>
                </a:lnTo>
                <a:lnTo>
                  <a:pt x="491" y="74"/>
                </a:lnTo>
                <a:lnTo>
                  <a:pt x="491" y="74"/>
                </a:lnTo>
                <a:lnTo>
                  <a:pt x="492" y="74"/>
                </a:lnTo>
                <a:lnTo>
                  <a:pt x="493" y="74"/>
                </a:lnTo>
                <a:lnTo>
                  <a:pt x="493" y="74"/>
                </a:lnTo>
                <a:lnTo>
                  <a:pt x="494" y="74"/>
                </a:lnTo>
                <a:lnTo>
                  <a:pt x="494" y="74"/>
                </a:lnTo>
                <a:lnTo>
                  <a:pt x="495" y="74"/>
                </a:lnTo>
                <a:lnTo>
                  <a:pt x="495" y="74"/>
                </a:lnTo>
                <a:lnTo>
                  <a:pt x="496" y="75"/>
                </a:lnTo>
                <a:lnTo>
                  <a:pt x="496" y="75"/>
                </a:lnTo>
                <a:lnTo>
                  <a:pt x="497" y="75"/>
                </a:lnTo>
                <a:lnTo>
                  <a:pt x="498" y="75"/>
                </a:lnTo>
                <a:lnTo>
                  <a:pt x="498" y="75"/>
                </a:lnTo>
                <a:lnTo>
                  <a:pt x="499" y="75"/>
                </a:lnTo>
                <a:lnTo>
                  <a:pt x="499" y="75"/>
                </a:lnTo>
                <a:lnTo>
                  <a:pt x="500" y="75"/>
                </a:lnTo>
                <a:lnTo>
                  <a:pt x="500" y="75"/>
                </a:lnTo>
                <a:lnTo>
                  <a:pt x="501" y="75"/>
                </a:lnTo>
                <a:lnTo>
                  <a:pt x="501" y="75"/>
                </a:lnTo>
                <a:lnTo>
                  <a:pt x="502" y="75"/>
                </a:lnTo>
                <a:lnTo>
                  <a:pt x="503" y="75"/>
                </a:lnTo>
                <a:lnTo>
                  <a:pt x="503" y="76"/>
                </a:lnTo>
                <a:lnTo>
                  <a:pt x="504" y="76"/>
                </a:lnTo>
                <a:lnTo>
                  <a:pt x="504" y="76"/>
                </a:lnTo>
                <a:lnTo>
                  <a:pt x="505" y="76"/>
                </a:lnTo>
                <a:lnTo>
                  <a:pt x="505" y="76"/>
                </a:lnTo>
                <a:lnTo>
                  <a:pt x="506" y="76"/>
                </a:lnTo>
                <a:lnTo>
                  <a:pt x="506" y="76"/>
                </a:lnTo>
                <a:lnTo>
                  <a:pt x="507" y="76"/>
                </a:lnTo>
                <a:lnTo>
                  <a:pt x="508" y="76"/>
                </a:lnTo>
                <a:lnTo>
                  <a:pt x="508" y="76"/>
                </a:lnTo>
                <a:lnTo>
                  <a:pt x="509" y="76"/>
                </a:lnTo>
                <a:lnTo>
                  <a:pt x="509" y="76"/>
                </a:lnTo>
                <a:lnTo>
                  <a:pt x="510" y="76"/>
                </a:lnTo>
                <a:lnTo>
                  <a:pt x="510" y="76"/>
                </a:lnTo>
                <a:lnTo>
                  <a:pt x="511" y="77"/>
                </a:lnTo>
                <a:lnTo>
                  <a:pt x="511" y="77"/>
                </a:lnTo>
                <a:lnTo>
                  <a:pt x="512" y="77"/>
                </a:lnTo>
                <a:lnTo>
                  <a:pt x="512" y="77"/>
                </a:lnTo>
                <a:lnTo>
                  <a:pt x="513" y="77"/>
                </a:lnTo>
                <a:lnTo>
                  <a:pt x="514" y="77"/>
                </a:lnTo>
                <a:lnTo>
                  <a:pt x="514" y="77"/>
                </a:lnTo>
                <a:lnTo>
                  <a:pt x="515" y="77"/>
                </a:lnTo>
                <a:lnTo>
                  <a:pt x="515" y="77"/>
                </a:lnTo>
                <a:lnTo>
                  <a:pt x="516" y="77"/>
                </a:lnTo>
                <a:lnTo>
                  <a:pt x="516" y="77"/>
                </a:lnTo>
                <a:lnTo>
                  <a:pt x="517" y="77"/>
                </a:lnTo>
                <a:lnTo>
                  <a:pt x="517" y="77"/>
                </a:lnTo>
                <a:lnTo>
                  <a:pt x="518" y="78"/>
                </a:lnTo>
                <a:lnTo>
                  <a:pt x="519" y="78"/>
                </a:lnTo>
                <a:lnTo>
                  <a:pt x="519" y="78"/>
                </a:lnTo>
                <a:lnTo>
                  <a:pt x="520" y="78"/>
                </a:lnTo>
                <a:lnTo>
                  <a:pt x="520" y="78"/>
                </a:lnTo>
                <a:lnTo>
                  <a:pt x="521" y="78"/>
                </a:lnTo>
                <a:lnTo>
                  <a:pt x="521" y="78"/>
                </a:lnTo>
                <a:lnTo>
                  <a:pt x="522" y="78"/>
                </a:lnTo>
                <a:lnTo>
                  <a:pt x="522" y="78"/>
                </a:lnTo>
                <a:lnTo>
                  <a:pt x="523" y="78"/>
                </a:lnTo>
                <a:lnTo>
                  <a:pt x="524" y="78"/>
                </a:lnTo>
                <a:lnTo>
                  <a:pt x="524" y="78"/>
                </a:lnTo>
                <a:lnTo>
                  <a:pt x="525" y="78"/>
                </a:lnTo>
                <a:lnTo>
                  <a:pt x="525" y="78"/>
                </a:lnTo>
                <a:lnTo>
                  <a:pt x="526" y="78"/>
                </a:lnTo>
                <a:lnTo>
                  <a:pt x="526" y="79"/>
                </a:lnTo>
                <a:lnTo>
                  <a:pt x="527" y="79"/>
                </a:lnTo>
                <a:lnTo>
                  <a:pt x="527" y="79"/>
                </a:lnTo>
                <a:lnTo>
                  <a:pt x="528" y="79"/>
                </a:lnTo>
                <a:lnTo>
                  <a:pt x="528" y="79"/>
                </a:lnTo>
                <a:lnTo>
                  <a:pt x="529" y="79"/>
                </a:lnTo>
                <a:lnTo>
                  <a:pt x="530" y="79"/>
                </a:lnTo>
                <a:lnTo>
                  <a:pt x="530" y="79"/>
                </a:lnTo>
                <a:lnTo>
                  <a:pt x="531" y="79"/>
                </a:lnTo>
                <a:lnTo>
                  <a:pt x="531" y="79"/>
                </a:lnTo>
                <a:lnTo>
                  <a:pt x="532" y="79"/>
                </a:lnTo>
                <a:lnTo>
                  <a:pt x="532" y="79"/>
                </a:lnTo>
                <a:lnTo>
                  <a:pt x="533" y="79"/>
                </a:lnTo>
                <a:lnTo>
                  <a:pt x="533" y="79"/>
                </a:lnTo>
                <a:lnTo>
                  <a:pt x="534" y="80"/>
                </a:lnTo>
                <a:lnTo>
                  <a:pt x="535" y="80"/>
                </a:lnTo>
                <a:lnTo>
                  <a:pt x="535" y="80"/>
                </a:lnTo>
                <a:lnTo>
                  <a:pt x="536" y="80"/>
                </a:lnTo>
                <a:lnTo>
                  <a:pt x="536" y="80"/>
                </a:lnTo>
                <a:lnTo>
                  <a:pt x="537" y="80"/>
                </a:lnTo>
                <a:lnTo>
                  <a:pt x="537" y="80"/>
                </a:lnTo>
                <a:lnTo>
                  <a:pt x="538" y="80"/>
                </a:lnTo>
                <a:lnTo>
                  <a:pt x="538" y="80"/>
                </a:lnTo>
                <a:lnTo>
                  <a:pt x="539" y="80"/>
                </a:lnTo>
                <a:lnTo>
                  <a:pt x="540" y="80"/>
                </a:lnTo>
                <a:lnTo>
                  <a:pt x="540" y="80"/>
                </a:lnTo>
                <a:lnTo>
                  <a:pt x="541" y="80"/>
                </a:lnTo>
                <a:lnTo>
                  <a:pt x="541" y="80"/>
                </a:lnTo>
                <a:lnTo>
                  <a:pt x="542" y="80"/>
                </a:lnTo>
                <a:lnTo>
                  <a:pt x="542" y="80"/>
                </a:lnTo>
                <a:lnTo>
                  <a:pt x="543" y="81"/>
                </a:lnTo>
                <a:lnTo>
                  <a:pt x="543" y="81"/>
                </a:lnTo>
                <a:lnTo>
                  <a:pt x="544" y="81"/>
                </a:lnTo>
                <a:lnTo>
                  <a:pt x="544" y="81"/>
                </a:lnTo>
                <a:lnTo>
                  <a:pt x="545" y="81"/>
                </a:lnTo>
                <a:lnTo>
                  <a:pt x="546" y="81"/>
                </a:lnTo>
                <a:lnTo>
                  <a:pt x="546" y="81"/>
                </a:lnTo>
                <a:lnTo>
                  <a:pt x="547" y="81"/>
                </a:lnTo>
                <a:lnTo>
                  <a:pt x="547" y="81"/>
                </a:lnTo>
                <a:lnTo>
                  <a:pt x="548" y="81"/>
                </a:lnTo>
                <a:lnTo>
                  <a:pt x="548" y="81"/>
                </a:lnTo>
                <a:lnTo>
                  <a:pt x="549" y="81"/>
                </a:lnTo>
                <a:lnTo>
                  <a:pt x="549" y="81"/>
                </a:lnTo>
                <a:lnTo>
                  <a:pt x="550" y="81"/>
                </a:lnTo>
                <a:lnTo>
                  <a:pt x="551" y="81"/>
                </a:lnTo>
                <a:lnTo>
                  <a:pt x="551" y="81"/>
                </a:lnTo>
                <a:lnTo>
                  <a:pt x="552" y="82"/>
                </a:lnTo>
                <a:lnTo>
                  <a:pt x="552" y="82"/>
                </a:lnTo>
              </a:path>
            </a:pathLst>
          </a:custGeom>
          <a:noFill/>
          <a:ln w="25400" cap="rnd">
            <a:solidFill>
              <a:srgbClr val="0072B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5291138" y="2765425"/>
            <a:ext cx="3373438" cy="0"/>
          </a:xfrm>
          <a:custGeom>
            <a:avLst/>
            <a:gdLst>
              <a:gd name="T0" fmla="*/ 8 w 551"/>
              <a:gd name="T1" fmla="*/ 17 w 551"/>
              <a:gd name="T2" fmla="*/ 26 w 551"/>
              <a:gd name="T3" fmla="*/ 35 w 551"/>
              <a:gd name="T4" fmla="*/ 43 w 551"/>
              <a:gd name="T5" fmla="*/ 52 w 551"/>
              <a:gd name="T6" fmla="*/ 61 w 551"/>
              <a:gd name="T7" fmla="*/ 70 w 551"/>
              <a:gd name="T8" fmla="*/ 79 w 551"/>
              <a:gd name="T9" fmla="*/ 88 w 551"/>
              <a:gd name="T10" fmla="*/ 96 w 551"/>
              <a:gd name="T11" fmla="*/ 105 w 551"/>
              <a:gd name="T12" fmla="*/ 114 w 551"/>
              <a:gd name="T13" fmla="*/ 123 w 551"/>
              <a:gd name="T14" fmla="*/ 132 w 551"/>
              <a:gd name="T15" fmla="*/ 141 w 551"/>
              <a:gd name="T16" fmla="*/ 149 w 551"/>
              <a:gd name="T17" fmla="*/ 158 w 551"/>
              <a:gd name="T18" fmla="*/ 167 w 551"/>
              <a:gd name="T19" fmla="*/ 176 w 551"/>
              <a:gd name="T20" fmla="*/ 185 w 551"/>
              <a:gd name="T21" fmla="*/ 193 w 551"/>
              <a:gd name="T22" fmla="*/ 202 w 551"/>
              <a:gd name="T23" fmla="*/ 211 w 551"/>
              <a:gd name="T24" fmla="*/ 220 w 551"/>
              <a:gd name="T25" fmla="*/ 229 w 551"/>
              <a:gd name="T26" fmla="*/ 238 w 551"/>
              <a:gd name="T27" fmla="*/ 246 w 551"/>
              <a:gd name="T28" fmla="*/ 255 w 551"/>
              <a:gd name="T29" fmla="*/ 264 w 551"/>
              <a:gd name="T30" fmla="*/ 273 w 551"/>
              <a:gd name="T31" fmla="*/ 282 w 551"/>
              <a:gd name="T32" fmla="*/ 291 w 551"/>
              <a:gd name="T33" fmla="*/ 299 w 551"/>
              <a:gd name="T34" fmla="*/ 308 w 551"/>
              <a:gd name="T35" fmla="*/ 317 w 551"/>
              <a:gd name="T36" fmla="*/ 326 w 551"/>
              <a:gd name="T37" fmla="*/ 335 w 551"/>
              <a:gd name="T38" fmla="*/ 344 w 551"/>
              <a:gd name="T39" fmla="*/ 352 w 551"/>
              <a:gd name="T40" fmla="*/ 361 w 551"/>
              <a:gd name="T41" fmla="*/ 370 w 551"/>
              <a:gd name="T42" fmla="*/ 379 w 551"/>
              <a:gd name="T43" fmla="*/ 388 w 551"/>
              <a:gd name="T44" fmla="*/ 397 w 551"/>
              <a:gd name="T45" fmla="*/ 405 w 551"/>
              <a:gd name="T46" fmla="*/ 414 w 551"/>
              <a:gd name="T47" fmla="*/ 423 w 551"/>
              <a:gd name="T48" fmla="*/ 432 w 551"/>
              <a:gd name="T49" fmla="*/ 441 w 551"/>
              <a:gd name="T50" fmla="*/ 450 w 551"/>
              <a:gd name="T51" fmla="*/ 458 w 551"/>
              <a:gd name="T52" fmla="*/ 467 w 551"/>
              <a:gd name="T53" fmla="*/ 476 w 551"/>
              <a:gd name="T54" fmla="*/ 485 w 551"/>
              <a:gd name="T55" fmla="*/ 494 w 551"/>
              <a:gd name="T56" fmla="*/ 503 w 551"/>
              <a:gd name="T57" fmla="*/ 511 w 551"/>
              <a:gd name="T58" fmla="*/ 520 w 551"/>
              <a:gd name="T59" fmla="*/ 529 w 551"/>
              <a:gd name="T60" fmla="*/ 538 w 551"/>
              <a:gd name="T61" fmla="*/ 547 w 55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  <a:cxn ang="0">
                <a:pos x="T56" y="0"/>
              </a:cxn>
              <a:cxn ang="0">
                <a:pos x="T57" y="0"/>
              </a:cxn>
              <a:cxn ang="0">
                <a:pos x="T58" y="0"/>
              </a:cxn>
              <a:cxn ang="0">
                <a:pos x="T59" y="0"/>
              </a:cxn>
              <a:cxn ang="0">
                <a:pos x="T60" y="0"/>
              </a:cxn>
              <a:cxn ang="0">
                <a:pos x="T61" y="0"/>
              </a:cxn>
            </a:cxnLst>
            <a:rect l="0" t="0" r="r" b="b"/>
            <a:pathLst>
              <a:path w="55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0"/>
                </a:lnTo>
                <a:lnTo>
                  <a:pt x="15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7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2" y="0"/>
                </a:lnTo>
                <a:lnTo>
                  <a:pt x="23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6" y="0"/>
                </a:lnTo>
                <a:lnTo>
                  <a:pt x="27" y="0"/>
                </a:lnTo>
                <a:lnTo>
                  <a:pt x="27" y="0"/>
                </a:lnTo>
                <a:lnTo>
                  <a:pt x="28" y="0"/>
                </a:lnTo>
                <a:lnTo>
                  <a:pt x="28" y="0"/>
                </a:lnTo>
                <a:lnTo>
                  <a:pt x="29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1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7" y="0"/>
                </a:lnTo>
                <a:lnTo>
                  <a:pt x="47" y="0"/>
                </a:lnTo>
                <a:lnTo>
                  <a:pt x="48" y="0"/>
                </a:lnTo>
                <a:lnTo>
                  <a:pt x="48" y="0"/>
                </a:lnTo>
                <a:lnTo>
                  <a:pt x="49" y="0"/>
                </a:lnTo>
                <a:lnTo>
                  <a:pt x="49" y="0"/>
                </a:lnTo>
                <a:lnTo>
                  <a:pt x="50" y="0"/>
                </a:lnTo>
                <a:lnTo>
                  <a:pt x="51" y="0"/>
                </a:lnTo>
                <a:lnTo>
                  <a:pt x="51" y="0"/>
                </a:lnTo>
                <a:lnTo>
                  <a:pt x="52" y="0"/>
                </a:lnTo>
                <a:lnTo>
                  <a:pt x="52" y="0"/>
                </a:lnTo>
                <a:lnTo>
                  <a:pt x="53" y="0"/>
                </a:lnTo>
                <a:lnTo>
                  <a:pt x="53" y="0"/>
                </a:lnTo>
                <a:lnTo>
                  <a:pt x="54" y="0"/>
                </a:lnTo>
                <a:lnTo>
                  <a:pt x="54" y="0"/>
                </a:lnTo>
                <a:lnTo>
                  <a:pt x="55" y="0"/>
                </a:lnTo>
                <a:lnTo>
                  <a:pt x="55" y="0"/>
                </a:lnTo>
                <a:lnTo>
                  <a:pt x="56" y="0"/>
                </a:lnTo>
                <a:lnTo>
                  <a:pt x="57" y="0"/>
                </a:lnTo>
                <a:lnTo>
                  <a:pt x="57" y="0"/>
                </a:lnTo>
                <a:lnTo>
                  <a:pt x="58" y="0"/>
                </a:lnTo>
                <a:lnTo>
                  <a:pt x="58" y="0"/>
                </a:lnTo>
                <a:lnTo>
                  <a:pt x="59" y="0"/>
                </a:lnTo>
                <a:lnTo>
                  <a:pt x="59" y="0"/>
                </a:lnTo>
                <a:lnTo>
                  <a:pt x="60" y="0"/>
                </a:lnTo>
                <a:lnTo>
                  <a:pt x="60" y="0"/>
                </a:lnTo>
                <a:lnTo>
                  <a:pt x="61" y="0"/>
                </a:lnTo>
                <a:lnTo>
                  <a:pt x="62" y="0"/>
                </a:lnTo>
                <a:lnTo>
                  <a:pt x="62" y="0"/>
                </a:lnTo>
                <a:lnTo>
                  <a:pt x="63" y="0"/>
                </a:lnTo>
                <a:lnTo>
                  <a:pt x="63" y="0"/>
                </a:lnTo>
                <a:lnTo>
                  <a:pt x="64" y="0"/>
                </a:lnTo>
                <a:lnTo>
                  <a:pt x="64" y="0"/>
                </a:lnTo>
                <a:lnTo>
                  <a:pt x="65" y="0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67" y="0"/>
                </a:lnTo>
                <a:lnTo>
                  <a:pt x="68" y="0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0"/>
                </a:lnTo>
                <a:lnTo>
                  <a:pt x="71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3" y="0"/>
                </a:lnTo>
                <a:lnTo>
                  <a:pt x="74" y="0"/>
                </a:lnTo>
                <a:lnTo>
                  <a:pt x="74" y="0"/>
                </a:lnTo>
                <a:lnTo>
                  <a:pt x="75" y="0"/>
                </a:lnTo>
                <a:lnTo>
                  <a:pt x="75" y="0"/>
                </a:lnTo>
                <a:lnTo>
                  <a:pt x="76" y="0"/>
                </a:lnTo>
                <a:lnTo>
                  <a:pt x="76" y="0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9" y="0"/>
                </a:lnTo>
                <a:lnTo>
                  <a:pt x="79" y="0"/>
                </a:lnTo>
                <a:lnTo>
                  <a:pt x="80" y="0"/>
                </a:lnTo>
                <a:lnTo>
                  <a:pt x="80" y="0"/>
                </a:lnTo>
                <a:lnTo>
                  <a:pt x="81" y="0"/>
                </a:lnTo>
                <a:lnTo>
                  <a:pt x="81" y="0"/>
                </a:lnTo>
                <a:lnTo>
                  <a:pt x="82" y="0"/>
                </a:lnTo>
                <a:lnTo>
                  <a:pt x="83" y="0"/>
                </a:lnTo>
                <a:lnTo>
                  <a:pt x="83" y="0"/>
                </a:lnTo>
                <a:lnTo>
                  <a:pt x="84" y="0"/>
                </a:lnTo>
                <a:lnTo>
                  <a:pt x="84" y="0"/>
                </a:lnTo>
                <a:lnTo>
                  <a:pt x="85" y="0"/>
                </a:lnTo>
                <a:lnTo>
                  <a:pt x="85" y="0"/>
                </a:lnTo>
                <a:lnTo>
                  <a:pt x="86" y="0"/>
                </a:lnTo>
                <a:lnTo>
                  <a:pt x="86" y="0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0"/>
                </a:lnTo>
                <a:lnTo>
                  <a:pt x="89" y="0"/>
                </a:lnTo>
                <a:lnTo>
                  <a:pt x="90" y="0"/>
                </a:lnTo>
                <a:lnTo>
                  <a:pt x="90" y="0"/>
                </a:lnTo>
                <a:lnTo>
                  <a:pt x="91" y="0"/>
                </a:lnTo>
                <a:lnTo>
                  <a:pt x="91" y="0"/>
                </a:lnTo>
                <a:lnTo>
                  <a:pt x="92" y="0"/>
                </a:lnTo>
                <a:lnTo>
                  <a:pt x="92" y="0"/>
                </a:lnTo>
                <a:lnTo>
                  <a:pt x="93" y="0"/>
                </a:lnTo>
                <a:lnTo>
                  <a:pt x="94" y="0"/>
                </a:lnTo>
                <a:lnTo>
                  <a:pt x="94" y="0"/>
                </a:lnTo>
                <a:lnTo>
                  <a:pt x="95" y="0"/>
                </a:lnTo>
                <a:lnTo>
                  <a:pt x="95" y="0"/>
                </a:lnTo>
                <a:lnTo>
                  <a:pt x="96" y="0"/>
                </a:lnTo>
                <a:lnTo>
                  <a:pt x="96" y="0"/>
                </a:lnTo>
                <a:lnTo>
                  <a:pt x="97" y="0"/>
                </a:lnTo>
                <a:lnTo>
                  <a:pt x="97" y="0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100" y="0"/>
                </a:lnTo>
                <a:lnTo>
                  <a:pt x="100" y="0"/>
                </a:lnTo>
                <a:lnTo>
                  <a:pt x="101" y="0"/>
                </a:lnTo>
                <a:lnTo>
                  <a:pt x="101" y="0"/>
                </a:lnTo>
                <a:lnTo>
                  <a:pt x="102" y="0"/>
                </a:lnTo>
                <a:lnTo>
                  <a:pt x="102" y="0"/>
                </a:lnTo>
                <a:lnTo>
                  <a:pt x="103" y="0"/>
                </a:lnTo>
                <a:lnTo>
                  <a:pt x="104" y="0"/>
                </a:lnTo>
                <a:lnTo>
                  <a:pt x="104" y="0"/>
                </a:lnTo>
                <a:lnTo>
                  <a:pt x="105" y="0"/>
                </a:lnTo>
                <a:lnTo>
                  <a:pt x="105" y="0"/>
                </a:lnTo>
                <a:lnTo>
                  <a:pt x="106" y="0"/>
                </a:lnTo>
                <a:lnTo>
                  <a:pt x="106" y="0"/>
                </a:lnTo>
                <a:lnTo>
                  <a:pt x="107" y="0"/>
                </a:lnTo>
                <a:lnTo>
                  <a:pt x="107" y="0"/>
                </a:lnTo>
                <a:lnTo>
                  <a:pt x="108" y="0"/>
                </a:lnTo>
                <a:lnTo>
                  <a:pt x="108" y="0"/>
                </a:lnTo>
                <a:lnTo>
                  <a:pt x="109" y="0"/>
                </a:lnTo>
                <a:lnTo>
                  <a:pt x="110" y="0"/>
                </a:lnTo>
                <a:lnTo>
                  <a:pt x="110" y="0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  <a:lnTo>
                  <a:pt x="113" y="0"/>
                </a:lnTo>
                <a:lnTo>
                  <a:pt x="113" y="0"/>
                </a:lnTo>
                <a:lnTo>
                  <a:pt x="114" y="0"/>
                </a:lnTo>
                <a:lnTo>
                  <a:pt x="115" y="0"/>
                </a:lnTo>
                <a:lnTo>
                  <a:pt x="115" y="0"/>
                </a:lnTo>
                <a:lnTo>
                  <a:pt x="116" y="0"/>
                </a:lnTo>
                <a:lnTo>
                  <a:pt x="116" y="0"/>
                </a:lnTo>
                <a:lnTo>
                  <a:pt x="117" y="0"/>
                </a:lnTo>
                <a:lnTo>
                  <a:pt x="117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1" y="0"/>
                </a:lnTo>
                <a:lnTo>
                  <a:pt x="121" y="0"/>
                </a:lnTo>
                <a:lnTo>
                  <a:pt x="122" y="0"/>
                </a:lnTo>
                <a:lnTo>
                  <a:pt x="122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lnTo>
                  <a:pt x="124" y="0"/>
                </a:lnTo>
                <a:lnTo>
                  <a:pt x="125" y="0"/>
                </a:lnTo>
                <a:lnTo>
                  <a:pt x="126" y="0"/>
                </a:lnTo>
                <a:lnTo>
                  <a:pt x="126" y="0"/>
                </a:lnTo>
                <a:lnTo>
                  <a:pt x="127" y="0"/>
                </a:lnTo>
                <a:lnTo>
                  <a:pt x="127" y="0"/>
                </a:lnTo>
                <a:lnTo>
                  <a:pt x="128" y="0"/>
                </a:lnTo>
                <a:lnTo>
                  <a:pt x="128" y="0"/>
                </a:lnTo>
                <a:lnTo>
                  <a:pt x="129" y="0"/>
                </a:lnTo>
                <a:lnTo>
                  <a:pt x="129" y="0"/>
                </a:lnTo>
                <a:lnTo>
                  <a:pt x="130" y="0"/>
                </a:lnTo>
                <a:lnTo>
                  <a:pt x="131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1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7" y="0"/>
                </a:lnTo>
                <a:lnTo>
                  <a:pt x="147" y="0"/>
                </a:lnTo>
                <a:lnTo>
                  <a:pt x="148" y="0"/>
                </a:lnTo>
                <a:lnTo>
                  <a:pt x="148" y="0"/>
                </a:lnTo>
                <a:lnTo>
                  <a:pt x="149" y="0"/>
                </a:lnTo>
                <a:lnTo>
                  <a:pt x="149" y="0"/>
                </a:lnTo>
                <a:lnTo>
                  <a:pt x="150" y="0"/>
                </a:lnTo>
                <a:lnTo>
                  <a:pt x="150" y="0"/>
                </a:lnTo>
                <a:lnTo>
                  <a:pt x="151" y="0"/>
                </a:lnTo>
                <a:lnTo>
                  <a:pt x="152" y="0"/>
                </a:lnTo>
                <a:lnTo>
                  <a:pt x="152" y="0"/>
                </a:lnTo>
                <a:lnTo>
                  <a:pt x="153" y="0"/>
                </a:lnTo>
                <a:lnTo>
                  <a:pt x="153" y="0"/>
                </a:lnTo>
                <a:lnTo>
                  <a:pt x="154" y="0"/>
                </a:lnTo>
                <a:lnTo>
                  <a:pt x="154" y="0"/>
                </a:lnTo>
                <a:lnTo>
                  <a:pt x="155" y="0"/>
                </a:lnTo>
                <a:lnTo>
                  <a:pt x="155" y="0"/>
                </a:lnTo>
                <a:lnTo>
                  <a:pt x="156" y="0"/>
                </a:lnTo>
                <a:lnTo>
                  <a:pt x="157" y="0"/>
                </a:lnTo>
                <a:lnTo>
                  <a:pt x="157" y="0"/>
                </a:lnTo>
                <a:lnTo>
                  <a:pt x="158" y="0"/>
                </a:lnTo>
                <a:lnTo>
                  <a:pt x="158" y="0"/>
                </a:lnTo>
                <a:lnTo>
                  <a:pt x="159" y="0"/>
                </a:lnTo>
                <a:lnTo>
                  <a:pt x="159" y="0"/>
                </a:lnTo>
                <a:lnTo>
                  <a:pt x="160" y="0"/>
                </a:lnTo>
                <a:lnTo>
                  <a:pt x="160" y="0"/>
                </a:lnTo>
                <a:lnTo>
                  <a:pt x="161" y="0"/>
                </a:lnTo>
                <a:lnTo>
                  <a:pt x="161" y="0"/>
                </a:lnTo>
                <a:lnTo>
                  <a:pt x="162" y="0"/>
                </a:lnTo>
                <a:lnTo>
                  <a:pt x="163" y="0"/>
                </a:lnTo>
                <a:lnTo>
                  <a:pt x="163" y="0"/>
                </a:lnTo>
                <a:lnTo>
                  <a:pt x="164" y="0"/>
                </a:lnTo>
                <a:lnTo>
                  <a:pt x="164" y="0"/>
                </a:lnTo>
                <a:lnTo>
                  <a:pt x="165" y="0"/>
                </a:lnTo>
                <a:lnTo>
                  <a:pt x="165" y="0"/>
                </a:lnTo>
                <a:lnTo>
                  <a:pt x="166" y="0"/>
                </a:lnTo>
                <a:lnTo>
                  <a:pt x="166" y="0"/>
                </a:lnTo>
                <a:lnTo>
                  <a:pt x="167" y="0"/>
                </a:lnTo>
                <a:lnTo>
                  <a:pt x="168" y="0"/>
                </a:lnTo>
                <a:lnTo>
                  <a:pt x="168" y="0"/>
                </a:lnTo>
                <a:lnTo>
                  <a:pt x="169" y="0"/>
                </a:lnTo>
                <a:lnTo>
                  <a:pt x="169" y="0"/>
                </a:lnTo>
                <a:lnTo>
                  <a:pt x="170" y="0"/>
                </a:lnTo>
                <a:lnTo>
                  <a:pt x="170" y="0"/>
                </a:lnTo>
                <a:lnTo>
                  <a:pt x="171" y="0"/>
                </a:lnTo>
                <a:lnTo>
                  <a:pt x="171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lnTo>
                  <a:pt x="174" y="0"/>
                </a:lnTo>
                <a:lnTo>
                  <a:pt x="174" y="0"/>
                </a:lnTo>
                <a:lnTo>
                  <a:pt x="175" y="0"/>
                </a:lnTo>
                <a:lnTo>
                  <a:pt x="175" y="0"/>
                </a:lnTo>
                <a:lnTo>
                  <a:pt x="176" y="0"/>
                </a:lnTo>
                <a:lnTo>
                  <a:pt x="176" y="0"/>
                </a:lnTo>
                <a:lnTo>
                  <a:pt x="177" y="0"/>
                </a:lnTo>
                <a:lnTo>
                  <a:pt x="177" y="0"/>
                </a:lnTo>
                <a:lnTo>
                  <a:pt x="178" y="0"/>
                </a:lnTo>
                <a:lnTo>
                  <a:pt x="179" y="0"/>
                </a:lnTo>
                <a:lnTo>
                  <a:pt x="179" y="0"/>
                </a:lnTo>
                <a:lnTo>
                  <a:pt x="180" y="0"/>
                </a:lnTo>
                <a:lnTo>
                  <a:pt x="180" y="0"/>
                </a:lnTo>
                <a:lnTo>
                  <a:pt x="181" y="0"/>
                </a:lnTo>
                <a:lnTo>
                  <a:pt x="181" y="0"/>
                </a:lnTo>
                <a:lnTo>
                  <a:pt x="182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4" y="0"/>
                </a:lnTo>
                <a:lnTo>
                  <a:pt x="185" y="0"/>
                </a:lnTo>
                <a:lnTo>
                  <a:pt x="185" y="0"/>
                </a:lnTo>
                <a:lnTo>
                  <a:pt x="186" y="0"/>
                </a:lnTo>
                <a:lnTo>
                  <a:pt x="186" y="0"/>
                </a:lnTo>
                <a:lnTo>
                  <a:pt x="187" y="0"/>
                </a:lnTo>
                <a:lnTo>
                  <a:pt x="187" y="0"/>
                </a:lnTo>
                <a:lnTo>
                  <a:pt x="188" y="0"/>
                </a:lnTo>
                <a:lnTo>
                  <a:pt x="189" y="0"/>
                </a:lnTo>
                <a:lnTo>
                  <a:pt x="189" y="0"/>
                </a:lnTo>
                <a:lnTo>
                  <a:pt x="190" y="0"/>
                </a:lnTo>
                <a:lnTo>
                  <a:pt x="190" y="0"/>
                </a:lnTo>
                <a:lnTo>
                  <a:pt x="191" y="0"/>
                </a:lnTo>
                <a:lnTo>
                  <a:pt x="191" y="0"/>
                </a:lnTo>
                <a:lnTo>
                  <a:pt x="192" y="0"/>
                </a:lnTo>
                <a:lnTo>
                  <a:pt x="192" y="0"/>
                </a:lnTo>
                <a:lnTo>
                  <a:pt x="193" y="0"/>
                </a:lnTo>
                <a:lnTo>
                  <a:pt x="193" y="0"/>
                </a:lnTo>
                <a:lnTo>
                  <a:pt x="194" y="0"/>
                </a:lnTo>
                <a:lnTo>
                  <a:pt x="195" y="0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7" y="0"/>
                </a:lnTo>
                <a:lnTo>
                  <a:pt x="197" y="0"/>
                </a:lnTo>
                <a:lnTo>
                  <a:pt x="198" y="0"/>
                </a:lnTo>
                <a:lnTo>
                  <a:pt x="198" y="0"/>
                </a:lnTo>
                <a:lnTo>
                  <a:pt x="199" y="0"/>
                </a:lnTo>
                <a:lnTo>
                  <a:pt x="200" y="0"/>
                </a:lnTo>
                <a:lnTo>
                  <a:pt x="200" y="0"/>
                </a:lnTo>
                <a:lnTo>
                  <a:pt x="201" y="0"/>
                </a:lnTo>
                <a:lnTo>
                  <a:pt x="201" y="0"/>
                </a:lnTo>
                <a:lnTo>
                  <a:pt x="202" y="0"/>
                </a:lnTo>
                <a:lnTo>
                  <a:pt x="202" y="0"/>
                </a:lnTo>
                <a:lnTo>
                  <a:pt x="203" y="0"/>
                </a:lnTo>
                <a:lnTo>
                  <a:pt x="203" y="0"/>
                </a:lnTo>
                <a:lnTo>
                  <a:pt x="204" y="0"/>
                </a:lnTo>
                <a:lnTo>
                  <a:pt x="205" y="0"/>
                </a:lnTo>
                <a:lnTo>
                  <a:pt x="205" y="0"/>
                </a:lnTo>
                <a:lnTo>
                  <a:pt x="206" y="0"/>
                </a:lnTo>
                <a:lnTo>
                  <a:pt x="206" y="0"/>
                </a:lnTo>
                <a:lnTo>
                  <a:pt x="207" y="0"/>
                </a:lnTo>
                <a:lnTo>
                  <a:pt x="207" y="0"/>
                </a:lnTo>
                <a:lnTo>
                  <a:pt x="208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0"/>
                </a:lnTo>
                <a:lnTo>
                  <a:pt x="213" y="0"/>
                </a:lnTo>
                <a:lnTo>
                  <a:pt x="213" y="0"/>
                </a:lnTo>
                <a:lnTo>
                  <a:pt x="214" y="0"/>
                </a:lnTo>
                <a:lnTo>
                  <a:pt x="214" y="0"/>
                </a:lnTo>
                <a:lnTo>
                  <a:pt x="215" y="0"/>
                </a:lnTo>
                <a:lnTo>
                  <a:pt x="216" y="0"/>
                </a:lnTo>
                <a:lnTo>
                  <a:pt x="216" y="0"/>
                </a:lnTo>
                <a:lnTo>
                  <a:pt x="217" y="0"/>
                </a:lnTo>
                <a:lnTo>
                  <a:pt x="217" y="0"/>
                </a:lnTo>
                <a:lnTo>
                  <a:pt x="218" y="0"/>
                </a:lnTo>
                <a:lnTo>
                  <a:pt x="218" y="0"/>
                </a:lnTo>
                <a:lnTo>
                  <a:pt x="219" y="0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1" y="0"/>
                </a:lnTo>
                <a:lnTo>
                  <a:pt x="222" y="0"/>
                </a:lnTo>
                <a:lnTo>
                  <a:pt x="222" y="0"/>
                </a:lnTo>
                <a:lnTo>
                  <a:pt x="223" y="0"/>
                </a:lnTo>
                <a:lnTo>
                  <a:pt x="223" y="0"/>
                </a:lnTo>
                <a:lnTo>
                  <a:pt x="224" y="0"/>
                </a:lnTo>
                <a:lnTo>
                  <a:pt x="224" y="0"/>
                </a:lnTo>
                <a:lnTo>
                  <a:pt x="225" y="0"/>
                </a:lnTo>
                <a:lnTo>
                  <a:pt x="226" y="0"/>
                </a:lnTo>
                <a:lnTo>
                  <a:pt x="226" y="0"/>
                </a:lnTo>
                <a:lnTo>
                  <a:pt x="227" y="0"/>
                </a:lnTo>
                <a:lnTo>
                  <a:pt x="227" y="0"/>
                </a:lnTo>
                <a:lnTo>
                  <a:pt x="228" y="0"/>
                </a:lnTo>
                <a:lnTo>
                  <a:pt x="228" y="0"/>
                </a:lnTo>
                <a:lnTo>
                  <a:pt x="229" y="0"/>
                </a:lnTo>
                <a:lnTo>
                  <a:pt x="229" y="0"/>
                </a:lnTo>
                <a:lnTo>
                  <a:pt x="230" y="0"/>
                </a:lnTo>
                <a:lnTo>
                  <a:pt x="230" y="0"/>
                </a:lnTo>
                <a:lnTo>
                  <a:pt x="231" y="0"/>
                </a:lnTo>
                <a:lnTo>
                  <a:pt x="232" y="0"/>
                </a:lnTo>
                <a:lnTo>
                  <a:pt x="232" y="0"/>
                </a:lnTo>
                <a:lnTo>
                  <a:pt x="233" y="0"/>
                </a:lnTo>
                <a:lnTo>
                  <a:pt x="233" y="0"/>
                </a:lnTo>
                <a:lnTo>
                  <a:pt x="234" y="0"/>
                </a:lnTo>
                <a:lnTo>
                  <a:pt x="234" y="0"/>
                </a:lnTo>
                <a:lnTo>
                  <a:pt x="235" y="0"/>
                </a:lnTo>
                <a:lnTo>
                  <a:pt x="235" y="0"/>
                </a:lnTo>
                <a:lnTo>
                  <a:pt x="236" y="0"/>
                </a:lnTo>
                <a:lnTo>
                  <a:pt x="237" y="0"/>
                </a:ln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lnTo>
                  <a:pt x="239" y="0"/>
                </a:lnTo>
                <a:lnTo>
                  <a:pt x="239" y="0"/>
                </a:lnTo>
                <a:lnTo>
                  <a:pt x="240" y="0"/>
                </a:lnTo>
                <a:lnTo>
                  <a:pt x="240" y="0"/>
                </a:lnTo>
                <a:lnTo>
                  <a:pt x="241" y="0"/>
                </a:lnTo>
                <a:lnTo>
                  <a:pt x="242" y="0"/>
                </a:lnTo>
                <a:lnTo>
                  <a:pt x="242" y="0"/>
                </a:lnTo>
                <a:lnTo>
                  <a:pt x="243" y="0"/>
                </a:lnTo>
                <a:lnTo>
                  <a:pt x="243" y="0"/>
                </a:lnTo>
                <a:lnTo>
                  <a:pt x="244" y="0"/>
                </a:lnTo>
                <a:lnTo>
                  <a:pt x="244" y="0"/>
                </a:lnTo>
                <a:lnTo>
                  <a:pt x="245" y="0"/>
                </a:lnTo>
                <a:lnTo>
                  <a:pt x="245" y="0"/>
                </a:lnTo>
                <a:lnTo>
                  <a:pt x="246" y="0"/>
                </a:lnTo>
                <a:lnTo>
                  <a:pt x="246" y="0"/>
                </a:lnTo>
                <a:lnTo>
                  <a:pt x="247" y="0"/>
                </a:lnTo>
                <a:lnTo>
                  <a:pt x="248" y="0"/>
                </a:lnTo>
                <a:lnTo>
                  <a:pt x="248" y="0"/>
                </a:lnTo>
                <a:lnTo>
                  <a:pt x="249" y="0"/>
                </a:lnTo>
                <a:lnTo>
                  <a:pt x="249" y="0"/>
                </a:lnTo>
                <a:lnTo>
                  <a:pt x="250" y="0"/>
                </a:lnTo>
                <a:lnTo>
                  <a:pt x="250" y="0"/>
                </a:lnTo>
                <a:lnTo>
                  <a:pt x="251" y="0"/>
                </a:lnTo>
                <a:lnTo>
                  <a:pt x="251" y="0"/>
                </a:lnTo>
                <a:lnTo>
                  <a:pt x="252" y="0"/>
                </a:lnTo>
                <a:lnTo>
                  <a:pt x="253" y="0"/>
                </a:lnTo>
                <a:lnTo>
                  <a:pt x="253" y="0"/>
                </a:lnTo>
                <a:lnTo>
                  <a:pt x="254" y="0"/>
                </a:lnTo>
                <a:lnTo>
                  <a:pt x="254" y="0"/>
                </a:lnTo>
                <a:lnTo>
                  <a:pt x="255" y="0"/>
                </a:lnTo>
                <a:lnTo>
                  <a:pt x="255" y="0"/>
                </a:lnTo>
                <a:lnTo>
                  <a:pt x="256" y="0"/>
                </a:lnTo>
                <a:lnTo>
                  <a:pt x="256" y="0"/>
                </a:lnTo>
                <a:lnTo>
                  <a:pt x="257" y="0"/>
                </a:lnTo>
                <a:lnTo>
                  <a:pt x="258" y="0"/>
                </a:lnTo>
                <a:lnTo>
                  <a:pt x="258" y="0"/>
                </a:lnTo>
                <a:lnTo>
                  <a:pt x="259" y="0"/>
                </a:lnTo>
                <a:lnTo>
                  <a:pt x="259" y="0"/>
                </a:lnTo>
                <a:lnTo>
                  <a:pt x="260" y="0"/>
                </a:lnTo>
                <a:lnTo>
                  <a:pt x="260" y="0"/>
                </a:lnTo>
                <a:lnTo>
                  <a:pt x="261" y="0"/>
                </a:lnTo>
                <a:lnTo>
                  <a:pt x="261" y="0"/>
                </a:lnTo>
                <a:lnTo>
                  <a:pt x="262" y="0"/>
                </a:lnTo>
                <a:lnTo>
                  <a:pt x="263" y="0"/>
                </a:lnTo>
                <a:lnTo>
                  <a:pt x="263" y="0"/>
                </a:lnTo>
                <a:lnTo>
                  <a:pt x="264" y="0"/>
                </a:lnTo>
                <a:lnTo>
                  <a:pt x="264" y="0"/>
                </a:lnTo>
                <a:lnTo>
                  <a:pt x="265" y="0"/>
                </a:lnTo>
                <a:lnTo>
                  <a:pt x="265" y="0"/>
                </a:lnTo>
                <a:lnTo>
                  <a:pt x="266" y="0"/>
                </a:lnTo>
                <a:lnTo>
                  <a:pt x="266" y="0"/>
                </a:lnTo>
                <a:lnTo>
                  <a:pt x="267" y="0"/>
                </a:lnTo>
                <a:lnTo>
                  <a:pt x="267" y="0"/>
                </a:lnTo>
                <a:lnTo>
                  <a:pt x="268" y="0"/>
                </a:lnTo>
                <a:lnTo>
                  <a:pt x="269" y="0"/>
                </a:lnTo>
                <a:lnTo>
                  <a:pt x="269" y="0"/>
                </a:lnTo>
                <a:lnTo>
                  <a:pt x="270" y="0"/>
                </a:lnTo>
                <a:lnTo>
                  <a:pt x="270" y="0"/>
                </a:lnTo>
                <a:lnTo>
                  <a:pt x="271" y="0"/>
                </a:lnTo>
                <a:lnTo>
                  <a:pt x="271" y="0"/>
                </a:lnTo>
                <a:lnTo>
                  <a:pt x="272" y="0"/>
                </a:lnTo>
                <a:lnTo>
                  <a:pt x="272" y="0"/>
                </a:lnTo>
                <a:lnTo>
                  <a:pt x="273" y="0"/>
                </a:lnTo>
                <a:lnTo>
                  <a:pt x="274" y="0"/>
                </a:lnTo>
                <a:lnTo>
                  <a:pt x="274" y="0"/>
                </a:lnTo>
                <a:lnTo>
                  <a:pt x="275" y="0"/>
                </a:lnTo>
                <a:lnTo>
                  <a:pt x="275" y="0"/>
                </a:lnTo>
                <a:lnTo>
                  <a:pt x="276" y="0"/>
                </a:lnTo>
                <a:lnTo>
                  <a:pt x="276" y="0"/>
                </a:lnTo>
                <a:lnTo>
                  <a:pt x="277" y="0"/>
                </a:lnTo>
                <a:lnTo>
                  <a:pt x="277" y="0"/>
                </a:lnTo>
                <a:lnTo>
                  <a:pt x="278" y="0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1" y="0"/>
                </a:lnTo>
                <a:lnTo>
                  <a:pt x="281" y="0"/>
                </a:lnTo>
                <a:lnTo>
                  <a:pt x="282" y="0"/>
                </a:lnTo>
                <a:lnTo>
                  <a:pt x="282" y="0"/>
                </a:lnTo>
                <a:lnTo>
                  <a:pt x="283" y="0"/>
                </a:lnTo>
                <a:lnTo>
                  <a:pt x="283" y="0"/>
                </a:lnTo>
                <a:lnTo>
                  <a:pt x="284" y="0"/>
                </a:lnTo>
                <a:lnTo>
                  <a:pt x="285" y="0"/>
                </a:lnTo>
                <a:lnTo>
                  <a:pt x="285" y="0"/>
                </a:lnTo>
                <a:lnTo>
                  <a:pt x="286" y="0"/>
                </a:lnTo>
                <a:lnTo>
                  <a:pt x="286" y="0"/>
                </a:lnTo>
                <a:lnTo>
                  <a:pt x="287" y="0"/>
                </a:lnTo>
                <a:lnTo>
                  <a:pt x="287" y="0"/>
                </a:lnTo>
                <a:lnTo>
                  <a:pt x="288" y="0"/>
                </a:lnTo>
                <a:lnTo>
                  <a:pt x="288" y="0"/>
                </a:lnTo>
                <a:lnTo>
                  <a:pt x="289" y="0"/>
                </a:lnTo>
                <a:lnTo>
                  <a:pt x="290" y="0"/>
                </a:lnTo>
                <a:lnTo>
                  <a:pt x="290" y="0"/>
                </a:lnTo>
                <a:lnTo>
                  <a:pt x="291" y="0"/>
                </a:ln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lnTo>
                  <a:pt x="296" y="0"/>
                </a:lnTo>
                <a:lnTo>
                  <a:pt x="296" y="0"/>
                </a:lnTo>
                <a:lnTo>
                  <a:pt x="297" y="0"/>
                </a:lnTo>
                <a:lnTo>
                  <a:pt x="297" y="0"/>
                </a:lnTo>
                <a:lnTo>
                  <a:pt x="298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1" y="0"/>
                </a:lnTo>
                <a:lnTo>
                  <a:pt x="302" y="0"/>
                </a:lnTo>
                <a:lnTo>
                  <a:pt x="302" y="0"/>
                </a:lnTo>
                <a:lnTo>
                  <a:pt x="303" y="0"/>
                </a:lnTo>
                <a:lnTo>
                  <a:pt x="303" y="0"/>
                </a:lnTo>
                <a:lnTo>
                  <a:pt x="304" y="0"/>
                </a:lnTo>
                <a:lnTo>
                  <a:pt x="304" y="0"/>
                </a:lnTo>
                <a:lnTo>
                  <a:pt x="305" y="0"/>
                </a:lnTo>
                <a:lnTo>
                  <a:pt x="306" y="0"/>
                </a:lnTo>
                <a:lnTo>
                  <a:pt x="306" y="0"/>
                </a:lnTo>
                <a:lnTo>
                  <a:pt x="307" y="0"/>
                </a:lnTo>
                <a:lnTo>
                  <a:pt x="307" y="0"/>
                </a:lnTo>
                <a:lnTo>
                  <a:pt x="308" y="0"/>
                </a:lnTo>
                <a:lnTo>
                  <a:pt x="308" y="0"/>
                </a:lnTo>
                <a:lnTo>
                  <a:pt x="309" y="0"/>
                </a:lnTo>
                <a:lnTo>
                  <a:pt x="309" y="0"/>
                </a:lnTo>
                <a:lnTo>
                  <a:pt x="310" y="0"/>
                </a:lnTo>
                <a:lnTo>
                  <a:pt x="311" y="0"/>
                </a:lnTo>
                <a:lnTo>
                  <a:pt x="311" y="0"/>
                </a:lnTo>
                <a:lnTo>
                  <a:pt x="312" y="0"/>
                </a:lnTo>
                <a:lnTo>
                  <a:pt x="312" y="0"/>
                </a:lnTo>
                <a:lnTo>
                  <a:pt x="313" y="0"/>
                </a:lnTo>
                <a:lnTo>
                  <a:pt x="313" y="0"/>
                </a:lnTo>
                <a:lnTo>
                  <a:pt x="314" y="0"/>
                </a:lnTo>
                <a:lnTo>
                  <a:pt x="314" y="0"/>
                </a:lnTo>
                <a:lnTo>
                  <a:pt x="315" y="0"/>
                </a:lnTo>
                <a:lnTo>
                  <a:pt x="315" y="0"/>
                </a:lnTo>
                <a:lnTo>
                  <a:pt x="316" y="0"/>
                </a:lnTo>
                <a:lnTo>
                  <a:pt x="317" y="0"/>
                </a:lnTo>
                <a:lnTo>
                  <a:pt x="317" y="0"/>
                </a:lnTo>
                <a:lnTo>
                  <a:pt x="318" y="0"/>
                </a:lnTo>
                <a:lnTo>
                  <a:pt x="318" y="0"/>
                </a:lnTo>
                <a:lnTo>
                  <a:pt x="319" y="0"/>
                </a:lnTo>
                <a:lnTo>
                  <a:pt x="319" y="0"/>
                </a:lnTo>
                <a:lnTo>
                  <a:pt x="320" y="0"/>
                </a:lnTo>
                <a:lnTo>
                  <a:pt x="320" y="0"/>
                </a:lnTo>
                <a:lnTo>
                  <a:pt x="321" y="0"/>
                </a:lnTo>
                <a:lnTo>
                  <a:pt x="322" y="0"/>
                </a:lnTo>
                <a:lnTo>
                  <a:pt x="322" y="0"/>
                </a:lnTo>
                <a:lnTo>
                  <a:pt x="323" y="0"/>
                </a:lnTo>
                <a:lnTo>
                  <a:pt x="323" y="0"/>
                </a:lnTo>
                <a:lnTo>
                  <a:pt x="324" y="0"/>
                </a:lnTo>
                <a:lnTo>
                  <a:pt x="324" y="0"/>
                </a:lnTo>
                <a:lnTo>
                  <a:pt x="325" y="0"/>
                </a:lnTo>
                <a:lnTo>
                  <a:pt x="325" y="0"/>
                </a:lnTo>
                <a:lnTo>
                  <a:pt x="326" y="0"/>
                </a:lnTo>
                <a:lnTo>
                  <a:pt x="327" y="0"/>
                </a:lnTo>
                <a:lnTo>
                  <a:pt x="327" y="0"/>
                </a:lnTo>
                <a:lnTo>
                  <a:pt x="328" y="0"/>
                </a:lnTo>
                <a:lnTo>
                  <a:pt x="328" y="0"/>
                </a:lnTo>
                <a:lnTo>
                  <a:pt x="329" y="0"/>
                </a:lnTo>
                <a:lnTo>
                  <a:pt x="329" y="0"/>
                </a:lnTo>
                <a:lnTo>
                  <a:pt x="330" y="0"/>
                </a:lnTo>
                <a:lnTo>
                  <a:pt x="330" y="0"/>
                </a:lnTo>
                <a:lnTo>
                  <a:pt x="331" y="0"/>
                </a:lnTo>
                <a:lnTo>
                  <a:pt x="332" y="0"/>
                </a:lnTo>
                <a:lnTo>
                  <a:pt x="332" y="0"/>
                </a:lnTo>
                <a:lnTo>
                  <a:pt x="333" y="0"/>
                </a:lnTo>
                <a:lnTo>
                  <a:pt x="333" y="0"/>
                </a:lnTo>
                <a:lnTo>
                  <a:pt x="334" y="0"/>
                </a:lnTo>
                <a:lnTo>
                  <a:pt x="334" y="0"/>
                </a:lnTo>
                <a:lnTo>
                  <a:pt x="335" y="0"/>
                </a:lnTo>
                <a:lnTo>
                  <a:pt x="335" y="0"/>
                </a:lnTo>
                <a:lnTo>
                  <a:pt x="336" y="0"/>
                </a:lnTo>
                <a:lnTo>
                  <a:pt x="336" y="0"/>
                </a:lnTo>
                <a:lnTo>
                  <a:pt x="337" y="0"/>
                </a:lnTo>
                <a:lnTo>
                  <a:pt x="338" y="0"/>
                </a:lnTo>
                <a:lnTo>
                  <a:pt x="338" y="0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lnTo>
                  <a:pt x="341" y="0"/>
                </a:lnTo>
                <a:lnTo>
                  <a:pt x="342" y="0"/>
                </a:lnTo>
                <a:lnTo>
                  <a:pt x="343" y="0"/>
                </a:lnTo>
                <a:lnTo>
                  <a:pt x="343" y="0"/>
                </a:lnTo>
                <a:lnTo>
                  <a:pt x="344" y="0"/>
                </a:lnTo>
                <a:lnTo>
                  <a:pt x="344" y="0"/>
                </a:lnTo>
                <a:lnTo>
                  <a:pt x="345" y="0"/>
                </a:lnTo>
                <a:lnTo>
                  <a:pt x="345" y="0"/>
                </a:lnTo>
                <a:lnTo>
                  <a:pt x="346" y="0"/>
                </a:lnTo>
                <a:lnTo>
                  <a:pt x="346" y="0"/>
                </a:lnTo>
                <a:lnTo>
                  <a:pt x="347" y="0"/>
                </a:lnTo>
                <a:lnTo>
                  <a:pt x="348" y="0"/>
                </a:lnTo>
                <a:lnTo>
                  <a:pt x="348" y="0"/>
                </a:lnTo>
                <a:lnTo>
                  <a:pt x="349" y="0"/>
                </a:lnTo>
                <a:lnTo>
                  <a:pt x="349" y="0"/>
                </a:lnTo>
                <a:lnTo>
                  <a:pt x="350" y="0"/>
                </a:lnTo>
                <a:lnTo>
                  <a:pt x="350" y="0"/>
                </a:lnTo>
                <a:lnTo>
                  <a:pt x="351" y="0"/>
                </a:lnTo>
                <a:lnTo>
                  <a:pt x="351" y="0"/>
                </a:lnTo>
                <a:lnTo>
                  <a:pt x="352" y="0"/>
                </a:lnTo>
                <a:lnTo>
                  <a:pt x="352" y="0"/>
                </a:lnTo>
                <a:lnTo>
                  <a:pt x="353" y="0"/>
                </a:lnTo>
                <a:lnTo>
                  <a:pt x="354" y="0"/>
                </a:lnTo>
                <a:lnTo>
                  <a:pt x="354" y="0"/>
                </a:lnTo>
                <a:lnTo>
                  <a:pt x="355" y="0"/>
                </a:lnTo>
                <a:lnTo>
                  <a:pt x="355" y="0"/>
                </a:lnTo>
                <a:lnTo>
                  <a:pt x="356" y="0"/>
                </a:lnTo>
                <a:lnTo>
                  <a:pt x="356" y="0"/>
                </a:lnTo>
                <a:lnTo>
                  <a:pt x="357" y="0"/>
                </a:lnTo>
                <a:lnTo>
                  <a:pt x="357" y="0"/>
                </a:lnTo>
                <a:lnTo>
                  <a:pt x="358" y="0"/>
                </a:lnTo>
                <a:lnTo>
                  <a:pt x="359" y="0"/>
                </a:lnTo>
                <a:lnTo>
                  <a:pt x="359" y="0"/>
                </a:lnTo>
                <a:lnTo>
                  <a:pt x="360" y="0"/>
                </a:lnTo>
                <a:lnTo>
                  <a:pt x="360" y="0"/>
                </a:lnTo>
                <a:lnTo>
                  <a:pt x="361" y="0"/>
                </a:lnTo>
                <a:lnTo>
                  <a:pt x="361" y="0"/>
                </a:lnTo>
                <a:lnTo>
                  <a:pt x="362" y="0"/>
                </a:lnTo>
                <a:lnTo>
                  <a:pt x="362" y="0"/>
                </a:lnTo>
                <a:lnTo>
                  <a:pt x="363" y="0"/>
                </a:lnTo>
                <a:lnTo>
                  <a:pt x="364" y="0"/>
                </a:lnTo>
                <a:lnTo>
                  <a:pt x="364" y="0"/>
                </a:lnTo>
                <a:lnTo>
                  <a:pt x="365" y="0"/>
                </a:lnTo>
                <a:lnTo>
                  <a:pt x="365" y="0"/>
                </a:lnTo>
                <a:lnTo>
                  <a:pt x="366" y="0"/>
                </a:lnTo>
                <a:lnTo>
                  <a:pt x="366" y="0"/>
                </a:lnTo>
                <a:lnTo>
                  <a:pt x="367" y="0"/>
                </a:lnTo>
                <a:lnTo>
                  <a:pt x="367" y="0"/>
                </a:lnTo>
                <a:lnTo>
                  <a:pt x="368" y="0"/>
                </a:lnTo>
                <a:lnTo>
                  <a:pt x="368" y="0"/>
                </a:lnTo>
                <a:lnTo>
                  <a:pt x="369" y="0"/>
                </a:lnTo>
                <a:lnTo>
                  <a:pt x="370" y="0"/>
                </a:lnTo>
                <a:lnTo>
                  <a:pt x="370" y="0"/>
                </a:lnTo>
                <a:lnTo>
                  <a:pt x="371" y="0"/>
                </a:lnTo>
                <a:lnTo>
                  <a:pt x="371" y="0"/>
                </a:lnTo>
                <a:lnTo>
                  <a:pt x="372" y="0"/>
                </a:lnTo>
                <a:lnTo>
                  <a:pt x="372" y="0"/>
                </a:lnTo>
                <a:lnTo>
                  <a:pt x="373" y="0"/>
                </a:lnTo>
                <a:lnTo>
                  <a:pt x="373" y="0"/>
                </a:lnTo>
                <a:lnTo>
                  <a:pt x="374" y="0"/>
                </a:lnTo>
                <a:lnTo>
                  <a:pt x="375" y="0"/>
                </a:lnTo>
                <a:lnTo>
                  <a:pt x="375" y="0"/>
                </a:lnTo>
                <a:lnTo>
                  <a:pt x="376" y="0"/>
                </a:lnTo>
                <a:lnTo>
                  <a:pt x="376" y="0"/>
                </a:lnTo>
                <a:lnTo>
                  <a:pt x="377" y="0"/>
                </a:lnTo>
                <a:lnTo>
                  <a:pt x="377" y="0"/>
                </a:lnTo>
                <a:lnTo>
                  <a:pt x="378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0" y="0"/>
                </a:lnTo>
                <a:lnTo>
                  <a:pt x="381" y="0"/>
                </a:lnTo>
                <a:lnTo>
                  <a:pt x="381" y="0"/>
                </a:lnTo>
                <a:lnTo>
                  <a:pt x="382" y="0"/>
                </a:lnTo>
                <a:lnTo>
                  <a:pt x="382" y="0"/>
                </a:lnTo>
                <a:lnTo>
                  <a:pt x="383" y="0"/>
                </a:lnTo>
                <a:lnTo>
                  <a:pt x="383" y="0"/>
                </a:lnTo>
                <a:lnTo>
                  <a:pt x="384" y="0"/>
                </a:lnTo>
                <a:lnTo>
                  <a:pt x="385" y="0"/>
                </a:lnTo>
                <a:lnTo>
                  <a:pt x="385" y="0"/>
                </a:lnTo>
                <a:lnTo>
                  <a:pt x="386" y="0"/>
                </a:lnTo>
                <a:lnTo>
                  <a:pt x="386" y="0"/>
                </a:lnTo>
                <a:lnTo>
                  <a:pt x="387" y="0"/>
                </a:lnTo>
                <a:lnTo>
                  <a:pt x="387" y="0"/>
                </a:lnTo>
                <a:lnTo>
                  <a:pt x="388" y="0"/>
                </a:lnTo>
                <a:lnTo>
                  <a:pt x="388" y="0"/>
                </a:lnTo>
                <a:lnTo>
                  <a:pt x="389" y="0"/>
                </a:lnTo>
                <a:lnTo>
                  <a:pt x="389" y="0"/>
                </a:lnTo>
                <a:lnTo>
                  <a:pt x="390" y="0"/>
                </a:lnTo>
                <a:lnTo>
                  <a:pt x="391" y="0"/>
                </a:lnTo>
                <a:lnTo>
                  <a:pt x="391" y="0"/>
                </a:lnTo>
                <a:lnTo>
                  <a:pt x="392" y="0"/>
                </a:lnTo>
                <a:lnTo>
                  <a:pt x="392" y="0"/>
                </a:lnTo>
                <a:lnTo>
                  <a:pt x="393" y="0"/>
                </a:lnTo>
                <a:lnTo>
                  <a:pt x="393" y="0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lnTo>
                  <a:pt x="396" y="0"/>
                </a:lnTo>
                <a:lnTo>
                  <a:pt x="396" y="0"/>
                </a:lnTo>
                <a:lnTo>
                  <a:pt x="397" y="0"/>
                </a:lnTo>
                <a:lnTo>
                  <a:pt x="397" y="0"/>
                </a:lnTo>
                <a:lnTo>
                  <a:pt x="398" y="0"/>
                </a:lnTo>
                <a:lnTo>
                  <a:pt x="398" y="0"/>
                </a:lnTo>
                <a:lnTo>
                  <a:pt x="399" y="0"/>
                </a:lnTo>
                <a:lnTo>
                  <a:pt x="399" y="0"/>
                </a:lnTo>
                <a:lnTo>
                  <a:pt x="400" y="0"/>
                </a:lnTo>
                <a:lnTo>
                  <a:pt x="401" y="0"/>
                </a:lnTo>
                <a:lnTo>
                  <a:pt x="401" y="0"/>
                </a:lnTo>
                <a:lnTo>
                  <a:pt x="402" y="0"/>
                </a:lnTo>
                <a:lnTo>
                  <a:pt x="402" y="0"/>
                </a:lnTo>
                <a:lnTo>
                  <a:pt x="403" y="0"/>
                </a:lnTo>
                <a:lnTo>
                  <a:pt x="403" y="0"/>
                </a:lnTo>
                <a:lnTo>
                  <a:pt x="404" y="0"/>
                </a:lnTo>
                <a:lnTo>
                  <a:pt x="404" y="0"/>
                </a:lnTo>
                <a:lnTo>
                  <a:pt x="405" y="0"/>
                </a:lnTo>
                <a:lnTo>
                  <a:pt x="405" y="0"/>
                </a:lnTo>
                <a:lnTo>
                  <a:pt x="406" y="0"/>
                </a:lnTo>
                <a:lnTo>
                  <a:pt x="407" y="0"/>
                </a:lnTo>
                <a:lnTo>
                  <a:pt x="407" y="0"/>
                </a:lnTo>
                <a:lnTo>
                  <a:pt x="408" y="0"/>
                </a:lnTo>
                <a:lnTo>
                  <a:pt x="408" y="0"/>
                </a:lnTo>
                <a:lnTo>
                  <a:pt x="409" y="0"/>
                </a:lnTo>
                <a:lnTo>
                  <a:pt x="409" y="0"/>
                </a:lnTo>
                <a:lnTo>
                  <a:pt x="410" y="0"/>
                </a:lnTo>
                <a:lnTo>
                  <a:pt x="410" y="0"/>
                </a:lnTo>
                <a:lnTo>
                  <a:pt x="411" y="0"/>
                </a:lnTo>
                <a:lnTo>
                  <a:pt x="412" y="0"/>
                </a:lnTo>
                <a:lnTo>
                  <a:pt x="412" y="0"/>
                </a:lnTo>
                <a:lnTo>
                  <a:pt x="413" y="0"/>
                </a:lnTo>
                <a:lnTo>
                  <a:pt x="413" y="0"/>
                </a:lnTo>
                <a:lnTo>
                  <a:pt x="414" y="0"/>
                </a:lnTo>
                <a:lnTo>
                  <a:pt x="414" y="0"/>
                </a:lnTo>
                <a:lnTo>
                  <a:pt x="415" y="0"/>
                </a:lnTo>
                <a:lnTo>
                  <a:pt x="415" y="0"/>
                </a:lnTo>
                <a:lnTo>
                  <a:pt x="416" y="0"/>
                </a:lnTo>
                <a:lnTo>
                  <a:pt x="417" y="0"/>
                </a:lnTo>
                <a:lnTo>
                  <a:pt x="417" y="0"/>
                </a:lnTo>
                <a:lnTo>
                  <a:pt x="418" y="0"/>
                </a:lnTo>
                <a:lnTo>
                  <a:pt x="418" y="0"/>
                </a:lnTo>
                <a:lnTo>
                  <a:pt x="419" y="0"/>
                </a:lnTo>
                <a:lnTo>
                  <a:pt x="419" y="0"/>
                </a:lnTo>
                <a:lnTo>
                  <a:pt x="420" y="0"/>
                </a:lnTo>
                <a:lnTo>
                  <a:pt x="420" y="0"/>
                </a:lnTo>
                <a:lnTo>
                  <a:pt x="421" y="0"/>
                </a:lnTo>
                <a:lnTo>
                  <a:pt x="421" y="0"/>
                </a:lnTo>
                <a:lnTo>
                  <a:pt x="422" y="0"/>
                </a:lnTo>
                <a:lnTo>
                  <a:pt x="423" y="0"/>
                </a:lnTo>
                <a:lnTo>
                  <a:pt x="423" y="0"/>
                </a:lnTo>
                <a:lnTo>
                  <a:pt x="424" y="0"/>
                </a:lnTo>
                <a:lnTo>
                  <a:pt x="424" y="0"/>
                </a:lnTo>
                <a:lnTo>
                  <a:pt x="425" y="0"/>
                </a:lnTo>
                <a:lnTo>
                  <a:pt x="425" y="0"/>
                </a:lnTo>
                <a:lnTo>
                  <a:pt x="426" y="0"/>
                </a:lnTo>
                <a:lnTo>
                  <a:pt x="426" y="0"/>
                </a:lnTo>
                <a:lnTo>
                  <a:pt x="427" y="0"/>
                </a:lnTo>
                <a:lnTo>
                  <a:pt x="428" y="0"/>
                </a:lnTo>
                <a:lnTo>
                  <a:pt x="428" y="0"/>
                </a:lnTo>
                <a:lnTo>
                  <a:pt x="429" y="0"/>
                </a:lnTo>
                <a:lnTo>
                  <a:pt x="429" y="0"/>
                </a:lnTo>
                <a:lnTo>
                  <a:pt x="430" y="0"/>
                </a:lnTo>
                <a:lnTo>
                  <a:pt x="430" y="0"/>
                </a:lnTo>
                <a:lnTo>
                  <a:pt x="431" y="0"/>
                </a:lnTo>
                <a:lnTo>
                  <a:pt x="431" y="0"/>
                </a:lnTo>
                <a:lnTo>
                  <a:pt x="432" y="0"/>
                </a:lnTo>
                <a:lnTo>
                  <a:pt x="433" y="0"/>
                </a:lnTo>
                <a:lnTo>
                  <a:pt x="433" y="0"/>
                </a:lnTo>
                <a:lnTo>
                  <a:pt x="434" y="0"/>
                </a:lnTo>
                <a:lnTo>
                  <a:pt x="434" y="0"/>
                </a:lnTo>
                <a:lnTo>
                  <a:pt x="435" y="0"/>
                </a:lnTo>
                <a:lnTo>
                  <a:pt x="435" y="0"/>
                </a:lnTo>
                <a:lnTo>
                  <a:pt x="436" y="0"/>
                </a:lnTo>
                <a:lnTo>
                  <a:pt x="436" y="0"/>
                </a:lnTo>
                <a:lnTo>
                  <a:pt x="437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39" y="0"/>
                </a:lnTo>
                <a:lnTo>
                  <a:pt x="440" y="0"/>
                </a:lnTo>
                <a:lnTo>
                  <a:pt x="440" y="0"/>
                </a:lnTo>
                <a:lnTo>
                  <a:pt x="441" y="0"/>
                </a:lnTo>
                <a:lnTo>
                  <a:pt x="441" y="0"/>
                </a:lnTo>
                <a:lnTo>
                  <a:pt x="442" y="0"/>
                </a:lnTo>
                <a:lnTo>
                  <a:pt x="442" y="0"/>
                </a:lnTo>
                <a:lnTo>
                  <a:pt x="443" y="0"/>
                </a:lnTo>
                <a:lnTo>
                  <a:pt x="444" y="0"/>
                </a:lnTo>
                <a:lnTo>
                  <a:pt x="444" y="0"/>
                </a:lnTo>
                <a:lnTo>
                  <a:pt x="445" y="0"/>
                </a:lnTo>
                <a:lnTo>
                  <a:pt x="445" y="0"/>
                </a:lnTo>
                <a:lnTo>
                  <a:pt x="446" y="0"/>
                </a:lnTo>
                <a:lnTo>
                  <a:pt x="446" y="0"/>
                </a:lnTo>
                <a:lnTo>
                  <a:pt x="447" y="0"/>
                </a:lnTo>
                <a:lnTo>
                  <a:pt x="447" y="0"/>
                </a:lnTo>
                <a:lnTo>
                  <a:pt x="448" y="0"/>
                </a:lnTo>
                <a:lnTo>
                  <a:pt x="449" y="0"/>
                </a:lnTo>
                <a:lnTo>
                  <a:pt x="449" y="0"/>
                </a:lnTo>
                <a:lnTo>
                  <a:pt x="450" y="0"/>
                </a:lnTo>
                <a:lnTo>
                  <a:pt x="450" y="0"/>
                </a:lnTo>
                <a:lnTo>
                  <a:pt x="451" y="0"/>
                </a:lnTo>
                <a:lnTo>
                  <a:pt x="451" y="0"/>
                </a:lnTo>
                <a:lnTo>
                  <a:pt x="452" y="0"/>
                </a:lnTo>
                <a:lnTo>
                  <a:pt x="452" y="0"/>
                </a:lnTo>
                <a:lnTo>
                  <a:pt x="453" y="0"/>
                </a:lnTo>
                <a:lnTo>
                  <a:pt x="454" y="0"/>
                </a:lnTo>
                <a:lnTo>
                  <a:pt x="454" y="0"/>
                </a:lnTo>
                <a:lnTo>
                  <a:pt x="455" y="0"/>
                </a:lnTo>
                <a:lnTo>
                  <a:pt x="455" y="0"/>
                </a:lnTo>
                <a:lnTo>
                  <a:pt x="456" y="0"/>
                </a:lnTo>
                <a:lnTo>
                  <a:pt x="456" y="0"/>
                </a:lnTo>
                <a:lnTo>
                  <a:pt x="457" y="0"/>
                </a:lnTo>
                <a:lnTo>
                  <a:pt x="457" y="0"/>
                </a:lnTo>
                <a:lnTo>
                  <a:pt x="458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0" y="0"/>
                </a:lnTo>
                <a:lnTo>
                  <a:pt x="461" y="0"/>
                </a:lnTo>
                <a:lnTo>
                  <a:pt x="461" y="0"/>
                </a:lnTo>
                <a:lnTo>
                  <a:pt x="462" y="0"/>
                </a:lnTo>
                <a:lnTo>
                  <a:pt x="462" y="0"/>
                </a:lnTo>
                <a:lnTo>
                  <a:pt x="463" y="0"/>
                </a:lnTo>
                <a:lnTo>
                  <a:pt x="463" y="0"/>
                </a:lnTo>
                <a:lnTo>
                  <a:pt x="464" y="0"/>
                </a:lnTo>
                <a:lnTo>
                  <a:pt x="465" y="0"/>
                </a:lnTo>
                <a:lnTo>
                  <a:pt x="465" y="0"/>
                </a:lnTo>
                <a:lnTo>
                  <a:pt x="466" y="0"/>
                </a:lnTo>
                <a:lnTo>
                  <a:pt x="466" y="0"/>
                </a:lnTo>
                <a:lnTo>
                  <a:pt x="467" y="0"/>
                </a:lnTo>
                <a:lnTo>
                  <a:pt x="467" y="0"/>
                </a:lnTo>
                <a:lnTo>
                  <a:pt x="468" y="0"/>
                </a:lnTo>
                <a:lnTo>
                  <a:pt x="468" y="0"/>
                </a:lnTo>
                <a:lnTo>
                  <a:pt x="469" y="0"/>
                </a:lnTo>
                <a:lnTo>
                  <a:pt x="470" y="0"/>
                </a:lnTo>
                <a:lnTo>
                  <a:pt x="470" y="0"/>
                </a:lnTo>
                <a:lnTo>
                  <a:pt x="471" y="0"/>
                </a:lnTo>
                <a:lnTo>
                  <a:pt x="471" y="0"/>
                </a:lnTo>
                <a:lnTo>
                  <a:pt x="472" y="0"/>
                </a:lnTo>
                <a:lnTo>
                  <a:pt x="472" y="0"/>
                </a:lnTo>
                <a:lnTo>
                  <a:pt x="473" y="0"/>
                </a:lnTo>
                <a:lnTo>
                  <a:pt x="473" y="0"/>
                </a:lnTo>
                <a:lnTo>
                  <a:pt x="474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6" y="0"/>
                </a:lnTo>
                <a:lnTo>
                  <a:pt x="477" y="0"/>
                </a:lnTo>
                <a:lnTo>
                  <a:pt x="477" y="0"/>
                </a:lnTo>
                <a:lnTo>
                  <a:pt x="478" y="0"/>
                </a:lnTo>
                <a:lnTo>
                  <a:pt x="478" y="0"/>
                </a:lnTo>
                <a:lnTo>
                  <a:pt x="479" y="0"/>
                </a:lnTo>
                <a:lnTo>
                  <a:pt x="479" y="0"/>
                </a:lnTo>
                <a:lnTo>
                  <a:pt x="480" y="0"/>
                </a:lnTo>
                <a:lnTo>
                  <a:pt x="481" y="0"/>
                </a:lnTo>
                <a:lnTo>
                  <a:pt x="481" y="0"/>
                </a:lnTo>
                <a:lnTo>
                  <a:pt x="482" y="0"/>
                </a:lnTo>
                <a:lnTo>
                  <a:pt x="482" y="0"/>
                </a:lnTo>
                <a:lnTo>
                  <a:pt x="483" y="0"/>
                </a:lnTo>
                <a:lnTo>
                  <a:pt x="483" y="0"/>
                </a:lnTo>
                <a:lnTo>
                  <a:pt x="484" y="0"/>
                </a:lnTo>
                <a:lnTo>
                  <a:pt x="484" y="0"/>
                </a:lnTo>
                <a:lnTo>
                  <a:pt x="485" y="0"/>
                </a:lnTo>
                <a:lnTo>
                  <a:pt x="486" y="0"/>
                </a:lnTo>
                <a:lnTo>
                  <a:pt x="486" y="0"/>
                </a:lnTo>
                <a:lnTo>
                  <a:pt x="487" y="0"/>
                </a:lnTo>
                <a:lnTo>
                  <a:pt x="487" y="0"/>
                </a:lnTo>
                <a:lnTo>
                  <a:pt x="488" y="0"/>
                </a:lnTo>
                <a:lnTo>
                  <a:pt x="488" y="0"/>
                </a:lnTo>
                <a:lnTo>
                  <a:pt x="489" y="0"/>
                </a:lnTo>
                <a:lnTo>
                  <a:pt x="489" y="0"/>
                </a:lnTo>
                <a:lnTo>
                  <a:pt x="490" y="0"/>
                </a:lnTo>
                <a:lnTo>
                  <a:pt x="490" y="0"/>
                </a:lnTo>
                <a:lnTo>
                  <a:pt x="491" y="0"/>
                </a:lnTo>
                <a:lnTo>
                  <a:pt x="492" y="0"/>
                </a:lnTo>
                <a:lnTo>
                  <a:pt x="492" y="0"/>
                </a:lnTo>
                <a:lnTo>
                  <a:pt x="493" y="0"/>
                </a:lnTo>
                <a:lnTo>
                  <a:pt x="493" y="0"/>
                </a:lnTo>
                <a:lnTo>
                  <a:pt x="494" y="0"/>
                </a:lnTo>
                <a:lnTo>
                  <a:pt x="494" y="0"/>
                </a:lnTo>
                <a:lnTo>
                  <a:pt x="495" y="0"/>
                </a:lnTo>
                <a:lnTo>
                  <a:pt x="495" y="0"/>
                </a:lnTo>
                <a:lnTo>
                  <a:pt x="496" y="0"/>
                </a:lnTo>
                <a:lnTo>
                  <a:pt x="497" y="0"/>
                </a:lnTo>
                <a:lnTo>
                  <a:pt x="497" y="0"/>
                </a:lnTo>
                <a:lnTo>
                  <a:pt x="498" y="0"/>
                </a:lnTo>
                <a:lnTo>
                  <a:pt x="498" y="0"/>
                </a:lnTo>
                <a:lnTo>
                  <a:pt x="499" y="0"/>
                </a:lnTo>
                <a:lnTo>
                  <a:pt x="499" y="0"/>
                </a:lnTo>
                <a:lnTo>
                  <a:pt x="500" y="0"/>
                </a:lnTo>
                <a:lnTo>
                  <a:pt x="500" y="0"/>
                </a:lnTo>
                <a:lnTo>
                  <a:pt x="501" y="0"/>
                </a:lnTo>
                <a:lnTo>
                  <a:pt x="502" y="0"/>
                </a:lnTo>
                <a:lnTo>
                  <a:pt x="502" y="0"/>
                </a:lnTo>
                <a:lnTo>
                  <a:pt x="503" y="0"/>
                </a:lnTo>
                <a:lnTo>
                  <a:pt x="503" y="0"/>
                </a:lnTo>
                <a:lnTo>
                  <a:pt x="504" y="0"/>
                </a:lnTo>
                <a:lnTo>
                  <a:pt x="504" y="0"/>
                </a:lnTo>
                <a:lnTo>
                  <a:pt x="505" y="0"/>
                </a:lnTo>
                <a:lnTo>
                  <a:pt x="505" y="0"/>
                </a:lnTo>
                <a:lnTo>
                  <a:pt x="506" y="0"/>
                </a:lnTo>
                <a:lnTo>
                  <a:pt x="507" y="0"/>
                </a:lnTo>
                <a:lnTo>
                  <a:pt x="507" y="0"/>
                </a:lnTo>
                <a:lnTo>
                  <a:pt x="508" y="0"/>
                </a:lnTo>
                <a:lnTo>
                  <a:pt x="508" y="0"/>
                </a:lnTo>
                <a:lnTo>
                  <a:pt x="509" y="0"/>
                </a:lnTo>
                <a:lnTo>
                  <a:pt x="509" y="0"/>
                </a:lnTo>
                <a:lnTo>
                  <a:pt x="510" y="0"/>
                </a:lnTo>
                <a:lnTo>
                  <a:pt x="510" y="0"/>
                </a:lnTo>
                <a:lnTo>
                  <a:pt x="511" y="0"/>
                </a:lnTo>
                <a:lnTo>
                  <a:pt x="511" y="0"/>
                </a:lnTo>
                <a:lnTo>
                  <a:pt x="512" y="0"/>
                </a:lnTo>
                <a:lnTo>
                  <a:pt x="513" y="0"/>
                </a:lnTo>
                <a:lnTo>
                  <a:pt x="513" y="0"/>
                </a:lnTo>
                <a:lnTo>
                  <a:pt x="514" y="0"/>
                </a:lnTo>
                <a:lnTo>
                  <a:pt x="514" y="0"/>
                </a:lnTo>
                <a:lnTo>
                  <a:pt x="515" y="0"/>
                </a:lnTo>
                <a:lnTo>
                  <a:pt x="515" y="0"/>
                </a:lnTo>
                <a:lnTo>
                  <a:pt x="516" y="0"/>
                </a:lnTo>
                <a:lnTo>
                  <a:pt x="516" y="0"/>
                </a:lnTo>
                <a:lnTo>
                  <a:pt x="517" y="0"/>
                </a:lnTo>
                <a:lnTo>
                  <a:pt x="518" y="0"/>
                </a:lnTo>
                <a:lnTo>
                  <a:pt x="518" y="0"/>
                </a:lnTo>
                <a:lnTo>
                  <a:pt x="519" y="0"/>
                </a:lnTo>
                <a:lnTo>
                  <a:pt x="519" y="0"/>
                </a:lnTo>
                <a:lnTo>
                  <a:pt x="520" y="0"/>
                </a:lnTo>
                <a:lnTo>
                  <a:pt x="520" y="0"/>
                </a:lnTo>
                <a:lnTo>
                  <a:pt x="521" y="0"/>
                </a:lnTo>
                <a:lnTo>
                  <a:pt x="521" y="0"/>
                </a:lnTo>
                <a:lnTo>
                  <a:pt x="522" y="0"/>
                </a:lnTo>
                <a:lnTo>
                  <a:pt x="523" y="0"/>
                </a:lnTo>
                <a:lnTo>
                  <a:pt x="523" y="0"/>
                </a:lnTo>
                <a:lnTo>
                  <a:pt x="524" y="0"/>
                </a:lnTo>
                <a:lnTo>
                  <a:pt x="524" y="0"/>
                </a:lnTo>
                <a:lnTo>
                  <a:pt x="525" y="0"/>
                </a:lnTo>
                <a:lnTo>
                  <a:pt x="525" y="0"/>
                </a:lnTo>
                <a:lnTo>
                  <a:pt x="526" y="0"/>
                </a:lnTo>
                <a:lnTo>
                  <a:pt x="526" y="0"/>
                </a:lnTo>
                <a:lnTo>
                  <a:pt x="527" y="0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0" y="0"/>
                </a:lnTo>
                <a:lnTo>
                  <a:pt x="531" y="0"/>
                </a:lnTo>
                <a:lnTo>
                  <a:pt x="531" y="0"/>
                </a:lnTo>
                <a:lnTo>
                  <a:pt x="532" y="0"/>
                </a:lnTo>
                <a:lnTo>
                  <a:pt x="532" y="0"/>
                </a:lnTo>
                <a:lnTo>
                  <a:pt x="533" y="0"/>
                </a:lnTo>
                <a:lnTo>
                  <a:pt x="534" y="0"/>
                </a:lnTo>
                <a:lnTo>
                  <a:pt x="534" y="0"/>
                </a:lnTo>
                <a:lnTo>
                  <a:pt x="535" y="0"/>
                </a:lnTo>
                <a:lnTo>
                  <a:pt x="535" y="0"/>
                </a:lnTo>
                <a:lnTo>
                  <a:pt x="536" y="0"/>
                </a:lnTo>
                <a:lnTo>
                  <a:pt x="536" y="0"/>
                </a:lnTo>
                <a:lnTo>
                  <a:pt x="537" y="0"/>
                </a:lnTo>
                <a:lnTo>
                  <a:pt x="537" y="0"/>
                </a:lnTo>
                <a:lnTo>
                  <a:pt x="538" y="0"/>
                </a:lnTo>
                <a:lnTo>
                  <a:pt x="539" y="0"/>
                </a:lnTo>
                <a:lnTo>
                  <a:pt x="539" y="0"/>
                </a:lnTo>
                <a:lnTo>
                  <a:pt x="540" y="0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5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50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149850" y="2630488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99213" y="6372225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 rot="16200000">
            <a:off x="4225925" y="4349750"/>
            <a:ext cx="15430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Recruits-per-Spawner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5291138" y="2784475"/>
            <a:ext cx="3373438" cy="2798763"/>
          </a:xfrm>
          <a:custGeom>
            <a:avLst/>
            <a:gdLst>
              <a:gd name="T0" fmla="*/ 8 w 551"/>
              <a:gd name="T1" fmla="*/ 38 h 457"/>
              <a:gd name="T2" fmla="*/ 17 w 551"/>
              <a:gd name="T3" fmla="*/ 73 h 457"/>
              <a:gd name="T4" fmla="*/ 26 w 551"/>
              <a:gd name="T5" fmla="*/ 104 h 457"/>
              <a:gd name="T6" fmla="*/ 35 w 551"/>
              <a:gd name="T7" fmla="*/ 131 h 457"/>
              <a:gd name="T8" fmla="*/ 43 w 551"/>
              <a:gd name="T9" fmla="*/ 155 h 457"/>
              <a:gd name="T10" fmla="*/ 52 w 551"/>
              <a:gd name="T11" fmla="*/ 176 h 457"/>
              <a:gd name="T12" fmla="*/ 61 w 551"/>
              <a:gd name="T13" fmla="*/ 195 h 457"/>
              <a:gd name="T14" fmla="*/ 70 w 551"/>
              <a:gd name="T15" fmla="*/ 212 h 457"/>
              <a:gd name="T16" fmla="*/ 79 w 551"/>
              <a:gd name="T17" fmla="*/ 228 h 457"/>
              <a:gd name="T18" fmla="*/ 88 w 551"/>
              <a:gd name="T19" fmla="*/ 242 h 457"/>
              <a:gd name="T20" fmla="*/ 96 w 551"/>
              <a:gd name="T21" fmla="*/ 255 h 457"/>
              <a:gd name="T22" fmla="*/ 105 w 551"/>
              <a:gd name="T23" fmla="*/ 267 h 457"/>
              <a:gd name="T24" fmla="*/ 114 w 551"/>
              <a:gd name="T25" fmla="*/ 278 h 457"/>
              <a:gd name="T26" fmla="*/ 123 w 551"/>
              <a:gd name="T27" fmla="*/ 288 h 457"/>
              <a:gd name="T28" fmla="*/ 132 w 551"/>
              <a:gd name="T29" fmla="*/ 298 h 457"/>
              <a:gd name="T30" fmla="*/ 141 w 551"/>
              <a:gd name="T31" fmla="*/ 307 h 457"/>
              <a:gd name="T32" fmla="*/ 149 w 551"/>
              <a:gd name="T33" fmla="*/ 315 h 457"/>
              <a:gd name="T34" fmla="*/ 158 w 551"/>
              <a:gd name="T35" fmla="*/ 323 h 457"/>
              <a:gd name="T36" fmla="*/ 167 w 551"/>
              <a:gd name="T37" fmla="*/ 330 h 457"/>
              <a:gd name="T38" fmla="*/ 176 w 551"/>
              <a:gd name="T39" fmla="*/ 336 h 457"/>
              <a:gd name="T40" fmla="*/ 185 w 551"/>
              <a:gd name="T41" fmla="*/ 343 h 457"/>
              <a:gd name="T42" fmla="*/ 193 w 551"/>
              <a:gd name="T43" fmla="*/ 349 h 457"/>
              <a:gd name="T44" fmla="*/ 202 w 551"/>
              <a:gd name="T45" fmla="*/ 354 h 457"/>
              <a:gd name="T46" fmla="*/ 211 w 551"/>
              <a:gd name="T47" fmla="*/ 360 h 457"/>
              <a:gd name="T48" fmla="*/ 220 w 551"/>
              <a:gd name="T49" fmla="*/ 365 h 457"/>
              <a:gd name="T50" fmla="*/ 229 w 551"/>
              <a:gd name="T51" fmla="*/ 370 h 457"/>
              <a:gd name="T52" fmla="*/ 238 w 551"/>
              <a:gd name="T53" fmla="*/ 374 h 457"/>
              <a:gd name="T54" fmla="*/ 246 w 551"/>
              <a:gd name="T55" fmla="*/ 378 h 457"/>
              <a:gd name="T56" fmla="*/ 255 w 551"/>
              <a:gd name="T57" fmla="*/ 383 h 457"/>
              <a:gd name="T58" fmla="*/ 264 w 551"/>
              <a:gd name="T59" fmla="*/ 386 h 457"/>
              <a:gd name="T60" fmla="*/ 273 w 551"/>
              <a:gd name="T61" fmla="*/ 390 h 457"/>
              <a:gd name="T62" fmla="*/ 282 w 551"/>
              <a:gd name="T63" fmla="*/ 394 h 457"/>
              <a:gd name="T64" fmla="*/ 291 w 551"/>
              <a:gd name="T65" fmla="*/ 397 h 457"/>
              <a:gd name="T66" fmla="*/ 299 w 551"/>
              <a:gd name="T67" fmla="*/ 400 h 457"/>
              <a:gd name="T68" fmla="*/ 308 w 551"/>
              <a:gd name="T69" fmla="*/ 404 h 457"/>
              <a:gd name="T70" fmla="*/ 317 w 551"/>
              <a:gd name="T71" fmla="*/ 407 h 457"/>
              <a:gd name="T72" fmla="*/ 326 w 551"/>
              <a:gd name="T73" fmla="*/ 409 h 457"/>
              <a:gd name="T74" fmla="*/ 335 w 551"/>
              <a:gd name="T75" fmla="*/ 412 h 457"/>
              <a:gd name="T76" fmla="*/ 344 w 551"/>
              <a:gd name="T77" fmla="*/ 415 h 457"/>
              <a:gd name="T78" fmla="*/ 352 w 551"/>
              <a:gd name="T79" fmla="*/ 417 h 457"/>
              <a:gd name="T80" fmla="*/ 361 w 551"/>
              <a:gd name="T81" fmla="*/ 420 h 457"/>
              <a:gd name="T82" fmla="*/ 370 w 551"/>
              <a:gd name="T83" fmla="*/ 422 h 457"/>
              <a:gd name="T84" fmla="*/ 379 w 551"/>
              <a:gd name="T85" fmla="*/ 424 h 457"/>
              <a:gd name="T86" fmla="*/ 388 w 551"/>
              <a:gd name="T87" fmla="*/ 427 h 457"/>
              <a:gd name="T88" fmla="*/ 397 w 551"/>
              <a:gd name="T89" fmla="*/ 429 h 457"/>
              <a:gd name="T90" fmla="*/ 405 w 551"/>
              <a:gd name="T91" fmla="*/ 431 h 457"/>
              <a:gd name="T92" fmla="*/ 414 w 551"/>
              <a:gd name="T93" fmla="*/ 433 h 457"/>
              <a:gd name="T94" fmla="*/ 423 w 551"/>
              <a:gd name="T95" fmla="*/ 435 h 457"/>
              <a:gd name="T96" fmla="*/ 432 w 551"/>
              <a:gd name="T97" fmla="*/ 437 h 457"/>
              <a:gd name="T98" fmla="*/ 441 w 551"/>
              <a:gd name="T99" fmla="*/ 438 h 457"/>
              <a:gd name="T100" fmla="*/ 450 w 551"/>
              <a:gd name="T101" fmla="*/ 440 h 457"/>
              <a:gd name="T102" fmla="*/ 458 w 551"/>
              <a:gd name="T103" fmla="*/ 442 h 457"/>
              <a:gd name="T104" fmla="*/ 467 w 551"/>
              <a:gd name="T105" fmla="*/ 443 h 457"/>
              <a:gd name="T106" fmla="*/ 476 w 551"/>
              <a:gd name="T107" fmla="*/ 445 h 457"/>
              <a:gd name="T108" fmla="*/ 485 w 551"/>
              <a:gd name="T109" fmla="*/ 447 h 457"/>
              <a:gd name="T110" fmla="*/ 494 w 551"/>
              <a:gd name="T111" fmla="*/ 448 h 457"/>
              <a:gd name="T112" fmla="*/ 503 w 551"/>
              <a:gd name="T113" fmla="*/ 450 h 457"/>
              <a:gd name="T114" fmla="*/ 511 w 551"/>
              <a:gd name="T115" fmla="*/ 451 h 457"/>
              <a:gd name="T116" fmla="*/ 520 w 551"/>
              <a:gd name="T117" fmla="*/ 452 h 457"/>
              <a:gd name="T118" fmla="*/ 529 w 551"/>
              <a:gd name="T119" fmla="*/ 454 h 457"/>
              <a:gd name="T120" fmla="*/ 538 w 551"/>
              <a:gd name="T121" fmla="*/ 455 h 457"/>
              <a:gd name="T122" fmla="*/ 547 w 551"/>
              <a:gd name="T123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457">
                <a:moveTo>
                  <a:pt x="0" y="0"/>
                </a:moveTo>
                <a:lnTo>
                  <a:pt x="0" y="2"/>
                </a:lnTo>
                <a:lnTo>
                  <a:pt x="1" y="5"/>
                </a:lnTo>
                <a:lnTo>
                  <a:pt x="1" y="8"/>
                </a:lnTo>
                <a:lnTo>
                  <a:pt x="2" y="10"/>
                </a:lnTo>
                <a:lnTo>
                  <a:pt x="2" y="13"/>
                </a:lnTo>
                <a:lnTo>
                  <a:pt x="3" y="15"/>
                </a:lnTo>
                <a:lnTo>
                  <a:pt x="4" y="18"/>
                </a:lnTo>
                <a:lnTo>
                  <a:pt x="4" y="21"/>
                </a:lnTo>
                <a:lnTo>
                  <a:pt x="5" y="23"/>
                </a:lnTo>
                <a:lnTo>
                  <a:pt x="5" y="26"/>
                </a:lnTo>
                <a:lnTo>
                  <a:pt x="6" y="28"/>
                </a:lnTo>
                <a:lnTo>
                  <a:pt x="6" y="30"/>
                </a:lnTo>
                <a:lnTo>
                  <a:pt x="7" y="33"/>
                </a:lnTo>
                <a:lnTo>
                  <a:pt x="7" y="35"/>
                </a:lnTo>
                <a:lnTo>
                  <a:pt x="8" y="38"/>
                </a:lnTo>
                <a:lnTo>
                  <a:pt x="9" y="40"/>
                </a:lnTo>
                <a:lnTo>
                  <a:pt x="9" y="42"/>
                </a:lnTo>
                <a:lnTo>
                  <a:pt x="10" y="45"/>
                </a:lnTo>
                <a:lnTo>
                  <a:pt x="10" y="47"/>
                </a:lnTo>
                <a:lnTo>
                  <a:pt x="11" y="49"/>
                </a:lnTo>
                <a:lnTo>
                  <a:pt x="11" y="51"/>
                </a:lnTo>
                <a:lnTo>
                  <a:pt x="12" y="54"/>
                </a:lnTo>
                <a:lnTo>
                  <a:pt x="12" y="56"/>
                </a:lnTo>
                <a:lnTo>
                  <a:pt x="13" y="58"/>
                </a:lnTo>
                <a:lnTo>
                  <a:pt x="14" y="60"/>
                </a:lnTo>
                <a:lnTo>
                  <a:pt x="14" y="62"/>
                </a:lnTo>
                <a:lnTo>
                  <a:pt x="15" y="65"/>
                </a:lnTo>
                <a:lnTo>
                  <a:pt x="15" y="67"/>
                </a:lnTo>
                <a:lnTo>
                  <a:pt x="16" y="69"/>
                </a:lnTo>
                <a:lnTo>
                  <a:pt x="16" y="71"/>
                </a:lnTo>
                <a:lnTo>
                  <a:pt x="17" y="73"/>
                </a:lnTo>
                <a:lnTo>
                  <a:pt x="17" y="75"/>
                </a:lnTo>
                <a:lnTo>
                  <a:pt x="18" y="77"/>
                </a:lnTo>
                <a:lnTo>
                  <a:pt x="19" y="79"/>
                </a:lnTo>
                <a:lnTo>
                  <a:pt x="19" y="81"/>
                </a:lnTo>
                <a:lnTo>
                  <a:pt x="20" y="83"/>
                </a:lnTo>
                <a:lnTo>
                  <a:pt x="20" y="85"/>
                </a:lnTo>
                <a:lnTo>
                  <a:pt x="21" y="87"/>
                </a:lnTo>
                <a:lnTo>
                  <a:pt x="21" y="89"/>
                </a:lnTo>
                <a:lnTo>
                  <a:pt x="22" y="91"/>
                </a:lnTo>
                <a:lnTo>
                  <a:pt x="22" y="93"/>
                </a:lnTo>
                <a:lnTo>
                  <a:pt x="23" y="94"/>
                </a:lnTo>
                <a:lnTo>
                  <a:pt x="23" y="96"/>
                </a:lnTo>
                <a:lnTo>
                  <a:pt x="24" y="98"/>
                </a:lnTo>
                <a:lnTo>
                  <a:pt x="25" y="100"/>
                </a:lnTo>
                <a:lnTo>
                  <a:pt x="25" y="102"/>
                </a:lnTo>
                <a:lnTo>
                  <a:pt x="26" y="104"/>
                </a:lnTo>
                <a:lnTo>
                  <a:pt x="26" y="105"/>
                </a:lnTo>
                <a:lnTo>
                  <a:pt x="27" y="107"/>
                </a:lnTo>
                <a:lnTo>
                  <a:pt x="27" y="109"/>
                </a:lnTo>
                <a:lnTo>
                  <a:pt x="28" y="111"/>
                </a:lnTo>
                <a:lnTo>
                  <a:pt x="28" y="112"/>
                </a:lnTo>
                <a:lnTo>
                  <a:pt x="29" y="114"/>
                </a:lnTo>
                <a:lnTo>
                  <a:pt x="30" y="116"/>
                </a:lnTo>
                <a:lnTo>
                  <a:pt x="30" y="118"/>
                </a:lnTo>
                <a:lnTo>
                  <a:pt x="31" y="119"/>
                </a:lnTo>
                <a:lnTo>
                  <a:pt x="31" y="121"/>
                </a:lnTo>
                <a:lnTo>
                  <a:pt x="32" y="123"/>
                </a:lnTo>
                <a:lnTo>
                  <a:pt x="32" y="124"/>
                </a:lnTo>
                <a:lnTo>
                  <a:pt x="33" y="126"/>
                </a:lnTo>
                <a:lnTo>
                  <a:pt x="33" y="127"/>
                </a:lnTo>
                <a:lnTo>
                  <a:pt x="34" y="129"/>
                </a:lnTo>
                <a:lnTo>
                  <a:pt x="35" y="131"/>
                </a:lnTo>
                <a:lnTo>
                  <a:pt x="35" y="132"/>
                </a:lnTo>
                <a:lnTo>
                  <a:pt x="36" y="134"/>
                </a:lnTo>
                <a:lnTo>
                  <a:pt x="36" y="135"/>
                </a:lnTo>
                <a:lnTo>
                  <a:pt x="37" y="137"/>
                </a:lnTo>
                <a:lnTo>
                  <a:pt x="37" y="138"/>
                </a:lnTo>
                <a:lnTo>
                  <a:pt x="38" y="140"/>
                </a:lnTo>
                <a:lnTo>
                  <a:pt x="38" y="141"/>
                </a:lnTo>
                <a:lnTo>
                  <a:pt x="39" y="143"/>
                </a:lnTo>
                <a:lnTo>
                  <a:pt x="39" y="144"/>
                </a:lnTo>
                <a:lnTo>
                  <a:pt x="40" y="146"/>
                </a:lnTo>
                <a:lnTo>
                  <a:pt x="41" y="147"/>
                </a:lnTo>
                <a:lnTo>
                  <a:pt x="41" y="149"/>
                </a:lnTo>
                <a:lnTo>
                  <a:pt x="42" y="150"/>
                </a:lnTo>
                <a:lnTo>
                  <a:pt x="42" y="152"/>
                </a:lnTo>
                <a:lnTo>
                  <a:pt x="43" y="153"/>
                </a:lnTo>
                <a:lnTo>
                  <a:pt x="43" y="155"/>
                </a:lnTo>
                <a:lnTo>
                  <a:pt x="44" y="156"/>
                </a:lnTo>
                <a:lnTo>
                  <a:pt x="44" y="157"/>
                </a:lnTo>
                <a:lnTo>
                  <a:pt x="45" y="159"/>
                </a:lnTo>
                <a:lnTo>
                  <a:pt x="46" y="160"/>
                </a:lnTo>
                <a:lnTo>
                  <a:pt x="46" y="161"/>
                </a:lnTo>
                <a:lnTo>
                  <a:pt x="47" y="163"/>
                </a:lnTo>
                <a:lnTo>
                  <a:pt x="47" y="164"/>
                </a:lnTo>
                <a:lnTo>
                  <a:pt x="48" y="165"/>
                </a:lnTo>
                <a:lnTo>
                  <a:pt x="48" y="167"/>
                </a:lnTo>
                <a:lnTo>
                  <a:pt x="49" y="168"/>
                </a:lnTo>
                <a:lnTo>
                  <a:pt x="49" y="169"/>
                </a:lnTo>
                <a:lnTo>
                  <a:pt x="50" y="171"/>
                </a:lnTo>
                <a:lnTo>
                  <a:pt x="51" y="172"/>
                </a:lnTo>
                <a:lnTo>
                  <a:pt x="51" y="173"/>
                </a:lnTo>
                <a:lnTo>
                  <a:pt x="52" y="175"/>
                </a:lnTo>
                <a:lnTo>
                  <a:pt x="52" y="176"/>
                </a:lnTo>
                <a:lnTo>
                  <a:pt x="53" y="177"/>
                </a:lnTo>
                <a:lnTo>
                  <a:pt x="53" y="178"/>
                </a:lnTo>
                <a:lnTo>
                  <a:pt x="54" y="180"/>
                </a:lnTo>
                <a:lnTo>
                  <a:pt x="54" y="181"/>
                </a:lnTo>
                <a:lnTo>
                  <a:pt x="55" y="182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8"/>
                </a:lnTo>
                <a:lnTo>
                  <a:pt x="58" y="189"/>
                </a:lnTo>
                <a:lnTo>
                  <a:pt x="59" y="190"/>
                </a:lnTo>
                <a:lnTo>
                  <a:pt x="59" y="192"/>
                </a:lnTo>
                <a:lnTo>
                  <a:pt x="60" y="193"/>
                </a:lnTo>
                <a:lnTo>
                  <a:pt x="60" y="194"/>
                </a:lnTo>
                <a:lnTo>
                  <a:pt x="61" y="195"/>
                </a:lnTo>
                <a:lnTo>
                  <a:pt x="62" y="196"/>
                </a:lnTo>
                <a:lnTo>
                  <a:pt x="62" y="197"/>
                </a:lnTo>
                <a:lnTo>
                  <a:pt x="63" y="198"/>
                </a:lnTo>
                <a:lnTo>
                  <a:pt x="63" y="199"/>
                </a:lnTo>
                <a:lnTo>
                  <a:pt x="64" y="201"/>
                </a:lnTo>
                <a:lnTo>
                  <a:pt x="64" y="202"/>
                </a:lnTo>
                <a:lnTo>
                  <a:pt x="65" y="203"/>
                </a:lnTo>
                <a:lnTo>
                  <a:pt x="65" y="204"/>
                </a:lnTo>
                <a:lnTo>
                  <a:pt x="66" y="205"/>
                </a:lnTo>
                <a:lnTo>
                  <a:pt x="67" y="206"/>
                </a:lnTo>
                <a:lnTo>
                  <a:pt x="67" y="207"/>
                </a:lnTo>
                <a:lnTo>
                  <a:pt x="68" y="208"/>
                </a:lnTo>
                <a:lnTo>
                  <a:pt x="68" y="209"/>
                </a:lnTo>
                <a:lnTo>
                  <a:pt x="69" y="210"/>
                </a:lnTo>
                <a:lnTo>
                  <a:pt x="69" y="211"/>
                </a:lnTo>
                <a:lnTo>
                  <a:pt x="70" y="212"/>
                </a:lnTo>
                <a:lnTo>
                  <a:pt x="70" y="213"/>
                </a:lnTo>
                <a:lnTo>
                  <a:pt x="71" y="214"/>
                </a:lnTo>
                <a:lnTo>
                  <a:pt x="71" y="215"/>
                </a:lnTo>
                <a:lnTo>
                  <a:pt x="72" y="216"/>
                </a:lnTo>
                <a:lnTo>
                  <a:pt x="73" y="217"/>
                </a:lnTo>
                <a:lnTo>
                  <a:pt x="73" y="218"/>
                </a:lnTo>
                <a:lnTo>
                  <a:pt x="74" y="219"/>
                </a:lnTo>
                <a:lnTo>
                  <a:pt x="74" y="220"/>
                </a:lnTo>
                <a:lnTo>
                  <a:pt x="75" y="221"/>
                </a:lnTo>
                <a:lnTo>
                  <a:pt x="75" y="222"/>
                </a:lnTo>
                <a:lnTo>
                  <a:pt x="76" y="223"/>
                </a:lnTo>
                <a:lnTo>
                  <a:pt x="76" y="224"/>
                </a:lnTo>
                <a:lnTo>
                  <a:pt x="77" y="225"/>
                </a:lnTo>
                <a:lnTo>
                  <a:pt x="78" y="226"/>
                </a:lnTo>
                <a:lnTo>
                  <a:pt x="78" y="227"/>
                </a:lnTo>
                <a:lnTo>
                  <a:pt x="79" y="228"/>
                </a:lnTo>
                <a:lnTo>
                  <a:pt x="79" y="229"/>
                </a:lnTo>
                <a:lnTo>
                  <a:pt x="80" y="230"/>
                </a:lnTo>
                <a:lnTo>
                  <a:pt x="80" y="231"/>
                </a:lnTo>
                <a:lnTo>
                  <a:pt x="81" y="232"/>
                </a:lnTo>
                <a:lnTo>
                  <a:pt x="81" y="232"/>
                </a:lnTo>
                <a:lnTo>
                  <a:pt x="82" y="233"/>
                </a:lnTo>
                <a:lnTo>
                  <a:pt x="83" y="234"/>
                </a:lnTo>
                <a:lnTo>
                  <a:pt x="83" y="235"/>
                </a:lnTo>
                <a:lnTo>
                  <a:pt x="84" y="236"/>
                </a:lnTo>
                <a:lnTo>
                  <a:pt x="84" y="237"/>
                </a:lnTo>
                <a:lnTo>
                  <a:pt x="85" y="238"/>
                </a:lnTo>
                <a:lnTo>
                  <a:pt x="85" y="239"/>
                </a:lnTo>
                <a:lnTo>
                  <a:pt x="86" y="240"/>
                </a:lnTo>
                <a:lnTo>
                  <a:pt x="86" y="240"/>
                </a:lnTo>
                <a:lnTo>
                  <a:pt x="87" y="241"/>
                </a:lnTo>
                <a:lnTo>
                  <a:pt x="88" y="242"/>
                </a:lnTo>
                <a:lnTo>
                  <a:pt x="88" y="243"/>
                </a:lnTo>
                <a:lnTo>
                  <a:pt x="89" y="244"/>
                </a:lnTo>
                <a:lnTo>
                  <a:pt x="89" y="245"/>
                </a:lnTo>
                <a:lnTo>
                  <a:pt x="90" y="246"/>
                </a:lnTo>
                <a:lnTo>
                  <a:pt x="90" y="246"/>
                </a:lnTo>
                <a:lnTo>
                  <a:pt x="91" y="247"/>
                </a:lnTo>
                <a:lnTo>
                  <a:pt x="91" y="248"/>
                </a:lnTo>
                <a:lnTo>
                  <a:pt x="92" y="249"/>
                </a:lnTo>
                <a:lnTo>
                  <a:pt x="92" y="250"/>
                </a:lnTo>
                <a:lnTo>
                  <a:pt x="93" y="250"/>
                </a:lnTo>
                <a:lnTo>
                  <a:pt x="94" y="251"/>
                </a:lnTo>
                <a:lnTo>
                  <a:pt x="94" y="252"/>
                </a:lnTo>
                <a:lnTo>
                  <a:pt x="95" y="253"/>
                </a:lnTo>
                <a:lnTo>
                  <a:pt x="95" y="254"/>
                </a:lnTo>
                <a:lnTo>
                  <a:pt x="96" y="254"/>
                </a:lnTo>
                <a:lnTo>
                  <a:pt x="96" y="255"/>
                </a:lnTo>
                <a:lnTo>
                  <a:pt x="97" y="256"/>
                </a:lnTo>
                <a:lnTo>
                  <a:pt x="97" y="257"/>
                </a:lnTo>
                <a:lnTo>
                  <a:pt x="98" y="258"/>
                </a:lnTo>
                <a:lnTo>
                  <a:pt x="99" y="258"/>
                </a:lnTo>
                <a:lnTo>
                  <a:pt x="99" y="259"/>
                </a:lnTo>
                <a:lnTo>
                  <a:pt x="100" y="260"/>
                </a:lnTo>
                <a:lnTo>
                  <a:pt x="100" y="261"/>
                </a:lnTo>
                <a:lnTo>
                  <a:pt x="101" y="261"/>
                </a:lnTo>
                <a:lnTo>
                  <a:pt x="101" y="262"/>
                </a:lnTo>
                <a:lnTo>
                  <a:pt x="102" y="263"/>
                </a:lnTo>
                <a:lnTo>
                  <a:pt x="102" y="264"/>
                </a:lnTo>
                <a:lnTo>
                  <a:pt x="103" y="264"/>
                </a:lnTo>
                <a:lnTo>
                  <a:pt x="104" y="265"/>
                </a:lnTo>
                <a:lnTo>
                  <a:pt x="104" y="266"/>
                </a:lnTo>
                <a:lnTo>
                  <a:pt x="105" y="266"/>
                </a:lnTo>
                <a:lnTo>
                  <a:pt x="105" y="267"/>
                </a:lnTo>
                <a:lnTo>
                  <a:pt x="106" y="268"/>
                </a:lnTo>
                <a:lnTo>
                  <a:pt x="106" y="269"/>
                </a:lnTo>
                <a:lnTo>
                  <a:pt x="107" y="269"/>
                </a:lnTo>
                <a:lnTo>
                  <a:pt x="107" y="270"/>
                </a:lnTo>
                <a:lnTo>
                  <a:pt x="108" y="271"/>
                </a:lnTo>
                <a:lnTo>
                  <a:pt x="108" y="271"/>
                </a:lnTo>
                <a:lnTo>
                  <a:pt x="109" y="272"/>
                </a:lnTo>
                <a:lnTo>
                  <a:pt x="110" y="273"/>
                </a:lnTo>
                <a:lnTo>
                  <a:pt x="110" y="273"/>
                </a:lnTo>
                <a:lnTo>
                  <a:pt x="111" y="274"/>
                </a:lnTo>
                <a:lnTo>
                  <a:pt x="111" y="275"/>
                </a:lnTo>
                <a:lnTo>
                  <a:pt x="112" y="276"/>
                </a:lnTo>
                <a:lnTo>
                  <a:pt x="112" y="276"/>
                </a:lnTo>
                <a:lnTo>
                  <a:pt x="113" y="277"/>
                </a:lnTo>
                <a:lnTo>
                  <a:pt x="113" y="278"/>
                </a:lnTo>
                <a:lnTo>
                  <a:pt x="114" y="278"/>
                </a:lnTo>
                <a:lnTo>
                  <a:pt x="115" y="279"/>
                </a:lnTo>
                <a:lnTo>
                  <a:pt x="115" y="280"/>
                </a:lnTo>
                <a:lnTo>
                  <a:pt x="116" y="280"/>
                </a:lnTo>
                <a:lnTo>
                  <a:pt x="116" y="281"/>
                </a:lnTo>
                <a:lnTo>
                  <a:pt x="117" y="281"/>
                </a:lnTo>
                <a:lnTo>
                  <a:pt x="117" y="282"/>
                </a:lnTo>
                <a:lnTo>
                  <a:pt x="118" y="283"/>
                </a:lnTo>
                <a:lnTo>
                  <a:pt x="118" y="283"/>
                </a:lnTo>
                <a:lnTo>
                  <a:pt x="119" y="284"/>
                </a:lnTo>
                <a:lnTo>
                  <a:pt x="120" y="285"/>
                </a:lnTo>
                <a:lnTo>
                  <a:pt x="120" y="285"/>
                </a:lnTo>
                <a:lnTo>
                  <a:pt x="121" y="286"/>
                </a:lnTo>
                <a:lnTo>
                  <a:pt x="121" y="287"/>
                </a:lnTo>
                <a:lnTo>
                  <a:pt x="122" y="287"/>
                </a:lnTo>
                <a:lnTo>
                  <a:pt x="122" y="288"/>
                </a:lnTo>
                <a:lnTo>
                  <a:pt x="123" y="288"/>
                </a:lnTo>
                <a:lnTo>
                  <a:pt x="123" y="289"/>
                </a:lnTo>
                <a:lnTo>
                  <a:pt x="124" y="290"/>
                </a:lnTo>
                <a:lnTo>
                  <a:pt x="124" y="290"/>
                </a:lnTo>
                <a:lnTo>
                  <a:pt x="125" y="291"/>
                </a:lnTo>
                <a:lnTo>
                  <a:pt x="126" y="291"/>
                </a:lnTo>
                <a:lnTo>
                  <a:pt x="126" y="292"/>
                </a:lnTo>
                <a:lnTo>
                  <a:pt x="127" y="293"/>
                </a:lnTo>
                <a:lnTo>
                  <a:pt x="127" y="293"/>
                </a:lnTo>
                <a:lnTo>
                  <a:pt x="128" y="294"/>
                </a:lnTo>
                <a:lnTo>
                  <a:pt x="128" y="294"/>
                </a:lnTo>
                <a:lnTo>
                  <a:pt x="129" y="295"/>
                </a:lnTo>
                <a:lnTo>
                  <a:pt x="129" y="296"/>
                </a:lnTo>
                <a:lnTo>
                  <a:pt x="130" y="296"/>
                </a:lnTo>
                <a:lnTo>
                  <a:pt x="131" y="297"/>
                </a:lnTo>
                <a:lnTo>
                  <a:pt x="131" y="297"/>
                </a:lnTo>
                <a:lnTo>
                  <a:pt x="132" y="298"/>
                </a:lnTo>
                <a:lnTo>
                  <a:pt x="132" y="298"/>
                </a:lnTo>
                <a:lnTo>
                  <a:pt x="133" y="299"/>
                </a:lnTo>
                <a:lnTo>
                  <a:pt x="133" y="300"/>
                </a:lnTo>
                <a:lnTo>
                  <a:pt x="134" y="300"/>
                </a:lnTo>
                <a:lnTo>
                  <a:pt x="134" y="301"/>
                </a:lnTo>
                <a:lnTo>
                  <a:pt x="135" y="301"/>
                </a:lnTo>
                <a:lnTo>
                  <a:pt x="136" y="302"/>
                </a:lnTo>
                <a:lnTo>
                  <a:pt x="136" y="302"/>
                </a:lnTo>
                <a:lnTo>
                  <a:pt x="137" y="303"/>
                </a:lnTo>
                <a:lnTo>
                  <a:pt x="137" y="303"/>
                </a:lnTo>
                <a:lnTo>
                  <a:pt x="138" y="304"/>
                </a:lnTo>
                <a:lnTo>
                  <a:pt x="138" y="305"/>
                </a:lnTo>
                <a:lnTo>
                  <a:pt x="139" y="305"/>
                </a:lnTo>
                <a:lnTo>
                  <a:pt x="139" y="306"/>
                </a:lnTo>
                <a:lnTo>
                  <a:pt x="140" y="306"/>
                </a:lnTo>
                <a:lnTo>
                  <a:pt x="141" y="307"/>
                </a:lnTo>
                <a:lnTo>
                  <a:pt x="141" y="307"/>
                </a:lnTo>
                <a:lnTo>
                  <a:pt x="142" y="308"/>
                </a:lnTo>
                <a:lnTo>
                  <a:pt x="142" y="308"/>
                </a:lnTo>
                <a:lnTo>
                  <a:pt x="143" y="309"/>
                </a:lnTo>
                <a:lnTo>
                  <a:pt x="143" y="309"/>
                </a:lnTo>
                <a:lnTo>
                  <a:pt x="144" y="310"/>
                </a:lnTo>
                <a:lnTo>
                  <a:pt x="144" y="310"/>
                </a:lnTo>
                <a:lnTo>
                  <a:pt x="145" y="311"/>
                </a:lnTo>
                <a:lnTo>
                  <a:pt x="145" y="311"/>
                </a:lnTo>
                <a:lnTo>
                  <a:pt x="146" y="312"/>
                </a:lnTo>
                <a:lnTo>
                  <a:pt x="147" y="312"/>
                </a:lnTo>
                <a:lnTo>
                  <a:pt x="147" y="313"/>
                </a:lnTo>
                <a:lnTo>
                  <a:pt x="148" y="313"/>
                </a:lnTo>
                <a:lnTo>
                  <a:pt x="148" y="314"/>
                </a:lnTo>
                <a:lnTo>
                  <a:pt x="149" y="314"/>
                </a:lnTo>
                <a:lnTo>
                  <a:pt x="149" y="315"/>
                </a:lnTo>
                <a:lnTo>
                  <a:pt x="150" y="315"/>
                </a:lnTo>
                <a:lnTo>
                  <a:pt x="150" y="316"/>
                </a:lnTo>
                <a:lnTo>
                  <a:pt x="151" y="316"/>
                </a:lnTo>
                <a:lnTo>
                  <a:pt x="152" y="317"/>
                </a:lnTo>
                <a:lnTo>
                  <a:pt x="152" y="317"/>
                </a:lnTo>
                <a:lnTo>
                  <a:pt x="153" y="318"/>
                </a:lnTo>
                <a:lnTo>
                  <a:pt x="153" y="318"/>
                </a:lnTo>
                <a:lnTo>
                  <a:pt x="154" y="319"/>
                </a:lnTo>
                <a:lnTo>
                  <a:pt x="154" y="319"/>
                </a:lnTo>
                <a:lnTo>
                  <a:pt x="155" y="320"/>
                </a:lnTo>
                <a:lnTo>
                  <a:pt x="155" y="320"/>
                </a:lnTo>
                <a:lnTo>
                  <a:pt x="156" y="321"/>
                </a:lnTo>
                <a:lnTo>
                  <a:pt x="157" y="321"/>
                </a:lnTo>
                <a:lnTo>
                  <a:pt x="157" y="322"/>
                </a:lnTo>
                <a:lnTo>
                  <a:pt x="158" y="322"/>
                </a:lnTo>
                <a:lnTo>
                  <a:pt x="158" y="323"/>
                </a:lnTo>
                <a:lnTo>
                  <a:pt x="159" y="323"/>
                </a:lnTo>
                <a:lnTo>
                  <a:pt x="159" y="323"/>
                </a:lnTo>
                <a:lnTo>
                  <a:pt x="160" y="324"/>
                </a:lnTo>
                <a:lnTo>
                  <a:pt x="160" y="324"/>
                </a:lnTo>
                <a:lnTo>
                  <a:pt x="161" y="325"/>
                </a:lnTo>
                <a:lnTo>
                  <a:pt x="161" y="325"/>
                </a:lnTo>
                <a:lnTo>
                  <a:pt x="162" y="326"/>
                </a:lnTo>
                <a:lnTo>
                  <a:pt x="163" y="326"/>
                </a:lnTo>
                <a:lnTo>
                  <a:pt x="163" y="327"/>
                </a:lnTo>
                <a:lnTo>
                  <a:pt x="164" y="327"/>
                </a:lnTo>
                <a:lnTo>
                  <a:pt x="164" y="328"/>
                </a:lnTo>
                <a:lnTo>
                  <a:pt x="165" y="328"/>
                </a:lnTo>
                <a:lnTo>
                  <a:pt x="165" y="328"/>
                </a:lnTo>
                <a:lnTo>
                  <a:pt x="166" y="329"/>
                </a:lnTo>
                <a:lnTo>
                  <a:pt x="166" y="329"/>
                </a:lnTo>
                <a:lnTo>
                  <a:pt x="167" y="330"/>
                </a:lnTo>
                <a:lnTo>
                  <a:pt x="168" y="330"/>
                </a:lnTo>
                <a:lnTo>
                  <a:pt x="168" y="331"/>
                </a:lnTo>
                <a:lnTo>
                  <a:pt x="169" y="331"/>
                </a:lnTo>
                <a:lnTo>
                  <a:pt x="169" y="331"/>
                </a:lnTo>
                <a:lnTo>
                  <a:pt x="170" y="332"/>
                </a:lnTo>
                <a:lnTo>
                  <a:pt x="170" y="332"/>
                </a:lnTo>
                <a:lnTo>
                  <a:pt x="171" y="333"/>
                </a:lnTo>
                <a:lnTo>
                  <a:pt x="171" y="333"/>
                </a:lnTo>
                <a:lnTo>
                  <a:pt x="172" y="334"/>
                </a:lnTo>
                <a:lnTo>
                  <a:pt x="173" y="334"/>
                </a:lnTo>
                <a:lnTo>
                  <a:pt x="173" y="334"/>
                </a:lnTo>
                <a:lnTo>
                  <a:pt x="174" y="335"/>
                </a:lnTo>
                <a:lnTo>
                  <a:pt x="174" y="335"/>
                </a:lnTo>
                <a:lnTo>
                  <a:pt x="175" y="336"/>
                </a:lnTo>
                <a:lnTo>
                  <a:pt x="175" y="336"/>
                </a:lnTo>
                <a:lnTo>
                  <a:pt x="176" y="336"/>
                </a:lnTo>
                <a:lnTo>
                  <a:pt x="176" y="337"/>
                </a:lnTo>
                <a:lnTo>
                  <a:pt x="177" y="337"/>
                </a:lnTo>
                <a:lnTo>
                  <a:pt x="177" y="338"/>
                </a:lnTo>
                <a:lnTo>
                  <a:pt x="178" y="338"/>
                </a:lnTo>
                <a:lnTo>
                  <a:pt x="179" y="339"/>
                </a:lnTo>
                <a:lnTo>
                  <a:pt x="179" y="339"/>
                </a:lnTo>
                <a:lnTo>
                  <a:pt x="180" y="339"/>
                </a:lnTo>
                <a:lnTo>
                  <a:pt x="180" y="340"/>
                </a:lnTo>
                <a:lnTo>
                  <a:pt x="181" y="340"/>
                </a:lnTo>
                <a:lnTo>
                  <a:pt x="181" y="341"/>
                </a:lnTo>
                <a:lnTo>
                  <a:pt x="182" y="341"/>
                </a:lnTo>
                <a:lnTo>
                  <a:pt x="182" y="341"/>
                </a:lnTo>
                <a:lnTo>
                  <a:pt x="183" y="342"/>
                </a:lnTo>
                <a:lnTo>
                  <a:pt x="184" y="342"/>
                </a:lnTo>
                <a:lnTo>
                  <a:pt x="184" y="342"/>
                </a:lnTo>
                <a:lnTo>
                  <a:pt x="185" y="343"/>
                </a:lnTo>
                <a:lnTo>
                  <a:pt x="185" y="343"/>
                </a:lnTo>
                <a:lnTo>
                  <a:pt x="186" y="344"/>
                </a:lnTo>
                <a:lnTo>
                  <a:pt x="186" y="344"/>
                </a:lnTo>
                <a:lnTo>
                  <a:pt x="187" y="344"/>
                </a:lnTo>
                <a:lnTo>
                  <a:pt x="187" y="345"/>
                </a:lnTo>
                <a:lnTo>
                  <a:pt x="188" y="345"/>
                </a:lnTo>
                <a:lnTo>
                  <a:pt x="189" y="345"/>
                </a:lnTo>
                <a:lnTo>
                  <a:pt x="189" y="346"/>
                </a:lnTo>
                <a:lnTo>
                  <a:pt x="190" y="346"/>
                </a:lnTo>
                <a:lnTo>
                  <a:pt x="190" y="347"/>
                </a:lnTo>
                <a:lnTo>
                  <a:pt x="191" y="347"/>
                </a:lnTo>
                <a:lnTo>
                  <a:pt x="191" y="347"/>
                </a:lnTo>
                <a:lnTo>
                  <a:pt x="192" y="348"/>
                </a:lnTo>
                <a:lnTo>
                  <a:pt x="192" y="348"/>
                </a:lnTo>
                <a:lnTo>
                  <a:pt x="193" y="348"/>
                </a:lnTo>
                <a:lnTo>
                  <a:pt x="193" y="349"/>
                </a:lnTo>
                <a:lnTo>
                  <a:pt x="194" y="349"/>
                </a:lnTo>
                <a:lnTo>
                  <a:pt x="195" y="350"/>
                </a:lnTo>
                <a:lnTo>
                  <a:pt x="195" y="350"/>
                </a:lnTo>
                <a:lnTo>
                  <a:pt x="196" y="350"/>
                </a:lnTo>
                <a:lnTo>
                  <a:pt x="196" y="351"/>
                </a:lnTo>
                <a:lnTo>
                  <a:pt x="197" y="351"/>
                </a:lnTo>
                <a:lnTo>
                  <a:pt x="197" y="351"/>
                </a:lnTo>
                <a:lnTo>
                  <a:pt x="198" y="352"/>
                </a:lnTo>
                <a:lnTo>
                  <a:pt x="198" y="352"/>
                </a:lnTo>
                <a:lnTo>
                  <a:pt x="199" y="352"/>
                </a:lnTo>
                <a:lnTo>
                  <a:pt x="200" y="353"/>
                </a:lnTo>
                <a:lnTo>
                  <a:pt x="200" y="353"/>
                </a:lnTo>
                <a:lnTo>
                  <a:pt x="201" y="353"/>
                </a:lnTo>
                <a:lnTo>
                  <a:pt x="201" y="354"/>
                </a:lnTo>
                <a:lnTo>
                  <a:pt x="202" y="354"/>
                </a:lnTo>
                <a:lnTo>
                  <a:pt x="202" y="354"/>
                </a:lnTo>
                <a:lnTo>
                  <a:pt x="203" y="355"/>
                </a:lnTo>
                <a:lnTo>
                  <a:pt x="203" y="355"/>
                </a:lnTo>
                <a:lnTo>
                  <a:pt x="204" y="355"/>
                </a:lnTo>
                <a:lnTo>
                  <a:pt x="205" y="356"/>
                </a:lnTo>
                <a:lnTo>
                  <a:pt x="205" y="356"/>
                </a:lnTo>
                <a:lnTo>
                  <a:pt x="206" y="356"/>
                </a:lnTo>
                <a:lnTo>
                  <a:pt x="206" y="357"/>
                </a:lnTo>
                <a:lnTo>
                  <a:pt x="207" y="357"/>
                </a:lnTo>
                <a:lnTo>
                  <a:pt x="207" y="357"/>
                </a:lnTo>
                <a:lnTo>
                  <a:pt x="208" y="358"/>
                </a:lnTo>
                <a:lnTo>
                  <a:pt x="208" y="358"/>
                </a:lnTo>
                <a:lnTo>
                  <a:pt x="209" y="358"/>
                </a:lnTo>
                <a:lnTo>
                  <a:pt x="210" y="359"/>
                </a:lnTo>
                <a:lnTo>
                  <a:pt x="210" y="359"/>
                </a:lnTo>
                <a:lnTo>
                  <a:pt x="211" y="359"/>
                </a:lnTo>
                <a:lnTo>
                  <a:pt x="211" y="360"/>
                </a:lnTo>
                <a:lnTo>
                  <a:pt x="212" y="360"/>
                </a:lnTo>
                <a:lnTo>
                  <a:pt x="212" y="360"/>
                </a:lnTo>
                <a:lnTo>
                  <a:pt x="213" y="361"/>
                </a:lnTo>
                <a:lnTo>
                  <a:pt x="213" y="361"/>
                </a:lnTo>
                <a:lnTo>
                  <a:pt x="214" y="361"/>
                </a:lnTo>
                <a:lnTo>
                  <a:pt x="214" y="362"/>
                </a:lnTo>
                <a:lnTo>
                  <a:pt x="215" y="362"/>
                </a:lnTo>
                <a:lnTo>
                  <a:pt x="216" y="362"/>
                </a:lnTo>
                <a:lnTo>
                  <a:pt x="216" y="363"/>
                </a:lnTo>
                <a:lnTo>
                  <a:pt x="217" y="363"/>
                </a:lnTo>
                <a:lnTo>
                  <a:pt x="217" y="363"/>
                </a:lnTo>
                <a:lnTo>
                  <a:pt x="218" y="364"/>
                </a:lnTo>
                <a:lnTo>
                  <a:pt x="218" y="364"/>
                </a:lnTo>
                <a:lnTo>
                  <a:pt x="219" y="364"/>
                </a:lnTo>
                <a:lnTo>
                  <a:pt x="219" y="364"/>
                </a:lnTo>
                <a:lnTo>
                  <a:pt x="220" y="365"/>
                </a:lnTo>
                <a:lnTo>
                  <a:pt x="221" y="365"/>
                </a:lnTo>
                <a:lnTo>
                  <a:pt x="221" y="365"/>
                </a:lnTo>
                <a:lnTo>
                  <a:pt x="222" y="366"/>
                </a:lnTo>
                <a:lnTo>
                  <a:pt x="222" y="366"/>
                </a:lnTo>
                <a:lnTo>
                  <a:pt x="223" y="366"/>
                </a:lnTo>
                <a:lnTo>
                  <a:pt x="223" y="367"/>
                </a:lnTo>
                <a:lnTo>
                  <a:pt x="224" y="367"/>
                </a:lnTo>
                <a:lnTo>
                  <a:pt x="224" y="367"/>
                </a:lnTo>
                <a:lnTo>
                  <a:pt x="225" y="368"/>
                </a:lnTo>
                <a:lnTo>
                  <a:pt x="226" y="368"/>
                </a:lnTo>
                <a:lnTo>
                  <a:pt x="226" y="368"/>
                </a:lnTo>
                <a:lnTo>
                  <a:pt x="227" y="368"/>
                </a:lnTo>
                <a:lnTo>
                  <a:pt x="227" y="369"/>
                </a:lnTo>
                <a:lnTo>
                  <a:pt x="228" y="369"/>
                </a:lnTo>
                <a:lnTo>
                  <a:pt x="228" y="369"/>
                </a:lnTo>
                <a:lnTo>
                  <a:pt x="229" y="370"/>
                </a:lnTo>
                <a:lnTo>
                  <a:pt x="229" y="370"/>
                </a:lnTo>
                <a:lnTo>
                  <a:pt x="230" y="370"/>
                </a:lnTo>
                <a:lnTo>
                  <a:pt x="230" y="370"/>
                </a:lnTo>
                <a:lnTo>
                  <a:pt x="231" y="371"/>
                </a:lnTo>
                <a:lnTo>
                  <a:pt x="232" y="371"/>
                </a:lnTo>
                <a:lnTo>
                  <a:pt x="232" y="371"/>
                </a:lnTo>
                <a:lnTo>
                  <a:pt x="233" y="372"/>
                </a:lnTo>
                <a:lnTo>
                  <a:pt x="233" y="372"/>
                </a:lnTo>
                <a:lnTo>
                  <a:pt x="234" y="372"/>
                </a:lnTo>
                <a:lnTo>
                  <a:pt x="234" y="372"/>
                </a:lnTo>
                <a:lnTo>
                  <a:pt x="235" y="373"/>
                </a:lnTo>
                <a:lnTo>
                  <a:pt x="235" y="373"/>
                </a:lnTo>
                <a:lnTo>
                  <a:pt x="236" y="373"/>
                </a:lnTo>
                <a:lnTo>
                  <a:pt x="237" y="374"/>
                </a:lnTo>
                <a:lnTo>
                  <a:pt x="237" y="374"/>
                </a:lnTo>
                <a:lnTo>
                  <a:pt x="238" y="374"/>
                </a:lnTo>
                <a:lnTo>
                  <a:pt x="238" y="374"/>
                </a:lnTo>
                <a:lnTo>
                  <a:pt x="239" y="375"/>
                </a:lnTo>
                <a:lnTo>
                  <a:pt x="239" y="375"/>
                </a:lnTo>
                <a:lnTo>
                  <a:pt x="240" y="375"/>
                </a:lnTo>
                <a:lnTo>
                  <a:pt x="240" y="375"/>
                </a:lnTo>
                <a:lnTo>
                  <a:pt x="241" y="376"/>
                </a:lnTo>
                <a:lnTo>
                  <a:pt x="242" y="376"/>
                </a:lnTo>
                <a:lnTo>
                  <a:pt x="242" y="376"/>
                </a:lnTo>
                <a:lnTo>
                  <a:pt x="243" y="377"/>
                </a:lnTo>
                <a:lnTo>
                  <a:pt x="243" y="377"/>
                </a:lnTo>
                <a:lnTo>
                  <a:pt x="244" y="377"/>
                </a:lnTo>
                <a:lnTo>
                  <a:pt x="244" y="377"/>
                </a:lnTo>
                <a:lnTo>
                  <a:pt x="245" y="378"/>
                </a:lnTo>
                <a:lnTo>
                  <a:pt x="245" y="378"/>
                </a:lnTo>
                <a:lnTo>
                  <a:pt x="246" y="378"/>
                </a:lnTo>
                <a:lnTo>
                  <a:pt x="246" y="378"/>
                </a:lnTo>
                <a:lnTo>
                  <a:pt x="247" y="379"/>
                </a:lnTo>
                <a:lnTo>
                  <a:pt x="248" y="379"/>
                </a:lnTo>
                <a:lnTo>
                  <a:pt x="248" y="379"/>
                </a:lnTo>
                <a:lnTo>
                  <a:pt x="249" y="379"/>
                </a:lnTo>
                <a:lnTo>
                  <a:pt x="249" y="380"/>
                </a:lnTo>
                <a:lnTo>
                  <a:pt x="250" y="380"/>
                </a:lnTo>
                <a:lnTo>
                  <a:pt x="250" y="380"/>
                </a:lnTo>
                <a:lnTo>
                  <a:pt x="251" y="381"/>
                </a:lnTo>
                <a:lnTo>
                  <a:pt x="251" y="381"/>
                </a:lnTo>
                <a:lnTo>
                  <a:pt x="252" y="381"/>
                </a:lnTo>
                <a:lnTo>
                  <a:pt x="253" y="381"/>
                </a:lnTo>
                <a:lnTo>
                  <a:pt x="253" y="382"/>
                </a:lnTo>
                <a:lnTo>
                  <a:pt x="254" y="382"/>
                </a:lnTo>
                <a:lnTo>
                  <a:pt x="254" y="382"/>
                </a:lnTo>
                <a:lnTo>
                  <a:pt x="255" y="382"/>
                </a:lnTo>
                <a:lnTo>
                  <a:pt x="255" y="383"/>
                </a:lnTo>
                <a:lnTo>
                  <a:pt x="256" y="383"/>
                </a:lnTo>
                <a:lnTo>
                  <a:pt x="256" y="383"/>
                </a:lnTo>
                <a:lnTo>
                  <a:pt x="257" y="383"/>
                </a:lnTo>
                <a:lnTo>
                  <a:pt x="258" y="384"/>
                </a:lnTo>
                <a:lnTo>
                  <a:pt x="258" y="384"/>
                </a:lnTo>
                <a:lnTo>
                  <a:pt x="259" y="384"/>
                </a:lnTo>
                <a:lnTo>
                  <a:pt x="259" y="384"/>
                </a:lnTo>
                <a:lnTo>
                  <a:pt x="260" y="385"/>
                </a:lnTo>
                <a:lnTo>
                  <a:pt x="260" y="385"/>
                </a:lnTo>
                <a:lnTo>
                  <a:pt x="261" y="385"/>
                </a:lnTo>
                <a:lnTo>
                  <a:pt x="261" y="385"/>
                </a:lnTo>
                <a:lnTo>
                  <a:pt x="262" y="385"/>
                </a:lnTo>
                <a:lnTo>
                  <a:pt x="263" y="386"/>
                </a:lnTo>
                <a:lnTo>
                  <a:pt x="263" y="386"/>
                </a:lnTo>
                <a:lnTo>
                  <a:pt x="264" y="386"/>
                </a:lnTo>
                <a:lnTo>
                  <a:pt x="264" y="386"/>
                </a:lnTo>
                <a:lnTo>
                  <a:pt x="265" y="387"/>
                </a:lnTo>
                <a:lnTo>
                  <a:pt x="265" y="387"/>
                </a:lnTo>
                <a:lnTo>
                  <a:pt x="266" y="387"/>
                </a:lnTo>
                <a:lnTo>
                  <a:pt x="266" y="387"/>
                </a:lnTo>
                <a:lnTo>
                  <a:pt x="267" y="388"/>
                </a:lnTo>
                <a:lnTo>
                  <a:pt x="267" y="388"/>
                </a:lnTo>
                <a:lnTo>
                  <a:pt x="268" y="388"/>
                </a:lnTo>
                <a:lnTo>
                  <a:pt x="269" y="388"/>
                </a:lnTo>
                <a:lnTo>
                  <a:pt x="269" y="389"/>
                </a:lnTo>
                <a:lnTo>
                  <a:pt x="270" y="389"/>
                </a:lnTo>
                <a:lnTo>
                  <a:pt x="270" y="389"/>
                </a:lnTo>
                <a:lnTo>
                  <a:pt x="271" y="389"/>
                </a:lnTo>
                <a:lnTo>
                  <a:pt x="271" y="390"/>
                </a:lnTo>
                <a:lnTo>
                  <a:pt x="272" y="390"/>
                </a:lnTo>
                <a:lnTo>
                  <a:pt x="272" y="390"/>
                </a:lnTo>
                <a:lnTo>
                  <a:pt x="273" y="390"/>
                </a:lnTo>
                <a:lnTo>
                  <a:pt x="274" y="390"/>
                </a:lnTo>
                <a:lnTo>
                  <a:pt x="274" y="391"/>
                </a:lnTo>
                <a:lnTo>
                  <a:pt x="275" y="391"/>
                </a:lnTo>
                <a:lnTo>
                  <a:pt x="275" y="391"/>
                </a:lnTo>
                <a:lnTo>
                  <a:pt x="276" y="391"/>
                </a:lnTo>
                <a:lnTo>
                  <a:pt x="276" y="392"/>
                </a:lnTo>
                <a:lnTo>
                  <a:pt x="277" y="392"/>
                </a:lnTo>
                <a:lnTo>
                  <a:pt x="277" y="392"/>
                </a:lnTo>
                <a:lnTo>
                  <a:pt x="278" y="392"/>
                </a:lnTo>
                <a:lnTo>
                  <a:pt x="279" y="392"/>
                </a:lnTo>
                <a:lnTo>
                  <a:pt x="279" y="393"/>
                </a:lnTo>
                <a:lnTo>
                  <a:pt x="280" y="393"/>
                </a:lnTo>
                <a:lnTo>
                  <a:pt x="280" y="393"/>
                </a:lnTo>
                <a:lnTo>
                  <a:pt x="281" y="393"/>
                </a:lnTo>
                <a:lnTo>
                  <a:pt x="281" y="394"/>
                </a:lnTo>
                <a:lnTo>
                  <a:pt x="282" y="394"/>
                </a:lnTo>
                <a:lnTo>
                  <a:pt x="282" y="394"/>
                </a:lnTo>
                <a:lnTo>
                  <a:pt x="283" y="394"/>
                </a:lnTo>
                <a:lnTo>
                  <a:pt x="283" y="394"/>
                </a:lnTo>
                <a:lnTo>
                  <a:pt x="284" y="395"/>
                </a:lnTo>
                <a:lnTo>
                  <a:pt x="285" y="395"/>
                </a:lnTo>
                <a:lnTo>
                  <a:pt x="285" y="395"/>
                </a:lnTo>
                <a:lnTo>
                  <a:pt x="286" y="395"/>
                </a:lnTo>
                <a:lnTo>
                  <a:pt x="286" y="395"/>
                </a:lnTo>
                <a:lnTo>
                  <a:pt x="287" y="396"/>
                </a:lnTo>
                <a:lnTo>
                  <a:pt x="287" y="396"/>
                </a:lnTo>
                <a:lnTo>
                  <a:pt x="288" y="396"/>
                </a:lnTo>
                <a:lnTo>
                  <a:pt x="288" y="396"/>
                </a:lnTo>
                <a:lnTo>
                  <a:pt x="289" y="397"/>
                </a:lnTo>
                <a:lnTo>
                  <a:pt x="290" y="397"/>
                </a:lnTo>
                <a:lnTo>
                  <a:pt x="290" y="397"/>
                </a:lnTo>
                <a:lnTo>
                  <a:pt x="291" y="397"/>
                </a:lnTo>
                <a:lnTo>
                  <a:pt x="291" y="397"/>
                </a:lnTo>
                <a:lnTo>
                  <a:pt x="292" y="398"/>
                </a:lnTo>
                <a:lnTo>
                  <a:pt x="292" y="398"/>
                </a:lnTo>
                <a:lnTo>
                  <a:pt x="293" y="398"/>
                </a:lnTo>
                <a:lnTo>
                  <a:pt x="293" y="398"/>
                </a:lnTo>
                <a:lnTo>
                  <a:pt x="294" y="398"/>
                </a:lnTo>
                <a:lnTo>
                  <a:pt x="295" y="399"/>
                </a:lnTo>
                <a:lnTo>
                  <a:pt x="295" y="399"/>
                </a:lnTo>
                <a:lnTo>
                  <a:pt x="296" y="399"/>
                </a:lnTo>
                <a:lnTo>
                  <a:pt x="296" y="399"/>
                </a:lnTo>
                <a:lnTo>
                  <a:pt x="297" y="399"/>
                </a:lnTo>
                <a:lnTo>
                  <a:pt x="297" y="400"/>
                </a:lnTo>
                <a:lnTo>
                  <a:pt x="298" y="400"/>
                </a:lnTo>
                <a:lnTo>
                  <a:pt x="298" y="400"/>
                </a:lnTo>
                <a:lnTo>
                  <a:pt x="299" y="400"/>
                </a:lnTo>
                <a:lnTo>
                  <a:pt x="299" y="400"/>
                </a:lnTo>
                <a:lnTo>
                  <a:pt x="300" y="401"/>
                </a:lnTo>
                <a:lnTo>
                  <a:pt x="301" y="401"/>
                </a:lnTo>
                <a:lnTo>
                  <a:pt x="301" y="401"/>
                </a:lnTo>
                <a:lnTo>
                  <a:pt x="302" y="401"/>
                </a:lnTo>
                <a:lnTo>
                  <a:pt x="302" y="401"/>
                </a:lnTo>
                <a:lnTo>
                  <a:pt x="303" y="402"/>
                </a:lnTo>
                <a:lnTo>
                  <a:pt x="303" y="402"/>
                </a:lnTo>
                <a:lnTo>
                  <a:pt x="304" y="402"/>
                </a:lnTo>
                <a:lnTo>
                  <a:pt x="304" y="402"/>
                </a:lnTo>
                <a:lnTo>
                  <a:pt x="305" y="402"/>
                </a:lnTo>
                <a:lnTo>
                  <a:pt x="306" y="403"/>
                </a:lnTo>
                <a:lnTo>
                  <a:pt x="306" y="403"/>
                </a:lnTo>
                <a:lnTo>
                  <a:pt x="307" y="403"/>
                </a:lnTo>
                <a:lnTo>
                  <a:pt x="307" y="403"/>
                </a:lnTo>
                <a:lnTo>
                  <a:pt x="308" y="403"/>
                </a:lnTo>
                <a:lnTo>
                  <a:pt x="308" y="404"/>
                </a:lnTo>
                <a:lnTo>
                  <a:pt x="309" y="404"/>
                </a:lnTo>
                <a:lnTo>
                  <a:pt x="309" y="404"/>
                </a:lnTo>
                <a:lnTo>
                  <a:pt x="310" y="404"/>
                </a:lnTo>
                <a:lnTo>
                  <a:pt x="311" y="404"/>
                </a:lnTo>
                <a:lnTo>
                  <a:pt x="311" y="404"/>
                </a:lnTo>
                <a:lnTo>
                  <a:pt x="312" y="405"/>
                </a:lnTo>
                <a:lnTo>
                  <a:pt x="312" y="405"/>
                </a:lnTo>
                <a:lnTo>
                  <a:pt x="313" y="405"/>
                </a:lnTo>
                <a:lnTo>
                  <a:pt x="313" y="405"/>
                </a:lnTo>
                <a:lnTo>
                  <a:pt x="314" y="405"/>
                </a:lnTo>
                <a:lnTo>
                  <a:pt x="314" y="406"/>
                </a:lnTo>
                <a:lnTo>
                  <a:pt x="315" y="406"/>
                </a:lnTo>
                <a:lnTo>
                  <a:pt x="315" y="406"/>
                </a:lnTo>
                <a:lnTo>
                  <a:pt x="316" y="406"/>
                </a:lnTo>
                <a:lnTo>
                  <a:pt x="317" y="406"/>
                </a:lnTo>
                <a:lnTo>
                  <a:pt x="317" y="407"/>
                </a:lnTo>
                <a:lnTo>
                  <a:pt x="318" y="407"/>
                </a:lnTo>
                <a:lnTo>
                  <a:pt x="318" y="407"/>
                </a:lnTo>
                <a:lnTo>
                  <a:pt x="319" y="407"/>
                </a:lnTo>
                <a:lnTo>
                  <a:pt x="319" y="407"/>
                </a:lnTo>
                <a:lnTo>
                  <a:pt x="320" y="407"/>
                </a:lnTo>
                <a:lnTo>
                  <a:pt x="320" y="408"/>
                </a:lnTo>
                <a:lnTo>
                  <a:pt x="321" y="408"/>
                </a:lnTo>
                <a:lnTo>
                  <a:pt x="322" y="408"/>
                </a:lnTo>
                <a:lnTo>
                  <a:pt x="322" y="408"/>
                </a:lnTo>
                <a:lnTo>
                  <a:pt x="323" y="408"/>
                </a:lnTo>
                <a:lnTo>
                  <a:pt x="323" y="409"/>
                </a:lnTo>
                <a:lnTo>
                  <a:pt x="324" y="409"/>
                </a:lnTo>
                <a:lnTo>
                  <a:pt x="324" y="409"/>
                </a:lnTo>
                <a:lnTo>
                  <a:pt x="325" y="409"/>
                </a:lnTo>
                <a:lnTo>
                  <a:pt x="325" y="409"/>
                </a:lnTo>
                <a:lnTo>
                  <a:pt x="326" y="409"/>
                </a:lnTo>
                <a:lnTo>
                  <a:pt x="327" y="410"/>
                </a:lnTo>
                <a:lnTo>
                  <a:pt x="327" y="410"/>
                </a:lnTo>
                <a:lnTo>
                  <a:pt x="328" y="410"/>
                </a:lnTo>
                <a:lnTo>
                  <a:pt x="328" y="410"/>
                </a:lnTo>
                <a:lnTo>
                  <a:pt x="329" y="410"/>
                </a:lnTo>
                <a:lnTo>
                  <a:pt x="329" y="410"/>
                </a:lnTo>
                <a:lnTo>
                  <a:pt x="330" y="411"/>
                </a:lnTo>
                <a:lnTo>
                  <a:pt x="330" y="411"/>
                </a:lnTo>
                <a:lnTo>
                  <a:pt x="331" y="411"/>
                </a:lnTo>
                <a:lnTo>
                  <a:pt x="332" y="411"/>
                </a:lnTo>
                <a:lnTo>
                  <a:pt x="332" y="411"/>
                </a:lnTo>
                <a:lnTo>
                  <a:pt x="333" y="411"/>
                </a:lnTo>
                <a:lnTo>
                  <a:pt x="333" y="412"/>
                </a:lnTo>
                <a:lnTo>
                  <a:pt x="334" y="412"/>
                </a:lnTo>
                <a:lnTo>
                  <a:pt x="334" y="412"/>
                </a:lnTo>
                <a:lnTo>
                  <a:pt x="335" y="412"/>
                </a:lnTo>
                <a:lnTo>
                  <a:pt x="335" y="412"/>
                </a:lnTo>
                <a:lnTo>
                  <a:pt x="336" y="413"/>
                </a:lnTo>
                <a:lnTo>
                  <a:pt x="336" y="413"/>
                </a:lnTo>
                <a:lnTo>
                  <a:pt x="337" y="413"/>
                </a:lnTo>
                <a:lnTo>
                  <a:pt x="338" y="413"/>
                </a:lnTo>
                <a:lnTo>
                  <a:pt x="338" y="413"/>
                </a:lnTo>
                <a:lnTo>
                  <a:pt x="339" y="413"/>
                </a:lnTo>
                <a:lnTo>
                  <a:pt x="339" y="414"/>
                </a:lnTo>
                <a:lnTo>
                  <a:pt x="340" y="414"/>
                </a:lnTo>
                <a:lnTo>
                  <a:pt x="340" y="414"/>
                </a:lnTo>
                <a:lnTo>
                  <a:pt x="341" y="414"/>
                </a:lnTo>
                <a:lnTo>
                  <a:pt x="341" y="414"/>
                </a:lnTo>
                <a:lnTo>
                  <a:pt x="342" y="414"/>
                </a:lnTo>
                <a:lnTo>
                  <a:pt x="343" y="415"/>
                </a:lnTo>
                <a:lnTo>
                  <a:pt x="343" y="415"/>
                </a:lnTo>
                <a:lnTo>
                  <a:pt x="344" y="415"/>
                </a:lnTo>
                <a:lnTo>
                  <a:pt x="344" y="415"/>
                </a:lnTo>
                <a:lnTo>
                  <a:pt x="345" y="415"/>
                </a:lnTo>
                <a:lnTo>
                  <a:pt x="345" y="415"/>
                </a:lnTo>
                <a:lnTo>
                  <a:pt x="346" y="415"/>
                </a:lnTo>
                <a:lnTo>
                  <a:pt x="346" y="416"/>
                </a:lnTo>
                <a:lnTo>
                  <a:pt x="347" y="416"/>
                </a:lnTo>
                <a:lnTo>
                  <a:pt x="348" y="416"/>
                </a:lnTo>
                <a:lnTo>
                  <a:pt x="348" y="416"/>
                </a:lnTo>
                <a:lnTo>
                  <a:pt x="349" y="416"/>
                </a:lnTo>
                <a:lnTo>
                  <a:pt x="349" y="416"/>
                </a:lnTo>
                <a:lnTo>
                  <a:pt x="350" y="417"/>
                </a:lnTo>
                <a:lnTo>
                  <a:pt x="350" y="417"/>
                </a:lnTo>
                <a:lnTo>
                  <a:pt x="351" y="417"/>
                </a:lnTo>
                <a:lnTo>
                  <a:pt x="351" y="417"/>
                </a:lnTo>
                <a:lnTo>
                  <a:pt x="352" y="417"/>
                </a:lnTo>
                <a:lnTo>
                  <a:pt x="352" y="417"/>
                </a:lnTo>
                <a:lnTo>
                  <a:pt x="353" y="418"/>
                </a:lnTo>
                <a:lnTo>
                  <a:pt x="354" y="418"/>
                </a:lnTo>
                <a:lnTo>
                  <a:pt x="354" y="418"/>
                </a:lnTo>
                <a:lnTo>
                  <a:pt x="355" y="418"/>
                </a:lnTo>
                <a:lnTo>
                  <a:pt x="355" y="418"/>
                </a:lnTo>
                <a:lnTo>
                  <a:pt x="356" y="418"/>
                </a:lnTo>
                <a:lnTo>
                  <a:pt x="356" y="418"/>
                </a:lnTo>
                <a:lnTo>
                  <a:pt x="357" y="419"/>
                </a:lnTo>
                <a:lnTo>
                  <a:pt x="357" y="419"/>
                </a:lnTo>
                <a:lnTo>
                  <a:pt x="358" y="419"/>
                </a:lnTo>
                <a:lnTo>
                  <a:pt x="359" y="419"/>
                </a:lnTo>
                <a:lnTo>
                  <a:pt x="359" y="419"/>
                </a:lnTo>
                <a:lnTo>
                  <a:pt x="360" y="419"/>
                </a:lnTo>
                <a:lnTo>
                  <a:pt x="360" y="420"/>
                </a:lnTo>
                <a:lnTo>
                  <a:pt x="361" y="420"/>
                </a:lnTo>
                <a:lnTo>
                  <a:pt x="361" y="420"/>
                </a:lnTo>
                <a:lnTo>
                  <a:pt x="362" y="420"/>
                </a:lnTo>
                <a:lnTo>
                  <a:pt x="362" y="420"/>
                </a:lnTo>
                <a:lnTo>
                  <a:pt x="363" y="420"/>
                </a:lnTo>
                <a:lnTo>
                  <a:pt x="364" y="420"/>
                </a:lnTo>
                <a:lnTo>
                  <a:pt x="364" y="421"/>
                </a:lnTo>
                <a:lnTo>
                  <a:pt x="365" y="421"/>
                </a:lnTo>
                <a:lnTo>
                  <a:pt x="365" y="421"/>
                </a:lnTo>
                <a:lnTo>
                  <a:pt x="366" y="421"/>
                </a:lnTo>
                <a:lnTo>
                  <a:pt x="366" y="421"/>
                </a:lnTo>
                <a:lnTo>
                  <a:pt x="367" y="421"/>
                </a:lnTo>
                <a:lnTo>
                  <a:pt x="367" y="421"/>
                </a:lnTo>
                <a:lnTo>
                  <a:pt x="368" y="422"/>
                </a:lnTo>
                <a:lnTo>
                  <a:pt x="368" y="422"/>
                </a:lnTo>
                <a:lnTo>
                  <a:pt x="369" y="422"/>
                </a:lnTo>
                <a:lnTo>
                  <a:pt x="370" y="422"/>
                </a:lnTo>
                <a:lnTo>
                  <a:pt x="370" y="422"/>
                </a:lnTo>
                <a:lnTo>
                  <a:pt x="371" y="422"/>
                </a:lnTo>
                <a:lnTo>
                  <a:pt x="371" y="422"/>
                </a:lnTo>
                <a:lnTo>
                  <a:pt x="372" y="423"/>
                </a:lnTo>
                <a:lnTo>
                  <a:pt x="372" y="423"/>
                </a:lnTo>
                <a:lnTo>
                  <a:pt x="373" y="423"/>
                </a:lnTo>
                <a:lnTo>
                  <a:pt x="373" y="423"/>
                </a:lnTo>
                <a:lnTo>
                  <a:pt x="374" y="423"/>
                </a:lnTo>
                <a:lnTo>
                  <a:pt x="375" y="423"/>
                </a:lnTo>
                <a:lnTo>
                  <a:pt x="375" y="423"/>
                </a:lnTo>
                <a:lnTo>
                  <a:pt x="376" y="424"/>
                </a:lnTo>
                <a:lnTo>
                  <a:pt x="376" y="424"/>
                </a:lnTo>
                <a:lnTo>
                  <a:pt x="377" y="424"/>
                </a:lnTo>
                <a:lnTo>
                  <a:pt x="377" y="424"/>
                </a:lnTo>
                <a:lnTo>
                  <a:pt x="378" y="424"/>
                </a:lnTo>
                <a:lnTo>
                  <a:pt x="378" y="424"/>
                </a:lnTo>
                <a:lnTo>
                  <a:pt x="379" y="424"/>
                </a:lnTo>
                <a:lnTo>
                  <a:pt x="380" y="425"/>
                </a:lnTo>
                <a:lnTo>
                  <a:pt x="380" y="425"/>
                </a:lnTo>
                <a:lnTo>
                  <a:pt x="381" y="425"/>
                </a:lnTo>
                <a:lnTo>
                  <a:pt x="381" y="425"/>
                </a:lnTo>
                <a:lnTo>
                  <a:pt x="382" y="425"/>
                </a:lnTo>
                <a:lnTo>
                  <a:pt x="382" y="425"/>
                </a:lnTo>
                <a:lnTo>
                  <a:pt x="383" y="425"/>
                </a:lnTo>
                <a:lnTo>
                  <a:pt x="383" y="426"/>
                </a:lnTo>
                <a:lnTo>
                  <a:pt x="384" y="426"/>
                </a:lnTo>
                <a:lnTo>
                  <a:pt x="385" y="426"/>
                </a:lnTo>
                <a:lnTo>
                  <a:pt x="385" y="426"/>
                </a:lnTo>
                <a:lnTo>
                  <a:pt x="386" y="426"/>
                </a:lnTo>
                <a:lnTo>
                  <a:pt x="386" y="426"/>
                </a:lnTo>
                <a:lnTo>
                  <a:pt x="387" y="426"/>
                </a:lnTo>
                <a:lnTo>
                  <a:pt x="387" y="427"/>
                </a:lnTo>
                <a:lnTo>
                  <a:pt x="388" y="427"/>
                </a:lnTo>
                <a:lnTo>
                  <a:pt x="388" y="427"/>
                </a:lnTo>
                <a:lnTo>
                  <a:pt x="389" y="427"/>
                </a:lnTo>
                <a:lnTo>
                  <a:pt x="389" y="427"/>
                </a:lnTo>
                <a:lnTo>
                  <a:pt x="390" y="427"/>
                </a:lnTo>
                <a:lnTo>
                  <a:pt x="391" y="427"/>
                </a:lnTo>
                <a:lnTo>
                  <a:pt x="391" y="427"/>
                </a:lnTo>
                <a:lnTo>
                  <a:pt x="392" y="428"/>
                </a:lnTo>
                <a:lnTo>
                  <a:pt x="392" y="428"/>
                </a:lnTo>
                <a:lnTo>
                  <a:pt x="393" y="428"/>
                </a:lnTo>
                <a:lnTo>
                  <a:pt x="393" y="428"/>
                </a:lnTo>
                <a:lnTo>
                  <a:pt x="394" y="428"/>
                </a:lnTo>
                <a:lnTo>
                  <a:pt x="394" y="428"/>
                </a:lnTo>
                <a:lnTo>
                  <a:pt x="395" y="428"/>
                </a:lnTo>
                <a:lnTo>
                  <a:pt x="396" y="429"/>
                </a:lnTo>
                <a:lnTo>
                  <a:pt x="396" y="429"/>
                </a:lnTo>
                <a:lnTo>
                  <a:pt x="397" y="429"/>
                </a:lnTo>
                <a:lnTo>
                  <a:pt x="397" y="429"/>
                </a:lnTo>
                <a:lnTo>
                  <a:pt x="398" y="429"/>
                </a:lnTo>
                <a:lnTo>
                  <a:pt x="398" y="429"/>
                </a:lnTo>
                <a:lnTo>
                  <a:pt x="399" y="429"/>
                </a:lnTo>
                <a:lnTo>
                  <a:pt x="399" y="429"/>
                </a:lnTo>
                <a:lnTo>
                  <a:pt x="400" y="430"/>
                </a:lnTo>
                <a:lnTo>
                  <a:pt x="401" y="430"/>
                </a:lnTo>
                <a:lnTo>
                  <a:pt x="401" y="430"/>
                </a:lnTo>
                <a:lnTo>
                  <a:pt x="402" y="430"/>
                </a:lnTo>
                <a:lnTo>
                  <a:pt x="402" y="430"/>
                </a:lnTo>
                <a:lnTo>
                  <a:pt x="403" y="430"/>
                </a:lnTo>
                <a:lnTo>
                  <a:pt x="403" y="430"/>
                </a:lnTo>
                <a:lnTo>
                  <a:pt x="404" y="430"/>
                </a:lnTo>
                <a:lnTo>
                  <a:pt x="404" y="431"/>
                </a:lnTo>
                <a:lnTo>
                  <a:pt x="405" y="431"/>
                </a:lnTo>
                <a:lnTo>
                  <a:pt x="405" y="431"/>
                </a:lnTo>
                <a:lnTo>
                  <a:pt x="406" y="431"/>
                </a:lnTo>
                <a:lnTo>
                  <a:pt x="407" y="431"/>
                </a:lnTo>
                <a:lnTo>
                  <a:pt x="407" y="431"/>
                </a:lnTo>
                <a:lnTo>
                  <a:pt x="408" y="431"/>
                </a:lnTo>
                <a:lnTo>
                  <a:pt x="408" y="431"/>
                </a:lnTo>
                <a:lnTo>
                  <a:pt x="409" y="432"/>
                </a:lnTo>
                <a:lnTo>
                  <a:pt x="409" y="432"/>
                </a:lnTo>
                <a:lnTo>
                  <a:pt x="410" y="432"/>
                </a:lnTo>
                <a:lnTo>
                  <a:pt x="410" y="432"/>
                </a:lnTo>
                <a:lnTo>
                  <a:pt x="411" y="432"/>
                </a:lnTo>
                <a:lnTo>
                  <a:pt x="412" y="432"/>
                </a:lnTo>
                <a:lnTo>
                  <a:pt x="412" y="432"/>
                </a:lnTo>
                <a:lnTo>
                  <a:pt x="413" y="432"/>
                </a:lnTo>
                <a:lnTo>
                  <a:pt x="413" y="433"/>
                </a:lnTo>
                <a:lnTo>
                  <a:pt x="414" y="433"/>
                </a:lnTo>
                <a:lnTo>
                  <a:pt x="414" y="433"/>
                </a:lnTo>
                <a:lnTo>
                  <a:pt x="415" y="433"/>
                </a:lnTo>
                <a:lnTo>
                  <a:pt x="415" y="433"/>
                </a:lnTo>
                <a:lnTo>
                  <a:pt x="416" y="433"/>
                </a:lnTo>
                <a:lnTo>
                  <a:pt x="417" y="433"/>
                </a:lnTo>
                <a:lnTo>
                  <a:pt x="417" y="433"/>
                </a:lnTo>
                <a:lnTo>
                  <a:pt x="418" y="434"/>
                </a:lnTo>
                <a:lnTo>
                  <a:pt x="418" y="434"/>
                </a:lnTo>
                <a:lnTo>
                  <a:pt x="419" y="434"/>
                </a:lnTo>
                <a:lnTo>
                  <a:pt x="419" y="434"/>
                </a:lnTo>
                <a:lnTo>
                  <a:pt x="420" y="434"/>
                </a:lnTo>
                <a:lnTo>
                  <a:pt x="420" y="434"/>
                </a:lnTo>
                <a:lnTo>
                  <a:pt x="421" y="434"/>
                </a:lnTo>
                <a:lnTo>
                  <a:pt x="421" y="434"/>
                </a:lnTo>
                <a:lnTo>
                  <a:pt x="422" y="435"/>
                </a:lnTo>
                <a:lnTo>
                  <a:pt x="423" y="435"/>
                </a:lnTo>
                <a:lnTo>
                  <a:pt x="423" y="435"/>
                </a:lnTo>
                <a:lnTo>
                  <a:pt x="424" y="435"/>
                </a:lnTo>
                <a:lnTo>
                  <a:pt x="424" y="435"/>
                </a:lnTo>
                <a:lnTo>
                  <a:pt x="425" y="435"/>
                </a:lnTo>
                <a:lnTo>
                  <a:pt x="425" y="435"/>
                </a:lnTo>
                <a:lnTo>
                  <a:pt x="426" y="435"/>
                </a:lnTo>
                <a:lnTo>
                  <a:pt x="426" y="435"/>
                </a:lnTo>
                <a:lnTo>
                  <a:pt x="427" y="436"/>
                </a:lnTo>
                <a:lnTo>
                  <a:pt x="428" y="436"/>
                </a:lnTo>
                <a:lnTo>
                  <a:pt x="428" y="436"/>
                </a:lnTo>
                <a:lnTo>
                  <a:pt x="429" y="436"/>
                </a:lnTo>
                <a:lnTo>
                  <a:pt x="429" y="436"/>
                </a:lnTo>
                <a:lnTo>
                  <a:pt x="430" y="436"/>
                </a:lnTo>
                <a:lnTo>
                  <a:pt x="430" y="436"/>
                </a:lnTo>
                <a:lnTo>
                  <a:pt x="431" y="436"/>
                </a:lnTo>
                <a:lnTo>
                  <a:pt x="431" y="437"/>
                </a:lnTo>
                <a:lnTo>
                  <a:pt x="432" y="437"/>
                </a:lnTo>
                <a:lnTo>
                  <a:pt x="433" y="437"/>
                </a:lnTo>
                <a:lnTo>
                  <a:pt x="433" y="437"/>
                </a:lnTo>
                <a:lnTo>
                  <a:pt x="434" y="437"/>
                </a:lnTo>
                <a:lnTo>
                  <a:pt x="434" y="437"/>
                </a:lnTo>
                <a:lnTo>
                  <a:pt x="435" y="437"/>
                </a:lnTo>
                <a:lnTo>
                  <a:pt x="435" y="437"/>
                </a:lnTo>
                <a:lnTo>
                  <a:pt x="436" y="437"/>
                </a:lnTo>
                <a:lnTo>
                  <a:pt x="436" y="438"/>
                </a:lnTo>
                <a:lnTo>
                  <a:pt x="437" y="438"/>
                </a:lnTo>
                <a:lnTo>
                  <a:pt x="437" y="438"/>
                </a:lnTo>
                <a:lnTo>
                  <a:pt x="438" y="438"/>
                </a:lnTo>
                <a:lnTo>
                  <a:pt x="439" y="438"/>
                </a:lnTo>
                <a:lnTo>
                  <a:pt x="439" y="438"/>
                </a:lnTo>
                <a:lnTo>
                  <a:pt x="440" y="438"/>
                </a:lnTo>
                <a:lnTo>
                  <a:pt x="440" y="438"/>
                </a:lnTo>
                <a:lnTo>
                  <a:pt x="441" y="438"/>
                </a:lnTo>
                <a:lnTo>
                  <a:pt x="441" y="439"/>
                </a:lnTo>
                <a:lnTo>
                  <a:pt x="442" y="439"/>
                </a:lnTo>
                <a:lnTo>
                  <a:pt x="442" y="439"/>
                </a:lnTo>
                <a:lnTo>
                  <a:pt x="443" y="439"/>
                </a:lnTo>
                <a:lnTo>
                  <a:pt x="444" y="439"/>
                </a:lnTo>
                <a:lnTo>
                  <a:pt x="444" y="439"/>
                </a:lnTo>
                <a:lnTo>
                  <a:pt x="445" y="439"/>
                </a:lnTo>
                <a:lnTo>
                  <a:pt x="445" y="439"/>
                </a:lnTo>
                <a:lnTo>
                  <a:pt x="446" y="439"/>
                </a:lnTo>
                <a:lnTo>
                  <a:pt x="446" y="440"/>
                </a:lnTo>
                <a:lnTo>
                  <a:pt x="447" y="440"/>
                </a:lnTo>
                <a:lnTo>
                  <a:pt x="447" y="440"/>
                </a:lnTo>
                <a:lnTo>
                  <a:pt x="448" y="440"/>
                </a:lnTo>
                <a:lnTo>
                  <a:pt x="449" y="440"/>
                </a:lnTo>
                <a:lnTo>
                  <a:pt x="449" y="440"/>
                </a:lnTo>
                <a:lnTo>
                  <a:pt x="450" y="440"/>
                </a:lnTo>
                <a:lnTo>
                  <a:pt x="450" y="440"/>
                </a:lnTo>
                <a:lnTo>
                  <a:pt x="451" y="440"/>
                </a:lnTo>
                <a:lnTo>
                  <a:pt x="451" y="440"/>
                </a:lnTo>
                <a:lnTo>
                  <a:pt x="452" y="441"/>
                </a:lnTo>
                <a:lnTo>
                  <a:pt x="452" y="441"/>
                </a:lnTo>
                <a:lnTo>
                  <a:pt x="453" y="441"/>
                </a:lnTo>
                <a:lnTo>
                  <a:pt x="454" y="441"/>
                </a:lnTo>
                <a:lnTo>
                  <a:pt x="454" y="441"/>
                </a:lnTo>
                <a:lnTo>
                  <a:pt x="455" y="441"/>
                </a:lnTo>
                <a:lnTo>
                  <a:pt x="455" y="441"/>
                </a:lnTo>
                <a:lnTo>
                  <a:pt x="456" y="441"/>
                </a:lnTo>
                <a:lnTo>
                  <a:pt x="456" y="441"/>
                </a:lnTo>
                <a:lnTo>
                  <a:pt x="457" y="442"/>
                </a:lnTo>
                <a:lnTo>
                  <a:pt x="457" y="442"/>
                </a:lnTo>
                <a:lnTo>
                  <a:pt x="458" y="442"/>
                </a:lnTo>
                <a:lnTo>
                  <a:pt x="458" y="442"/>
                </a:lnTo>
                <a:lnTo>
                  <a:pt x="459" y="442"/>
                </a:lnTo>
                <a:lnTo>
                  <a:pt x="460" y="442"/>
                </a:lnTo>
                <a:lnTo>
                  <a:pt x="460" y="442"/>
                </a:lnTo>
                <a:lnTo>
                  <a:pt x="461" y="442"/>
                </a:lnTo>
                <a:lnTo>
                  <a:pt x="461" y="442"/>
                </a:lnTo>
                <a:lnTo>
                  <a:pt x="462" y="442"/>
                </a:lnTo>
                <a:lnTo>
                  <a:pt x="462" y="443"/>
                </a:lnTo>
                <a:lnTo>
                  <a:pt x="463" y="443"/>
                </a:lnTo>
                <a:lnTo>
                  <a:pt x="463" y="443"/>
                </a:lnTo>
                <a:lnTo>
                  <a:pt x="464" y="443"/>
                </a:lnTo>
                <a:lnTo>
                  <a:pt x="465" y="443"/>
                </a:lnTo>
                <a:lnTo>
                  <a:pt x="465" y="443"/>
                </a:lnTo>
                <a:lnTo>
                  <a:pt x="466" y="443"/>
                </a:lnTo>
                <a:lnTo>
                  <a:pt x="466" y="443"/>
                </a:lnTo>
                <a:lnTo>
                  <a:pt x="467" y="443"/>
                </a:lnTo>
                <a:lnTo>
                  <a:pt x="467" y="443"/>
                </a:lnTo>
                <a:lnTo>
                  <a:pt x="468" y="444"/>
                </a:lnTo>
                <a:lnTo>
                  <a:pt x="468" y="444"/>
                </a:lnTo>
                <a:lnTo>
                  <a:pt x="469" y="444"/>
                </a:lnTo>
                <a:lnTo>
                  <a:pt x="470" y="444"/>
                </a:lnTo>
                <a:lnTo>
                  <a:pt x="470" y="444"/>
                </a:lnTo>
                <a:lnTo>
                  <a:pt x="471" y="444"/>
                </a:lnTo>
                <a:lnTo>
                  <a:pt x="471" y="444"/>
                </a:lnTo>
                <a:lnTo>
                  <a:pt x="472" y="444"/>
                </a:lnTo>
                <a:lnTo>
                  <a:pt x="472" y="444"/>
                </a:lnTo>
                <a:lnTo>
                  <a:pt x="473" y="444"/>
                </a:lnTo>
                <a:lnTo>
                  <a:pt x="473" y="445"/>
                </a:lnTo>
                <a:lnTo>
                  <a:pt x="474" y="445"/>
                </a:lnTo>
                <a:lnTo>
                  <a:pt x="474" y="445"/>
                </a:lnTo>
                <a:lnTo>
                  <a:pt x="475" y="445"/>
                </a:lnTo>
                <a:lnTo>
                  <a:pt x="476" y="445"/>
                </a:lnTo>
                <a:lnTo>
                  <a:pt x="476" y="445"/>
                </a:lnTo>
                <a:lnTo>
                  <a:pt x="477" y="445"/>
                </a:lnTo>
                <a:lnTo>
                  <a:pt x="477" y="445"/>
                </a:lnTo>
                <a:lnTo>
                  <a:pt x="478" y="445"/>
                </a:lnTo>
                <a:lnTo>
                  <a:pt x="478" y="445"/>
                </a:lnTo>
                <a:lnTo>
                  <a:pt x="479" y="446"/>
                </a:lnTo>
                <a:lnTo>
                  <a:pt x="479" y="446"/>
                </a:lnTo>
                <a:lnTo>
                  <a:pt x="480" y="446"/>
                </a:lnTo>
                <a:lnTo>
                  <a:pt x="481" y="446"/>
                </a:lnTo>
                <a:lnTo>
                  <a:pt x="481" y="446"/>
                </a:lnTo>
                <a:lnTo>
                  <a:pt x="482" y="446"/>
                </a:lnTo>
                <a:lnTo>
                  <a:pt x="482" y="446"/>
                </a:lnTo>
                <a:lnTo>
                  <a:pt x="483" y="446"/>
                </a:lnTo>
                <a:lnTo>
                  <a:pt x="483" y="446"/>
                </a:lnTo>
                <a:lnTo>
                  <a:pt x="484" y="446"/>
                </a:lnTo>
                <a:lnTo>
                  <a:pt x="484" y="446"/>
                </a:lnTo>
                <a:lnTo>
                  <a:pt x="485" y="447"/>
                </a:lnTo>
                <a:lnTo>
                  <a:pt x="486" y="447"/>
                </a:lnTo>
                <a:lnTo>
                  <a:pt x="486" y="447"/>
                </a:lnTo>
                <a:lnTo>
                  <a:pt x="487" y="447"/>
                </a:lnTo>
                <a:lnTo>
                  <a:pt x="487" y="447"/>
                </a:lnTo>
                <a:lnTo>
                  <a:pt x="488" y="447"/>
                </a:lnTo>
                <a:lnTo>
                  <a:pt x="488" y="447"/>
                </a:lnTo>
                <a:lnTo>
                  <a:pt x="489" y="447"/>
                </a:lnTo>
                <a:lnTo>
                  <a:pt x="489" y="447"/>
                </a:lnTo>
                <a:lnTo>
                  <a:pt x="490" y="447"/>
                </a:lnTo>
                <a:lnTo>
                  <a:pt x="490" y="448"/>
                </a:lnTo>
                <a:lnTo>
                  <a:pt x="491" y="448"/>
                </a:lnTo>
                <a:lnTo>
                  <a:pt x="492" y="448"/>
                </a:lnTo>
                <a:lnTo>
                  <a:pt x="492" y="448"/>
                </a:lnTo>
                <a:lnTo>
                  <a:pt x="493" y="448"/>
                </a:lnTo>
                <a:lnTo>
                  <a:pt x="493" y="448"/>
                </a:lnTo>
                <a:lnTo>
                  <a:pt x="494" y="448"/>
                </a:lnTo>
                <a:lnTo>
                  <a:pt x="494" y="448"/>
                </a:lnTo>
                <a:lnTo>
                  <a:pt x="495" y="448"/>
                </a:lnTo>
                <a:lnTo>
                  <a:pt x="495" y="448"/>
                </a:lnTo>
                <a:lnTo>
                  <a:pt x="496" y="448"/>
                </a:lnTo>
                <a:lnTo>
                  <a:pt x="497" y="449"/>
                </a:lnTo>
                <a:lnTo>
                  <a:pt x="497" y="449"/>
                </a:lnTo>
                <a:lnTo>
                  <a:pt x="498" y="449"/>
                </a:lnTo>
                <a:lnTo>
                  <a:pt x="498" y="449"/>
                </a:lnTo>
                <a:lnTo>
                  <a:pt x="499" y="449"/>
                </a:lnTo>
                <a:lnTo>
                  <a:pt x="499" y="449"/>
                </a:lnTo>
                <a:lnTo>
                  <a:pt x="500" y="449"/>
                </a:lnTo>
                <a:lnTo>
                  <a:pt x="500" y="449"/>
                </a:lnTo>
                <a:lnTo>
                  <a:pt x="501" y="449"/>
                </a:lnTo>
                <a:lnTo>
                  <a:pt x="502" y="449"/>
                </a:lnTo>
                <a:lnTo>
                  <a:pt x="502" y="449"/>
                </a:lnTo>
                <a:lnTo>
                  <a:pt x="503" y="450"/>
                </a:lnTo>
                <a:lnTo>
                  <a:pt x="503" y="450"/>
                </a:lnTo>
                <a:lnTo>
                  <a:pt x="504" y="450"/>
                </a:lnTo>
                <a:lnTo>
                  <a:pt x="504" y="450"/>
                </a:lnTo>
                <a:lnTo>
                  <a:pt x="505" y="450"/>
                </a:lnTo>
                <a:lnTo>
                  <a:pt x="505" y="450"/>
                </a:lnTo>
                <a:lnTo>
                  <a:pt x="506" y="450"/>
                </a:lnTo>
                <a:lnTo>
                  <a:pt x="507" y="450"/>
                </a:lnTo>
                <a:lnTo>
                  <a:pt x="507" y="450"/>
                </a:lnTo>
                <a:lnTo>
                  <a:pt x="508" y="450"/>
                </a:lnTo>
                <a:lnTo>
                  <a:pt x="508" y="450"/>
                </a:lnTo>
                <a:lnTo>
                  <a:pt x="509" y="451"/>
                </a:lnTo>
                <a:lnTo>
                  <a:pt x="509" y="451"/>
                </a:lnTo>
                <a:lnTo>
                  <a:pt x="510" y="451"/>
                </a:lnTo>
                <a:lnTo>
                  <a:pt x="510" y="451"/>
                </a:lnTo>
                <a:lnTo>
                  <a:pt x="511" y="451"/>
                </a:lnTo>
                <a:lnTo>
                  <a:pt x="511" y="451"/>
                </a:lnTo>
                <a:lnTo>
                  <a:pt x="512" y="451"/>
                </a:lnTo>
                <a:lnTo>
                  <a:pt x="513" y="451"/>
                </a:lnTo>
                <a:lnTo>
                  <a:pt x="513" y="451"/>
                </a:lnTo>
                <a:lnTo>
                  <a:pt x="514" y="451"/>
                </a:lnTo>
                <a:lnTo>
                  <a:pt x="514" y="451"/>
                </a:lnTo>
                <a:lnTo>
                  <a:pt x="515" y="451"/>
                </a:lnTo>
                <a:lnTo>
                  <a:pt x="515" y="452"/>
                </a:lnTo>
                <a:lnTo>
                  <a:pt x="516" y="452"/>
                </a:lnTo>
                <a:lnTo>
                  <a:pt x="516" y="452"/>
                </a:lnTo>
                <a:lnTo>
                  <a:pt x="517" y="452"/>
                </a:lnTo>
                <a:lnTo>
                  <a:pt x="518" y="452"/>
                </a:lnTo>
                <a:lnTo>
                  <a:pt x="518" y="452"/>
                </a:lnTo>
                <a:lnTo>
                  <a:pt x="519" y="452"/>
                </a:lnTo>
                <a:lnTo>
                  <a:pt x="519" y="452"/>
                </a:lnTo>
                <a:lnTo>
                  <a:pt x="520" y="452"/>
                </a:lnTo>
                <a:lnTo>
                  <a:pt x="520" y="452"/>
                </a:lnTo>
                <a:lnTo>
                  <a:pt x="521" y="452"/>
                </a:lnTo>
                <a:lnTo>
                  <a:pt x="521" y="452"/>
                </a:lnTo>
                <a:lnTo>
                  <a:pt x="522" y="453"/>
                </a:lnTo>
                <a:lnTo>
                  <a:pt x="523" y="453"/>
                </a:lnTo>
                <a:lnTo>
                  <a:pt x="523" y="453"/>
                </a:lnTo>
                <a:lnTo>
                  <a:pt x="524" y="453"/>
                </a:lnTo>
                <a:lnTo>
                  <a:pt x="524" y="453"/>
                </a:lnTo>
                <a:lnTo>
                  <a:pt x="525" y="453"/>
                </a:lnTo>
                <a:lnTo>
                  <a:pt x="525" y="453"/>
                </a:lnTo>
                <a:lnTo>
                  <a:pt x="526" y="453"/>
                </a:lnTo>
                <a:lnTo>
                  <a:pt x="526" y="453"/>
                </a:lnTo>
                <a:lnTo>
                  <a:pt x="527" y="453"/>
                </a:lnTo>
                <a:lnTo>
                  <a:pt x="527" y="453"/>
                </a:lnTo>
                <a:lnTo>
                  <a:pt x="528" y="453"/>
                </a:lnTo>
                <a:lnTo>
                  <a:pt x="529" y="454"/>
                </a:lnTo>
                <a:lnTo>
                  <a:pt x="529" y="454"/>
                </a:lnTo>
                <a:lnTo>
                  <a:pt x="530" y="454"/>
                </a:lnTo>
                <a:lnTo>
                  <a:pt x="530" y="454"/>
                </a:lnTo>
                <a:lnTo>
                  <a:pt x="531" y="454"/>
                </a:lnTo>
                <a:lnTo>
                  <a:pt x="531" y="454"/>
                </a:lnTo>
                <a:lnTo>
                  <a:pt x="532" y="454"/>
                </a:lnTo>
                <a:lnTo>
                  <a:pt x="532" y="454"/>
                </a:lnTo>
                <a:lnTo>
                  <a:pt x="533" y="454"/>
                </a:lnTo>
                <a:lnTo>
                  <a:pt x="534" y="454"/>
                </a:lnTo>
                <a:lnTo>
                  <a:pt x="534" y="454"/>
                </a:lnTo>
                <a:lnTo>
                  <a:pt x="535" y="454"/>
                </a:lnTo>
                <a:lnTo>
                  <a:pt x="535" y="455"/>
                </a:lnTo>
                <a:lnTo>
                  <a:pt x="536" y="455"/>
                </a:lnTo>
                <a:lnTo>
                  <a:pt x="536" y="455"/>
                </a:lnTo>
                <a:lnTo>
                  <a:pt x="537" y="455"/>
                </a:lnTo>
                <a:lnTo>
                  <a:pt x="537" y="455"/>
                </a:lnTo>
                <a:lnTo>
                  <a:pt x="538" y="455"/>
                </a:lnTo>
                <a:lnTo>
                  <a:pt x="539" y="455"/>
                </a:lnTo>
                <a:lnTo>
                  <a:pt x="539" y="455"/>
                </a:lnTo>
                <a:lnTo>
                  <a:pt x="540" y="455"/>
                </a:lnTo>
                <a:lnTo>
                  <a:pt x="540" y="455"/>
                </a:lnTo>
                <a:lnTo>
                  <a:pt x="541" y="455"/>
                </a:lnTo>
                <a:lnTo>
                  <a:pt x="541" y="455"/>
                </a:lnTo>
                <a:lnTo>
                  <a:pt x="542" y="455"/>
                </a:lnTo>
                <a:lnTo>
                  <a:pt x="542" y="456"/>
                </a:lnTo>
                <a:lnTo>
                  <a:pt x="543" y="456"/>
                </a:lnTo>
                <a:lnTo>
                  <a:pt x="543" y="456"/>
                </a:lnTo>
                <a:lnTo>
                  <a:pt x="544" y="456"/>
                </a:lnTo>
                <a:lnTo>
                  <a:pt x="545" y="456"/>
                </a:lnTo>
                <a:lnTo>
                  <a:pt x="545" y="456"/>
                </a:lnTo>
                <a:lnTo>
                  <a:pt x="546" y="456"/>
                </a:lnTo>
                <a:lnTo>
                  <a:pt x="546" y="456"/>
                </a:lnTo>
                <a:lnTo>
                  <a:pt x="547" y="456"/>
                </a:lnTo>
                <a:lnTo>
                  <a:pt x="547" y="456"/>
                </a:lnTo>
                <a:lnTo>
                  <a:pt x="548" y="456"/>
                </a:lnTo>
                <a:lnTo>
                  <a:pt x="548" y="456"/>
                </a:lnTo>
                <a:lnTo>
                  <a:pt x="549" y="457"/>
                </a:lnTo>
                <a:lnTo>
                  <a:pt x="550" y="457"/>
                </a:lnTo>
                <a:lnTo>
                  <a:pt x="550" y="457"/>
                </a:lnTo>
                <a:lnTo>
                  <a:pt x="551" y="457"/>
                </a:lnTo>
                <a:lnTo>
                  <a:pt x="551" y="457"/>
                </a:lnTo>
              </a:path>
            </a:pathLst>
          </a:custGeom>
          <a:noFill/>
          <a:ln w="25400" cap="rnd">
            <a:solidFill>
              <a:srgbClr val="D55E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5291138" y="2778125"/>
            <a:ext cx="3373438" cy="3306763"/>
          </a:xfrm>
          <a:custGeom>
            <a:avLst/>
            <a:gdLst>
              <a:gd name="T0" fmla="*/ 8 w 551"/>
              <a:gd name="T1" fmla="*/ 32 h 540"/>
              <a:gd name="T2" fmla="*/ 17 w 551"/>
              <a:gd name="T3" fmla="*/ 64 h 540"/>
              <a:gd name="T4" fmla="*/ 26 w 551"/>
              <a:gd name="T5" fmla="*/ 94 h 540"/>
              <a:gd name="T6" fmla="*/ 35 w 551"/>
              <a:gd name="T7" fmla="*/ 122 h 540"/>
              <a:gd name="T8" fmla="*/ 43 w 551"/>
              <a:gd name="T9" fmla="*/ 149 h 540"/>
              <a:gd name="T10" fmla="*/ 52 w 551"/>
              <a:gd name="T11" fmla="*/ 174 h 540"/>
              <a:gd name="T12" fmla="*/ 61 w 551"/>
              <a:gd name="T13" fmla="*/ 197 h 540"/>
              <a:gd name="T14" fmla="*/ 70 w 551"/>
              <a:gd name="T15" fmla="*/ 219 h 540"/>
              <a:gd name="T16" fmla="*/ 79 w 551"/>
              <a:gd name="T17" fmla="*/ 239 h 540"/>
              <a:gd name="T18" fmla="*/ 88 w 551"/>
              <a:gd name="T19" fmla="*/ 259 h 540"/>
              <a:gd name="T20" fmla="*/ 96 w 551"/>
              <a:gd name="T21" fmla="*/ 277 h 540"/>
              <a:gd name="T22" fmla="*/ 105 w 551"/>
              <a:gd name="T23" fmla="*/ 294 h 540"/>
              <a:gd name="T24" fmla="*/ 114 w 551"/>
              <a:gd name="T25" fmla="*/ 310 h 540"/>
              <a:gd name="T26" fmla="*/ 123 w 551"/>
              <a:gd name="T27" fmla="*/ 324 h 540"/>
              <a:gd name="T28" fmla="*/ 132 w 551"/>
              <a:gd name="T29" fmla="*/ 338 h 540"/>
              <a:gd name="T30" fmla="*/ 141 w 551"/>
              <a:gd name="T31" fmla="*/ 352 h 540"/>
              <a:gd name="T32" fmla="*/ 149 w 551"/>
              <a:gd name="T33" fmla="*/ 364 h 540"/>
              <a:gd name="T34" fmla="*/ 158 w 551"/>
              <a:gd name="T35" fmla="*/ 375 h 540"/>
              <a:gd name="T36" fmla="*/ 167 w 551"/>
              <a:gd name="T37" fmla="*/ 386 h 540"/>
              <a:gd name="T38" fmla="*/ 176 w 551"/>
              <a:gd name="T39" fmla="*/ 396 h 540"/>
              <a:gd name="T40" fmla="*/ 185 w 551"/>
              <a:gd name="T41" fmla="*/ 406 h 540"/>
              <a:gd name="T42" fmla="*/ 193 w 551"/>
              <a:gd name="T43" fmla="*/ 415 h 540"/>
              <a:gd name="T44" fmla="*/ 202 w 551"/>
              <a:gd name="T45" fmla="*/ 423 h 540"/>
              <a:gd name="T46" fmla="*/ 211 w 551"/>
              <a:gd name="T47" fmla="*/ 431 h 540"/>
              <a:gd name="T48" fmla="*/ 220 w 551"/>
              <a:gd name="T49" fmla="*/ 438 h 540"/>
              <a:gd name="T50" fmla="*/ 229 w 551"/>
              <a:gd name="T51" fmla="*/ 445 h 540"/>
              <a:gd name="T52" fmla="*/ 238 w 551"/>
              <a:gd name="T53" fmla="*/ 452 h 540"/>
              <a:gd name="T54" fmla="*/ 246 w 551"/>
              <a:gd name="T55" fmla="*/ 458 h 540"/>
              <a:gd name="T56" fmla="*/ 255 w 551"/>
              <a:gd name="T57" fmla="*/ 464 h 540"/>
              <a:gd name="T58" fmla="*/ 264 w 551"/>
              <a:gd name="T59" fmla="*/ 469 h 540"/>
              <a:gd name="T60" fmla="*/ 273 w 551"/>
              <a:gd name="T61" fmla="*/ 474 h 540"/>
              <a:gd name="T62" fmla="*/ 282 w 551"/>
              <a:gd name="T63" fmla="*/ 479 h 540"/>
              <a:gd name="T64" fmla="*/ 291 w 551"/>
              <a:gd name="T65" fmla="*/ 483 h 540"/>
              <a:gd name="T66" fmla="*/ 299 w 551"/>
              <a:gd name="T67" fmla="*/ 487 h 540"/>
              <a:gd name="T68" fmla="*/ 308 w 551"/>
              <a:gd name="T69" fmla="*/ 491 h 540"/>
              <a:gd name="T70" fmla="*/ 317 w 551"/>
              <a:gd name="T71" fmla="*/ 495 h 540"/>
              <a:gd name="T72" fmla="*/ 326 w 551"/>
              <a:gd name="T73" fmla="*/ 498 h 540"/>
              <a:gd name="T74" fmla="*/ 335 w 551"/>
              <a:gd name="T75" fmla="*/ 501 h 540"/>
              <a:gd name="T76" fmla="*/ 344 w 551"/>
              <a:gd name="T77" fmla="*/ 504 h 540"/>
              <a:gd name="T78" fmla="*/ 352 w 551"/>
              <a:gd name="T79" fmla="*/ 507 h 540"/>
              <a:gd name="T80" fmla="*/ 361 w 551"/>
              <a:gd name="T81" fmla="*/ 510 h 540"/>
              <a:gd name="T82" fmla="*/ 370 w 551"/>
              <a:gd name="T83" fmla="*/ 512 h 540"/>
              <a:gd name="T84" fmla="*/ 379 w 551"/>
              <a:gd name="T85" fmla="*/ 515 h 540"/>
              <a:gd name="T86" fmla="*/ 388 w 551"/>
              <a:gd name="T87" fmla="*/ 517 h 540"/>
              <a:gd name="T88" fmla="*/ 397 w 551"/>
              <a:gd name="T89" fmla="*/ 519 h 540"/>
              <a:gd name="T90" fmla="*/ 405 w 551"/>
              <a:gd name="T91" fmla="*/ 521 h 540"/>
              <a:gd name="T92" fmla="*/ 414 w 551"/>
              <a:gd name="T93" fmla="*/ 523 h 540"/>
              <a:gd name="T94" fmla="*/ 423 w 551"/>
              <a:gd name="T95" fmla="*/ 524 h 540"/>
              <a:gd name="T96" fmla="*/ 432 w 551"/>
              <a:gd name="T97" fmla="*/ 526 h 540"/>
              <a:gd name="T98" fmla="*/ 441 w 551"/>
              <a:gd name="T99" fmla="*/ 527 h 540"/>
              <a:gd name="T100" fmla="*/ 450 w 551"/>
              <a:gd name="T101" fmla="*/ 529 h 540"/>
              <a:gd name="T102" fmla="*/ 458 w 551"/>
              <a:gd name="T103" fmla="*/ 530 h 540"/>
              <a:gd name="T104" fmla="*/ 467 w 551"/>
              <a:gd name="T105" fmla="*/ 531 h 540"/>
              <a:gd name="T106" fmla="*/ 476 w 551"/>
              <a:gd name="T107" fmla="*/ 532 h 540"/>
              <a:gd name="T108" fmla="*/ 485 w 551"/>
              <a:gd name="T109" fmla="*/ 533 h 540"/>
              <a:gd name="T110" fmla="*/ 494 w 551"/>
              <a:gd name="T111" fmla="*/ 534 h 540"/>
              <a:gd name="T112" fmla="*/ 503 w 551"/>
              <a:gd name="T113" fmla="*/ 535 h 540"/>
              <a:gd name="T114" fmla="*/ 511 w 551"/>
              <a:gd name="T115" fmla="*/ 536 h 540"/>
              <a:gd name="T116" fmla="*/ 520 w 551"/>
              <a:gd name="T117" fmla="*/ 537 h 540"/>
              <a:gd name="T118" fmla="*/ 529 w 551"/>
              <a:gd name="T119" fmla="*/ 538 h 540"/>
              <a:gd name="T120" fmla="*/ 538 w 551"/>
              <a:gd name="T121" fmla="*/ 539 h 540"/>
              <a:gd name="T122" fmla="*/ 547 w 551"/>
              <a:gd name="T123" fmla="*/ 539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540">
                <a:moveTo>
                  <a:pt x="0" y="0"/>
                </a:moveTo>
                <a:lnTo>
                  <a:pt x="0" y="2"/>
                </a:lnTo>
                <a:lnTo>
                  <a:pt x="1" y="4"/>
                </a:lnTo>
                <a:lnTo>
                  <a:pt x="1" y="7"/>
                </a:lnTo>
                <a:lnTo>
                  <a:pt x="2" y="9"/>
                </a:lnTo>
                <a:lnTo>
                  <a:pt x="2" y="11"/>
                </a:lnTo>
                <a:lnTo>
                  <a:pt x="3" y="13"/>
                </a:lnTo>
                <a:lnTo>
                  <a:pt x="4" y="15"/>
                </a:lnTo>
                <a:lnTo>
                  <a:pt x="4" y="17"/>
                </a:lnTo>
                <a:lnTo>
                  <a:pt x="5" y="19"/>
                </a:lnTo>
                <a:lnTo>
                  <a:pt x="5" y="22"/>
                </a:lnTo>
                <a:lnTo>
                  <a:pt x="6" y="24"/>
                </a:lnTo>
                <a:lnTo>
                  <a:pt x="6" y="26"/>
                </a:lnTo>
                <a:lnTo>
                  <a:pt x="7" y="28"/>
                </a:lnTo>
                <a:lnTo>
                  <a:pt x="7" y="30"/>
                </a:lnTo>
                <a:lnTo>
                  <a:pt x="8" y="32"/>
                </a:lnTo>
                <a:lnTo>
                  <a:pt x="9" y="34"/>
                </a:lnTo>
                <a:lnTo>
                  <a:pt x="9" y="36"/>
                </a:lnTo>
                <a:lnTo>
                  <a:pt x="10" y="38"/>
                </a:lnTo>
                <a:lnTo>
                  <a:pt x="10" y="40"/>
                </a:lnTo>
                <a:lnTo>
                  <a:pt x="11" y="42"/>
                </a:lnTo>
                <a:lnTo>
                  <a:pt x="11" y="44"/>
                </a:lnTo>
                <a:lnTo>
                  <a:pt x="12" y="46"/>
                </a:lnTo>
                <a:lnTo>
                  <a:pt x="12" y="48"/>
                </a:lnTo>
                <a:lnTo>
                  <a:pt x="13" y="50"/>
                </a:lnTo>
                <a:lnTo>
                  <a:pt x="14" y="52"/>
                </a:lnTo>
                <a:lnTo>
                  <a:pt x="14" y="54"/>
                </a:lnTo>
                <a:lnTo>
                  <a:pt x="15" y="56"/>
                </a:lnTo>
                <a:lnTo>
                  <a:pt x="15" y="58"/>
                </a:lnTo>
                <a:lnTo>
                  <a:pt x="16" y="60"/>
                </a:lnTo>
                <a:lnTo>
                  <a:pt x="16" y="62"/>
                </a:lnTo>
                <a:lnTo>
                  <a:pt x="17" y="64"/>
                </a:lnTo>
                <a:lnTo>
                  <a:pt x="17" y="66"/>
                </a:lnTo>
                <a:lnTo>
                  <a:pt x="18" y="68"/>
                </a:lnTo>
                <a:lnTo>
                  <a:pt x="19" y="70"/>
                </a:lnTo>
                <a:lnTo>
                  <a:pt x="19" y="72"/>
                </a:lnTo>
                <a:lnTo>
                  <a:pt x="20" y="74"/>
                </a:lnTo>
                <a:lnTo>
                  <a:pt x="20" y="76"/>
                </a:lnTo>
                <a:lnTo>
                  <a:pt x="21" y="78"/>
                </a:lnTo>
                <a:lnTo>
                  <a:pt x="21" y="79"/>
                </a:lnTo>
                <a:lnTo>
                  <a:pt x="22" y="81"/>
                </a:lnTo>
                <a:lnTo>
                  <a:pt x="22" y="83"/>
                </a:lnTo>
                <a:lnTo>
                  <a:pt x="23" y="85"/>
                </a:lnTo>
                <a:lnTo>
                  <a:pt x="23" y="87"/>
                </a:lnTo>
                <a:lnTo>
                  <a:pt x="24" y="89"/>
                </a:lnTo>
                <a:lnTo>
                  <a:pt x="25" y="91"/>
                </a:lnTo>
                <a:lnTo>
                  <a:pt x="25" y="92"/>
                </a:lnTo>
                <a:lnTo>
                  <a:pt x="26" y="94"/>
                </a:lnTo>
                <a:lnTo>
                  <a:pt x="26" y="96"/>
                </a:lnTo>
                <a:lnTo>
                  <a:pt x="27" y="98"/>
                </a:lnTo>
                <a:lnTo>
                  <a:pt x="27" y="100"/>
                </a:lnTo>
                <a:lnTo>
                  <a:pt x="28" y="101"/>
                </a:lnTo>
                <a:lnTo>
                  <a:pt x="28" y="103"/>
                </a:lnTo>
                <a:lnTo>
                  <a:pt x="29" y="105"/>
                </a:lnTo>
                <a:lnTo>
                  <a:pt x="30" y="107"/>
                </a:lnTo>
                <a:lnTo>
                  <a:pt x="30" y="109"/>
                </a:lnTo>
                <a:lnTo>
                  <a:pt x="31" y="110"/>
                </a:lnTo>
                <a:lnTo>
                  <a:pt x="31" y="112"/>
                </a:lnTo>
                <a:lnTo>
                  <a:pt x="32" y="114"/>
                </a:lnTo>
                <a:lnTo>
                  <a:pt x="32" y="116"/>
                </a:lnTo>
                <a:lnTo>
                  <a:pt x="33" y="117"/>
                </a:lnTo>
                <a:lnTo>
                  <a:pt x="33" y="119"/>
                </a:lnTo>
                <a:lnTo>
                  <a:pt x="34" y="121"/>
                </a:lnTo>
                <a:lnTo>
                  <a:pt x="35" y="122"/>
                </a:lnTo>
                <a:lnTo>
                  <a:pt x="35" y="124"/>
                </a:lnTo>
                <a:lnTo>
                  <a:pt x="36" y="126"/>
                </a:lnTo>
                <a:lnTo>
                  <a:pt x="36" y="128"/>
                </a:lnTo>
                <a:lnTo>
                  <a:pt x="37" y="129"/>
                </a:lnTo>
                <a:lnTo>
                  <a:pt x="37" y="131"/>
                </a:lnTo>
                <a:lnTo>
                  <a:pt x="38" y="133"/>
                </a:lnTo>
                <a:lnTo>
                  <a:pt x="38" y="134"/>
                </a:lnTo>
                <a:lnTo>
                  <a:pt x="39" y="136"/>
                </a:lnTo>
                <a:lnTo>
                  <a:pt x="39" y="138"/>
                </a:lnTo>
                <a:lnTo>
                  <a:pt x="40" y="139"/>
                </a:lnTo>
                <a:lnTo>
                  <a:pt x="41" y="141"/>
                </a:lnTo>
                <a:lnTo>
                  <a:pt x="41" y="142"/>
                </a:lnTo>
                <a:lnTo>
                  <a:pt x="42" y="144"/>
                </a:lnTo>
                <a:lnTo>
                  <a:pt x="42" y="146"/>
                </a:lnTo>
                <a:lnTo>
                  <a:pt x="43" y="147"/>
                </a:lnTo>
                <a:lnTo>
                  <a:pt x="43" y="149"/>
                </a:lnTo>
                <a:lnTo>
                  <a:pt x="44" y="151"/>
                </a:lnTo>
                <a:lnTo>
                  <a:pt x="44" y="152"/>
                </a:lnTo>
                <a:lnTo>
                  <a:pt x="45" y="154"/>
                </a:lnTo>
                <a:lnTo>
                  <a:pt x="46" y="155"/>
                </a:lnTo>
                <a:lnTo>
                  <a:pt x="46" y="157"/>
                </a:lnTo>
                <a:lnTo>
                  <a:pt x="47" y="158"/>
                </a:lnTo>
                <a:lnTo>
                  <a:pt x="47" y="160"/>
                </a:lnTo>
                <a:lnTo>
                  <a:pt x="48" y="162"/>
                </a:lnTo>
                <a:lnTo>
                  <a:pt x="48" y="163"/>
                </a:lnTo>
                <a:lnTo>
                  <a:pt x="49" y="165"/>
                </a:lnTo>
                <a:lnTo>
                  <a:pt x="49" y="166"/>
                </a:lnTo>
                <a:lnTo>
                  <a:pt x="50" y="168"/>
                </a:lnTo>
                <a:lnTo>
                  <a:pt x="51" y="169"/>
                </a:lnTo>
                <a:lnTo>
                  <a:pt x="51" y="171"/>
                </a:lnTo>
                <a:lnTo>
                  <a:pt x="52" y="172"/>
                </a:lnTo>
                <a:lnTo>
                  <a:pt x="52" y="174"/>
                </a:lnTo>
                <a:lnTo>
                  <a:pt x="53" y="175"/>
                </a:lnTo>
                <a:lnTo>
                  <a:pt x="53" y="177"/>
                </a:lnTo>
                <a:lnTo>
                  <a:pt x="54" y="178"/>
                </a:lnTo>
                <a:lnTo>
                  <a:pt x="54" y="180"/>
                </a:lnTo>
                <a:lnTo>
                  <a:pt x="55" y="181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9"/>
                </a:lnTo>
                <a:lnTo>
                  <a:pt x="58" y="190"/>
                </a:lnTo>
                <a:lnTo>
                  <a:pt x="59" y="191"/>
                </a:lnTo>
                <a:lnTo>
                  <a:pt x="59" y="193"/>
                </a:lnTo>
                <a:lnTo>
                  <a:pt x="60" y="194"/>
                </a:lnTo>
                <a:lnTo>
                  <a:pt x="60" y="196"/>
                </a:lnTo>
                <a:lnTo>
                  <a:pt x="61" y="197"/>
                </a:lnTo>
                <a:lnTo>
                  <a:pt x="62" y="199"/>
                </a:lnTo>
                <a:lnTo>
                  <a:pt x="62" y="200"/>
                </a:lnTo>
                <a:lnTo>
                  <a:pt x="63" y="201"/>
                </a:lnTo>
                <a:lnTo>
                  <a:pt x="63" y="203"/>
                </a:lnTo>
                <a:lnTo>
                  <a:pt x="64" y="204"/>
                </a:lnTo>
                <a:lnTo>
                  <a:pt x="64" y="205"/>
                </a:lnTo>
                <a:lnTo>
                  <a:pt x="65" y="207"/>
                </a:lnTo>
                <a:lnTo>
                  <a:pt x="65" y="208"/>
                </a:lnTo>
                <a:lnTo>
                  <a:pt x="66" y="210"/>
                </a:lnTo>
                <a:lnTo>
                  <a:pt x="67" y="211"/>
                </a:lnTo>
                <a:lnTo>
                  <a:pt x="67" y="212"/>
                </a:lnTo>
                <a:lnTo>
                  <a:pt x="68" y="214"/>
                </a:lnTo>
                <a:lnTo>
                  <a:pt x="68" y="215"/>
                </a:lnTo>
                <a:lnTo>
                  <a:pt x="69" y="216"/>
                </a:lnTo>
                <a:lnTo>
                  <a:pt x="69" y="218"/>
                </a:lnTo>
                <a:lnTo>
                  <a:pt x="70" y="219"/>
                </a:lnTo>
                <a:lnTo>
                  <a:pt x="70" y="220"/>
                </a:lnTo>
                <a:lnTo>
                  <a:pt x="71" y="222"/>
                </a:lnTo>
                <a:lnTo>
                  <a:pt x="71" y="223"/>
                </a:lnTo>
                <a:lnTo>
                  <a:pt x="72" y="224"/>
                </a:lnTo>
                <a:lnTo>
                  <a:pt x="73" y="226"/>
                </a:lnTo>
                <a:lnTo>
                  <a:pt x="73" y="227"/>
                </a:lnTo>
                <a:lnTo>
                  <a:pt x="74" y="228"/>
                </a:lnTo>
                <a:lnTo>
                  <a:pt x="74" y="229"/>
                </a:lnTo>
                <a:lnTo>
                  <a:pt x="75" y="231"/>
                </a:lnTo>
                <a:lnTo>
                  <a:pt x="75" y="232"/>
                </a:lnTo>
                <a:lnTo>
                  <a:pt x="76" y="233"/>
                </a:lnTo>
                <a:lnTo>
                  <a:pt x="76" y="234"/>
                </a:lnTo>
                <a:lnTo>
                  <a:pt x="77" y="236"/>
                </a:lnTo>
                <a:lnTo>
                  <a:pt x="78" y="237"/>
                </a:lnTo>
                <a:lnTo>
                  <a:pt x="78" y="238"/>
                </a:lnTo>
                <a:lnTo>
                  <a:pt x="79" y="239"/>
                </a:lnTo>
                <a:lnTo>
                  <a:pt x="79" y="241"/>
                </a:lnTo>
                <a:lnTo>
                  <a:pt x="80" y="242"/>
                </a:lnTo>
                <a:lnTo>
                  <a:pt x="80" y="243"/>
                </a:lnTo>
                <a:lnTo>
                  <a:pt x="81" y="244"/>
                </a:lnTo>
                <a:lnTo>
                  <a:pt x="81" y="246"/>
                </a:lnTo>
                <a:lnTo>
                  <a:pt x="82" y="247"/>
                </a:lnTo>
                <a:lnTo>
                  <a:pt x="83" y="248"/>
                </a:lnTo>
                <a:lnTo>
                  <a:pt x="83" y="249"/>
                </a:lnTo>
                <a:lnTo>
                  <a:pt x="84" y="250"/>
                </a:lnTo>
                <a:lnTo>
                  <a:pt x="84" y="252"/>
                </a:lnTo>
                <a:lnTo>
                  <a:pt x="85" y="253"/>
                </a:lnTo>
                <a:lnTo>
                  <a:pt x="85" y="254"/>
                </a:lnTo>
                <a:lnTo>
                  <a:pt x="86" y="255"/>
                </a:lnTo>
                <a:lnTo>
                  <a:pt x="86" y="256"/>
                </a:lnTo>
                <a:lnTo>
                  <a:pt x="87" y="258"/>
                </a:lnTo>
                <a:lnTo>
                  <a:pt x="88" y="259"/>
                </a:lnTo>
                <a:lnTo>
                  <a:pt x="88" y="260"/>
                </a:lnTo>
                <a:lnTo>
                  <a:pt x="89" y="261"/>
                </a:lnTo>
                <a:lnTo>
                  <a:pt x="89" y="262"/>
                </a:lnTo>
                <a:lnTo>
                  <a:pt x="90" y="263"/>
                </a:lnTo>
                <a:lnTo>
                  <a:pt x="90" y="264"/>
                </a:lnTo>
                <a:lnTo>
                  <a:pt x="91" y="266"/>
                </a:lnTo>
                <a:lnTo>
                  <a:pt x="91" y="267"/>
                </a:lnTo>
                <a:lnTo>
                  <a:pt x="92" y="268"/>
                </a:lnTo>
                <a:lnTo>
                  <a:pt x="92" y="269"/>
                </a:lnTo>
                <a:lnTo>
                  <a:pt x="93" y="270"/>
                </a:lnTo>
                <a:lnTo>
                  <a:pt x="94" y="271"/>
                </a:lnTo>
                <a:lnTo>
                  <a:pt x="94" y="272"/>
                </a:lnTo>
                <a:lnTo>
                  <a:pt x="95" y="273"/>
                </a:lnTo>
                <a:lnTo>
                  <a:pt x="95" y="275"/>
                </a:lnTo>
                <a:lnTo>
                  <a:pt x="96" y="276"/>
                </a:lnTo>
                <a:lnTo>
                  <a:pt x="96" y="277"/>
                </a:lnTo>
                <a:lnTo>
                  <a:pt x="97" y="278"/>
                </a:lnTo>
                <a:lnTo>
                  <a:pt x="97" y="279"/>
                </a:lnTo>
                <a:lnTo>
                  <a:pt x="98" y="280"/>
                </a:lnTo>
                <a:lnTo>
                  <a:pt x="99" y="281"/>
                </a:lnTo>
                <a:lnTo>
                  <a:pt x="99" y="282"/>
                </a:lnTo>
                <a:lnTo>
                  <a:pt x="100" y="283"/>
                </a:lnTo>
                <a:lnTo>
                  <a:pt x="100" y="284"/>
                </a:lnTo>
                <a:lnTo>
                  <a:pt x="101" y="285"/>
                </a:lnTo>
                <a:lnTo>
                  <a:pt x="101" y="286"/>
                </a:lnTo>
                <a:lnTo>
                  <a:pt x="102" y="287"/>
                </a:lnTo>
                <a:lnTo>
                  <a:pt x="102" y="289"/>
                </a:lnTo>
                <a:lnTo>
                  <a:pt x="103" y="290"/>
                </a:lnTo>
                <a:lnTo>
                  <a:pt x="104" y="291"/>
                </a:lnTo>
                <a:lnTo>
                  <a:pt x="104" y="292"/>
                </a:lnTo>
                <a:lnTo>
                  <a:pt x="105" y="293"/>
                </a:lnTo>
                <a:lnTo>
                  <a:pt x="105" y="294"/>
                </a:lnTo>
                <a:lnTo>
                  <a:pt x="106" y="295"/>
                </a:lnTo>
                <a:lnTo>
                  <a:pt x="106" y="296"/>
                </a:lnTo>
                <a:lnTo>
                  <a:pt x="107" y="297"/>
                </a:lnTo>
                <a:lnTo>
                  <a:pt x="107" y="298"/>
                </a:lnTo>
                <a:lnTo>
                  <a:pt x="108" y="299"/>
                </a:lnTo>
                <a:lnTo>
                  <a:pt x="108" y="300"/>
                </a:lnTo>
                <a:lnTo>
                  <a:pt x="109" y="301"/>
                </a:lnTo>
                <a:lnTo>
                  <a:pt x="110" y="302"/>
                </a:lnTo>
                <a:lnTo>
                  <a:pt x="110" y="303"/>
                </a:lnTo>
                <a:lnTo>
                  <a:pt x="111" y="304"/>
                </a:lnTo>
                <a:lnTo>
                  <a:pt x="111" y="305"/>
                </a:lnTo>
                <a:lnTo>
                  <a:pt x="112" y="306"/>
                </a:lnTo>
                <a:lnTo>
                  <a:pt x="112" y="307"/>
                </a:lnTo>
                <a:lnTo>
                  <a:pt x="113" y="308"/>
                </a:lnTo>
                <a:lnTo>
                  <a:pt x="113" y="309"/>
                </a:lnTo>
                <a:lnTo>
                  <a:pt x="114" y="310"/>
                </a:lnTo>
                <a:lnTo>
                  <a:pt x="115" y="311"/>
                </a:lnTo>
                <a:lnTo>
                  <a:pt x="115" y="311"/>
                </a:lnTo>
                <a:lnTo>
                  <a:pt x="116" y="312"/>
                </a:lnTo>
                <a:lnTo>
                  <a:pt x="116" y="313"/>
                </a:lnTo>
                <a:lnTo>
                  <a:pt x="117" y="314"/>
                </a:lnTo>
                <a:lnTo>
                  <a:pt x="117" y="315"/>
                </a:lnTo>
                <a:lnTo>
                  <a:pt x="118" y="316"/>
                </a:lnTo>
                <a:lnTo>
                  <a:pt x="118" y="317"/>
                </a:lnTo>
                <a:lnTo>
                  <a:pt x="119" y="318"/>
                </a:lnTo>
                <a:lnTo>
                  <a:pt x="120" y="319"/>
                </a:lnTo>
                <a:lnTo>
                  <a:pt x="120" y="320"/>
                </a:lnTo>
                <a:lnTo>
                  <a:pt x="121" y="321"/>
                </a:lnTo>
                <a:lnTo>
                  <a:pt x="121" y="322"/>
                </a:lnTo>
                <a:lnTo>
                  <a:pt x="122" y="323"/>
                </a:lnTo>
                <a:lnTo>
                  <a:pt x="122" y="324"/>
                </a:lnTo>
                <a:lnTo>
                  <a:pt x="123" y="324"/>
                </a:lnTo>
                <a:lnTo>
                  <a:pt x="123" y="325"/>
                </a:lnTo>
                <a:lnTo>
                  <a:pt x="124" y="326"/>
                </a:lnTo>
                <a:lnTo>
                  <a:pt x="124" y="327"/>
                </a:lnTo>
                <a:lnTo>
                  <a:pt x="125" y="328"/>
                </a:lnTo>
                <a:lnTo>
                  <a:pt x="126" y="329"/>
                </a:lnTo>
                <a:lnTo>
                  <a:pt x="126" y="330"/>
                </a:lnTo>
                <a:lnTo>
                  <a:pt x="127" y="331"/>
                </a:lnTo>
                <a:lnTo>
                  <a:pt x="127" y="332"/>
                </a:lnTo>
                <a:lnTo>
                  <a:pt x="128" y="332"/>
                </a:lnTo>
                <a:lnTo>
                  <a:pt x="128" y="333"/>
                </a:lnTo>
                <a:lnTo>
                  <a:pt x="129" y="334"/>
                </a:lnTo>
                <a:lnTo>
                  <a:pt x="129" y="335"/>
                </a:lnTo>
                <a:lnTo>
                  <a:pt x="130" y="336"/>
                </a:lnTo>
                <a:lnTo>
                  <a:pt x="131" y="337"/>
                </a:lnTo>
                <a:lnTo>
                  <a:pt x="131" y="338"/>
                </a:lnTo>
                <a:lnTo>
                  <a:pt x="132" y="338"/>
                </a:lnTo>
                <a:lnTo>
                  <a:pt x="132" y="339"/>
                </a:lnTo>
                <a:lnTo>
                  <a:pt x="133" y="340"/>
                </a:lnTo>
                <a:lnTo>
                  <a:pt x="133" y="341"/>
                </a:lnTo>
                <a:lnTo>
                  <a:pt x="134" y="342"/>
                </a:lnTo>
                <a:lnTo>
                  <a:pt x="134" y="343"/>
                </a:lnTo>
                <a:lnTo>
                  <a:pt x="135" y="343"/>
                </a:lnTo>
                <a:lnTo>
                  <a:pt x="136" y="344"/>
                </a:lnTo>
                <a:lnTo>
                  <a:pt x="136" y="345"/>
                </a:lnTo>
                <a:lnTo>
                  <a:pt x="137" y="346"/>
                </a:lnTo>
                <a:lnTo>
                  <a:pt x="137" y="347"/>
                </a:lnTo>
                <a:lnTo>
                  <a:pt x="138" y="348"/>
                </a:lnTo>
                <a:lnTo>
                  <a:pt x="138" y="348"/>
                </a:lnTo>
                <a:lnTo>
                  <a:pt x="139" y="349"/>
                </a:lnTo>
                <a:lnTo>
                  <a:pt x="139" y="350"/>
                </a:lnTo>
                <a:lnTo>
                  <a:pt x="140" y="351"/>
                </a:lnTo>
                <a:lnTo>
                  <a:pt x="141" y="352"/>
                </a:lnTo>
                <a:lnTo>
                  <a:pt x="141" y="352"/>
                </a:lnTo>
                <a:lnTo>
                  <a:pt x="142" y="353"/>
                </a:lnTo>
                <a:lnTo>
                  <a:pt x="142" y="354"/>
                </a:lnTo>
                <a:lnTo>
                  <a:pt x="143" y="355"/>
                </a:lnTo>
                <a:lnTo>
                  <a:pt x="143" y="355"/>
                </a:lnTo>
                <a:lnTo>
                  <a:pt x="144" y="356"/>
                </a:lnTo>
                <a:lnTo>
                  <a:pt x="144" y="357"/>
                </a:lnTo>
                <a:lnTo>
                  <a:pt x="145" y="358"/>
                </a:lnTo>
                <a:lnTo>
                  <a:pt x="145" y="359"/>
                </a:lnTo>
                <a:lnTo>
                  <a:pt x="146" y="359"/>
                </a:lnTo>
                <a:lnTo>
                  <a:pt x="147" y="360"/>
                </a:lnTo>
                <a:lnTo>
                  <a:pt x="147" y="361"/>
                </a:lnTo>
                <a:lnTo>
                  <a:pt x="148" y="362"/>
                </a:lnTo>
                <a:lnTo>
                  <a:pt x="148" y="362"/>
                </a:lnTo>
                <a:lnTo>
                  <a:pt x="149" y="363"/>
                </a:lnTo>
                <a:lnTo>
                  <a:pt x="149" y="364"/>
                </a:lnTo>
                <a:lnTo>
                  <a:pt x="150" y="365"/>
                </a:lnTo>
                <a:lnTo>
                  <a:pt x="150" y="365"/>
                </a:lnTo>
                <a:lnTo>
                  <a:pt x="151" y="366"/>
                </a:lnTo>
                <a:lnTo>
                  <a:pt x="152" y="367"/>
                </a:lnTo>
                <a:lnTo>
                  <a:pt x="152" y="368"/>
                </a:lnTo>
                <a:lnTo>
                  <a:pt x="153" y="368"/>
                </a:lnTo>
                <a:lnTo>
                  <a:pt x="153" y="369"/>
                </a:lnTo>
                <a:lnTo>
                  <a:pt x="154" y="370"/>
                </a:lnTo>
                <a:lnTo>
                  <a:pt x="154" y="370"/>
                </a:lnTo>
                <a:lnTo>
                  <a:pt x="155" y="371"/>
                </a:lnTo>
                <a:lnTo>
                  <a:pt x="155" y="372"/>
                </a:lnTo>
                <a:lnTo>
                  <a:pt x="156" y="373"/>
                </a:lnTo>
                <a:lnTo>
                  <a:pt x="157" y="373"/>
                </a:lnTo>
                <a:lnTo>
                  <a:pt x="157" y="374"/>
                </a:lnTo>
                <a:lnTo>
                  <a:pt x="158" y="375"/>
                </a:lnTo>
                <a:lnTo>
                  <a:pt x="158" y="375"/>
                </a:lnTo>
                <a:lnTo>
                  <a:pt x="159" y="376"/>
                </a:lnTo>
                <a:lnTo>
                  <a:pt x="159" y="377"/>
                </a:lnTo>
                <a:lnTo>
                  <a:pt x="160" y="377"/>
                </a:lnTo>
                <a:lnTo>
                  <a:pt x="160" y="378"/>
                </a:lnTo>
                <a:lnTo>
                  <a:pt x="161" y="379"/>
                </a:lnTo>
                <a:lnTo>
                  <a:pt x="161" y="380"/>
                </a:lnTo>
                <a:lnTo>
                  <a:pt x="162" y="380"/>
                </a:lnTo>
                <a:lnTo>
                  <a:pt x="163" y="381"/>
                </a:lnTo>
                <a:lnTo>
                  <a:pt x="163" y="382"/>
                </a:lnTo>
                <a:lnTo>
                  <a:pt x="164" y="382"/>
                </a:lnTo>
                <a:lnTo>
                  <a:pt x="164" y="383"/>
                </a:lnTo>
                <a:lnTo>
                  <a:pt x="165" y="384"/>
                </a:lnTo>
                <a:lnTo>
                  <a:pt x="165" y="384"/>
                </a:lnTo>
                <a:lnTo>
                  <a:pt x="166" y="385"/>
                </a:lnTo>
                <a:lnTo>
                  <a:pt x="166" y="386"/>
                </a:lnTo>
                <a:lnTo>
                  <a:pt x="167" y="386"/>
                </a:lnTo>
                <a:lnTo>
                  <a:pt x="168" y="387"/>
                </a:lnTo>
                <a:lnTo>
                  <a:pt x="168" y="387"/>
                </a:lnTo>
                <a:lnTo>
                  <a:pt x="169" y="388"/>
                </a:lnTo>
                <a:lnTo>
                  <a:pt x="169" y="389"/>
                </a:lnTo>
                <a:lnTo>
                  <a:pt x="170" y="389"/>
                </a:lnTo>
                <a:lnTo>
                  <a:pt x="170" y="390"/>
                </a:lnTo>
                <a:lnTo>
                  <a:pt x="171" y="391"/>
                </a:lnTo>
                <a:lnTo>
                  <a:pt x="171" y="391"/>
                </a:lnTo>
                <a:lnTo>
                  <a:pt x="172" y="392"/>
                </a:lnTo>
                <a:lnTo>
                  <a:pt x="173" y="393"/>
                </a:lnTo>
                <a:lnTo>
                  <a:pt x="173" y="393"/>
                </a:lnTo>
                <a:lnTo>
                  <a:pt x="174" y="394"/>
                </a:lnTo>
                <a:lnTo>
                  <a:pt x="174" y="394"/>
                </a:lnTo>
                <a:lnTo>
                  <a:pt x="175" y="395"/>
                </a:lnTo>
                <a:lnTo>
                  <a:pt x="175" y="396"/>
                </a:lnTo>
                <a:lnTo>
                  <a:pt x="176" y="396"/>
                </a:lnTo>
                <a:lnTo>
                  <a:pt x="176" y="397"/>
                </a:lnTo>
                <a:lnTo>
                  <a:pt x="177" y="398"/>
                </a:lnTo>
                <a:lnTo>
                  <a:pt x="177" y="398"/>
                </a:lnTo>
                <a:lnTo>
                  <a:pt x="178" y="399"/>
                </a:lnTo>
                <a:lnTo>
                  <a:pt x="179" y="399"/>
                </a:lnTo>
                <a:lnTo>
                  <a:pt x="179" y="400"/>
                </a:lnTo>
                <a:lnTo>
                  <a:pt x="180" y="401"/>
                </a:lnTo>
                <a:lnTo>
                  <a:pt x="180" y="401"/>
                </a:lnTo>
                <a:lnTo>
                  <a:pt x="181" y="402"/>
                </a:lnTo>
                <a:lnTo>
                  <a:pt x="181" y="402"/>
                </a:lnTo>
                <a:lnTo>
                  <a:pt x="182" y="403"/>
                </a:lnTo>
                <a:lnTo>
                  <a:pt x="182" y="404"/>
                </a:lnTo>
                <a:lnTo>
                  <a:pt x="183" y="404"/>
                </a:lnTo>
                <a:lnTo>
                  <a:pt x="184" y="405"/>
                </a:lnTo>
                <a:lnTo>
                  <a:pt x="184" y="405"/>
                </a:lnTo>
                <a:lnTo>
                  <a:pt x="185" y="406"/>
                </a:lnTo>
                <a:lnTo>
                  <a:pt x="185" y="406"/>
                </a:lnTo>
                <a:lnTo>
                  <a:pt x="186" y="407"/>
                </a:lnTo>
                <a:lnTo>
                  <a:pt x="186" y="408"/>
                </a:lnTo>
                <a:lnTo>
                  <a:pt x="187" y="408"/>
                </a:lnTo>
                <a:lnTo>
                  <a:pt x="187" y="409"/>
                </a:lnTo>
                <a:lnTo>
                  <a:pt x="188" y="409"/>
                </a:lnTo>
                <a:lnTo>
                  <a:pt x="189" y="410"/>
                </a:lnTo>
                <a:lnTo>
                  <a:pt x="189" y="410"/>
                </a:lnTo>
                <a:lnTo>
                  <a:pt x="190" y="411"/>
                </a:lnTo>
                <a:lnTo>
                  <a:pt x="190" y="411"/>
                </a:lnTo>
                <a:lnTo>
                  <a:pt x="191" y="412"/>
                </a:lnTo>
                <a:lnTo>
                  <a:pt x="191" y="413"/>
                </a:lnTo>
                <a:lnTo>
                  <a:pt x="192" y="413"/>
                </a:lnTo>
                <a:lnTo>
                  <a:pt x="192" y="414"/>
                </a:lnTo>
                <a:lnTo>
                  <a:pt x="193" y="414"/>
                </a:lnTo>
                <a:lnTo>
                  <a:pt x="193" y="415"/>
                </a:lnTo>
                <a:lnTo>
                  <a:pt x="194" y="415"/>
                </a:lnTo>
                <a:lnTo>
                  <a:pt x="195" y="416"/>
                </a:lnTo>
                <a:lnTo>
                  <a:pt x="195" y="416"/>
                </a:lnTo>
                <a:lnTo>
                  <a:pt x="196" y="417"/>
                </a:lnTo>
                <a:lnTo>
                  <a:pt x="196" y="417"/>
                </a:lnTo>
                <a:lnTo>
                  <a:pt x="197" y="418"/>
                </a:lnTo>
                <a:lnTo>
                  <a:pt x="197" y="419"/>
                </a:lnTo>
                <a:lnTo>
                  <a:pt x="198" y="419"/>
                </a:lnTo>
                <a:lnTo>
                  <a:pt x="198" y="420"/>
                </a:lnTo>
                <a:lnTo>
                  <a:pt x="199" y="420"/>
                </a:lnTo>
                <a:lnTo>
                  <a:pt x="200" y="421"/>
                </a:lnTo>
                <a:lnTo>
                  <a:pt x="200" y="421"/>
                </a:lnTo>
                <a:lnTo>
                  <a:pt x="201" y="422"/>
                </a:lnTo>
                <a:lnTo>
                  <a:pt x="201" y="422"/>
                </a:lnTo>
                <a:lnTo>
                  <a:pt x="202" y="423"/>
                </a:lnTo>
                <a:lnTo>
                  <a:pt x="202" y="423"/>
                </a:lnTo>
                <a:lnTo>
                  <a:pt x="203" y="424"/>
                </a:lnTo>
                <a:lnTo>
                  <a:pt x="203" y="424"/>
                </a:lnTo>
                <a:lnTo>
                  <a:pt x="204" y="425"/>
                </a:lnTo>
                <a:lnTo>
                  <a:pt x="205" y="425"/>
                </a:lnTo>
                <a:lnTo>
                  <a:pt x="205" y="426"/>
                </a:lnTo>
                <a:lnTo>
                  <a:pt x="206" y="426"/>
                </a:lnTo>
                <a:lnTo>
                  <a:pt x="206" y="427"/>
                </a:lnTo>
                <a:lnTo>
                  <a:pt x="207" y="427"/>
                </a:lnTo>
                <a:lnTo>
                  <a:pt x="207" y="428"/>
                </a:lnTo>
                <a:lnTo>
                  <a:pt x="208" y="428"/>
                </a:lnTo>
                <a:lnTo>
                  <a:pt x="208" y="429"/>
                </a:lnTo>
                <a:lnTo>
                  <a:pt x="209" y="429"/>
                </a:lnTo>
                <a:lnTo>
                  <a:pt x="210" y="430"/>
                </a:lnTo>
                <a:lnTo>
                  <a:pt x="210" y="430"/>
                </a:lnTo>
                <a:lnTo>
                  <a:pt x="211" y="431"/>
                </a:lnTo>
                <a:lnTo>
                  <a:pt x="211" y="431"/>
                </a:lnTo>
                <a:lnTo>
                  <a:pt x="212" y="431"/>
                </a:lnTo>
                <a:lnTo>
                  <a:pt x="212" y="432"/>
                </a:lnTo>
                <a:lnTo>
                  <a:pt x="213" y="432"/>
                </a:lnTo>
                <a:lnTo>
                  <a:pt x="213" y="433"/>
                </a:lnTo>
                <a:lnTo>
                  <a:pt x="214" y="433"/>
                </a:lnTo>
                <a:lnTo>
                  <a:pt x="214" y="434"/>
                </a:lnTo>
                <a:lnTo>
                  <a:pt x="215" y="434"/>
                </a:lnTo>
                <a:lnTo>
                  <a:pt x="216" y="435"/>
                </a:lnTo>
                <a:lnTo>
                  <a:pt x="216" y="435"/>
                </a:lnTo>
                <a:lnTo>
                  <a:pt x="217" y="436"/>
                </a:lnTo>
                <a:lnTo>
                  <a:pt x="217" y="436"/>
                </a:lnTo>
                <a:lnTo>
                  <a:pt x="218" y="437"/>
                </a:lnTo>
                <a:lnTo>
                  <a:pt x="218" y="437"/>
                </a:lnTo>
                <a:lnTo>
                  <a:pt x="219" y="437"/>
                </a:lnTo>
                <a:lnTo>
                  <a:pt x="219" y="438"/>
                </a:lnTo>
                <a:lnTo>
                  <a:pt x="220" y="438"/>
                </a:lnTo>
                <a:lnTo>
                  <a:pt x="221" y="439"/>
                </a:lnTo>
                <a:lnTo>
                  <a:pt x="221" y="439"/>
                </a:lnTo>
                <a:lnTo>
                  <a:pt x="222" y="440"/>
                </a:lnTo>
                <a:lnTo>
                  <a:pt x="222" y="440"/>
                </a:lnTo>
                <a:lnTo>
                  <a:pt x="223" y="441"/>
                </a:lnTo>
                <a:lnTo>
                  <a:pt x="223" y="441"/>
                </a:lnTo>
                <a:lnTo>
                  <a:pt x="224" y="441"/>
                </a:lnTo>
                <a:lnTo>
                  <a:pt x="224" y="442"/>
                </a:lnTo>
                <a:lnTo>
                  <a:pt x="225" y="442"/>
                </a:lnTo>
                <a:lnTo>
                  <a:pt x="226" y="443"/>
                </a:lnTo>
                <a:lnTo>
                  <a:pt x="226" y="443"/>
                </a:lnTo>
                <a:lnTo>
                  <a:pt x="227" y="444"/>
                </a:lnTo>
                <a:lnTo>
                  <a:pt x="227" y="444"/>
                </a:lnTo>
                <a:lnTo>
                  <a:pt x="228" y="444"/>
                </a:lnTo>
                <a:lnTo>
                  <a:pt x="228" y="445"/>
                </a:lnTo>
                <a:lnTo>
                  <a:pt x="229" y="445"/>
                </a:lnTo>
                <a:lnTo>
                  <a:pt x="229" y="446"/>
                </a:lnTo>
                <a:lnTo>
                  <a:pt x="230" y="446"/>
                </a:lnTo>
                <a:lnTo>
                  <a:pt x="230" y="447"/>
                </a:lnTo>
                <a:lnTo>
                  <a:pt x="231" y="447"/>
                </a:lnTo>
                <a:lnTo>
                  <a:pt x="232" y="447"/>
                </a:lnTo>
                <a:lnTo>
                  <a:pt x="232" y="448"/>
                </a:lnTo>
                <a:lnTo>
                  <a:pt x="233" y="448"/>
                </a:lnTo>
                <a:lnTo>
                  <a:pt x="233" y="449"/>
                </a:lnTo>
                <a:lnTo>
                  <a:pt x="234" y="449"/>
                </a:lnTo>
                <a:lnTo>
                  <a:pt x="234" y="449"/>
                </a:lnTo>
                <a:lnTo>
                  <a:pt x="235" y="450"/>
                </a:lnTo>
                <a:lnTo>
                  <a:pt x="235" y="450"/>
                </a:lnTo>
                <a:lnTo>
                  <a:pt x="236" y="451"/>
                </a:lnTo>
                <a:lnTo>
                  <a:pt x="237" y="451"/>
                </a:lnTo>
                <a:lnTo>
                  <a:pt x="237" y="451"/>
                </a:lnTo>
                <a:lnTo>
                  <a:pt x="238" y="452"/>
                </a:lnTo>
                <a:lnTo>
                  <a:pt x="238" y="452"/>
                </a:lnTo>
                <a:lnTo>
                  <a:pt x="239" y="453"/>
                </a:lnTo>
                <a:lnTo>
                  <a:pt x="239" y="453"/>
                </a:lnTo>
                <a:lnTo>
                  <a:pt x="240" y="453"/>
                </a:lnTo>
                <a:lnTo>
                  <a:pt x="240" y="454"/>
                </a:lnTo>
                <a:lnTo>
                  <a:pt x="241" y="454"/>
                </a:lnTo>
                <a:lnTo>
                  <a:pt x="242" y="454"/>
                </a:lnTo>
                <a:lnTo>
                  <a:pt x="242" y="455"/>
                </a:lnTo>
                <a:lnTo>
                  <a:pt x="243" y="455"/>
                </a:lnTo>
                <a:lnTo>
                  <a:pt x="243" y="456"/>
                </a:lnTo>
                <a:lnTo>
                  <a:pt x="244" y="456"/>
                </a:lnTo>
                <a:lnTo>
                  <a:pt x="244" y="456"/>
                </a:lnTo>
                <a:lnTo>
                  <a:pt x="245" y="457"/>
                </a:lnTo>
                <a:lnTo>
                  <a:pt x="245" y="457"/>
                </a:lnTo>
                <a:lnTo>
                  <a:pt x="246" y="457"/>
                </a:lnTo>
                <a:lnTo>
                  <a:pt x="246" y="458"/>
                </a:lnTo>
                <a:lnTo>
                  <a:pt x="247" y="458"/>
                </a:lnTo>
                <a:lnTo>
                  <a:pt x="248" y="459"/>
                </a:lnTo>
                <a:lnTo>
                  <a:pt x="248" y="459"/>
                </a:lnTo>
                <a:lnTo>
                  <a:pt x="249" y="459"/>
                </a:lnTo>
                <a:lnTo>
                  <a:pt x="249" y="460"/>
                </a:lnTo>
                <a:lnTo>
                  <a:pt x="250" y="460"/>
                </a:lnTo>
                <a:lnTo>
                  <a:pt x="250" y="460"/>
                </a:lnTo>
                <a:lnTo>
                  <a:pt x="251" y="461"/>
                </a:lnTo>
                <a:lnTo>
                  <a:pt x="251" y="461"/>
                </a:lnTo>
                <a:lnTo>
                  <a:pt x="252" y="461"/>
                </a:lnTo>
                <a:lnTo>
                  <a:pt x="253" y="462"/>
                </a:lnTo>
                <a:lnTo>
                  <a:pt x="253" y="462"/>
                </a:lnTo>
                <a:lnTo>
                  <a:pt x="254" y="462"/>
                </a:lnTo>
                <a:lnTo>
                  <a:pt x="254" y="463"/>
                </a:lnTo>
                <a:lnTo>
                  <a:pt x="255" y="463"/>
                </a:lnTo>
                <a:lnTo>
                  <a:pt x="255" y="464"/>
                </a:lnTo>
                <a:lnTo>
                  <a:pt x="256" y="464"/>
                </a:lnTo>
                <a:lnTo>
                  <a:pt x="256" y="464"/>
                </a:lnTo>
                <a:lnTo>
                  <a:pt x="257" y="465"/>
                </a:lnTo>
                <a:lnTo>
                  <a:pt x="258" y="465"/>
                </a:lnTo>
                <a:lnTo>
                  <a:pt x="258" y="465"/>
                </a:lnTo>
                <a:lnTo>
                  <a:pt x="259" y="466"/>
                </a:lnTo>
                <a:lnTo>
                  <a:pt x="259" y="466"/>
                </a:lnTo>
                <a:lnTo>
                  <a:pt x="260" y="466"/>
                </a:lnTo>
                <a:lnTo>
                  <a:pt x="260" y="467"/>
                </a:lnTo>
                <a:lnTo>
                  <a:pt x="261" y="467"/>
                </a:lnTo>
                <a:lnTo>
                  <a:pt x="261" y="467"/>
                </a:lnTo>
                <a:lnTo>
                  <a:pt x="262" y="468"/>
                </a:lnTo>
                <a:lnTo>
                  <a:pt x="263" y="468"/>
                </a:lnTo>
                <a:lnTo>
                  <a:pt x="263" y="468"/>
                </a:lnTo>
                <a:lnTo>
                  <a:pt x="264" y="469"/>
                </a:lnTo>
                <a:lnTo>
                  <a:pt x="264" y="469"/>
                </a:lnTo>
                <a:lnTo>
                  <a:pt x="265" y="469"/>
                </a:lnTo>
                <a:lnTo>
                  <a:pt x="265" y="470"/>
                </a:lnTo>
                <a:lnTo>
                  <a:pt x="266" y="470"/>
                </a:lnTo>
                <a:lnTo>
                  <a:pt x="266" y="470"/>
                </a:lnTo>
                <a:lnTo>
                  <a:pt x="267" y="470"/>
                </a:lnTo>
                <a:lnTo>
                  <a:pt x="267" y="471"/>
                </a:lnTo>
                <a:lnTo>
                  <a:pt x="268" y="471"/>
                </a:lnTo>
                <a:lnTo>
                  <a:pt x="269" y="471"/>
                </a:lnTo>
                <a:lnTo>
                  <a:pt x="269" y="472"/>
                </a:lnTo>
                <a:lnTo>
                  <a:pt x="270" y="472"/>
                </a:lnTo>
                <a:lnTo>
                  <a:pt x="270" y="472"/>
                </a:lnTo>
                <a:lnTo>
                  <a:pt x="271" y="473"/>
                </a:lnTo>
                <a:lnTo>
                  <a:pt x="271" y="473"/>
                </a:lnTo>
                <a:lnTo>
                  <a:pt x="272" y="473"/>
                </a:lnTo>
                <a:lnTo>
                  <a:pt x="272" y="474"/>
                </a:lnTo>
                <a:lnTo>
                  <a:pt x="273" y="474"/>
                </a:lnTo>
                <a:lnTo>
                  <a:pt x="274" y="474"/>
                </a:lnTo>
                <a:lnTo>
                  <a:pt x="274" y="475"/>
                </a:lnTo>
                <a:lnTo>
                  <a:pt x="275" y="475"/>
                </a:lnTo>
                <a:lnTo>
                  <a:pt x="275" y="475"/>
                </a:lnTo>
                <a:lnTo>
                  <a:pt x="276" y="475"/>
                </a:lnTo>
                <a:lnTo>
                  <a:pt x="276" y="476"/>
                </a:lnTo>
                <a:lnTo>
                  <a:pt x="277" y="476"/>
                </a:lnTo>
                <a:lnTo>
                  <a:pt x="277" y="476"/>
                </a:lnTo>
                <a:lnTo>
                  <a:pt x="278" y="477"/>
                </a:lnTo>
                <a:lnTo>
                  <a:pt x="279" y="477"/>
                </a:lnTo>
                <a:lnTo>
                  <a:pt x="279" y="477"/>
                </a:lnTo>
                <a:lnTo>
                  <a:pt x="280" y="477"/>
                </a:lnTo>
                <a:lnTo>
                  <a:pt x="280" y="478"/>
                </a:lnTo>
                <a:lnTo>
                  <a:pt x="281" y="478"/>
                </a:lnTo>
                <a:lnTo>
                  <a:pt x="281" y="478"/>
                </a:lnTo>
                <a:lnTo>
                  <a:pt x="282" y="479"/>
                </a:lnTo>
                <a:lnTo>
                  <a:pt x="282" y="479"/>
                </a:lnTo>
                <a:lnTo>
                  <a:pt x="283" y="479"/>
                </a:lnTo>
                <a:lnTo>
                  <a:pt x="283" y="479"/>
                </a:lnTo>
                <a:lnTo>
                  <a:pt x="284" y="480"/>
                </a:lnTo>
                <a:lnTo>
                  <a:pt x="285" y="480"/>
                </a:lnTo>
                <a:lnTo>
                  <a:pt x="285" y="480"/>
                </a:lnTo>
                <a:lnTo>
                  <a:pt x="286" y="481"/>
                </a:lnTo>
                <a:lnTo>
                  <a:pt x="286" y="481"/>
                </a:lnTo>
                <a:lnTo>
                  <a:pt x="287" y="481"/>
                </a:lnTo>
                <a:lnTo>
                  <a:pt x="287" y="481"/>
                </a:lnTo>
                <a:lnTo>
                  <a:pt x="288" y="482"/>
                </a:lnTo>
                <a:lnTo>
                  <a:pt x="288" y="482"/>
                </a:lnTo>
                <a:lnTo>
                  <a:pt x="289" y="482"/>
                </a:lnTo>
                <a:lnTo>
                  <a:pt x="290" y="482"/>
                </a:lnTo>
                <a:lnTo>
                  <a:pt x="290" y="483"/>
                </a:lnTo>
                <a:lnTo>
                  <a:pt x="291" y="483"/>
                </a:lnTo>
                <a:lnTo>
                  <a:pt x="291" y="483"/>
                </a:lnTo>
                <a:lnTo>
                  <a:pt x="292" y="484"/>
                </a:lnTo>
                <a:lnTo>
                  <a:pt x="292" y="484"/>
                </a:lnTo>
                <a:lnTo>
                  <a:pt x="293" y="484"/>
                </a:lnTo>
                <a:lnTo>
                  <a:pt x="293" y="484"/>
                </a:lnTo>
                <a:lnTo>
                  <a:pt x="294" y="485"/>
                </a:lnTo>
                <a:lnTo>
                  <a:pt x="295" y="485"/>
                </a:lnTo>
                <a:lnTo>
                  <a:pt x="295" y="485"/>
                </a:lnTo>
                <a:lnTo>
                  <a:pt x="296" y="485"/>
                </a:lnTo>
                <a:lnTo>
                  <a:pt x="296" y="486"/>
                </a:lnTo>
                <a:lnTo>
                  <a:pt x="297" y="486"/>
                </a:lnTo>
                <a:lnTo>
                  <a:pt x="297" y="486"/>
                </a:lnTo>
                <a:lnTo>
                  <a:pt x="298" y="486"/>
                </a:lnTo>
                <a:lnTo>
                  <a:pt x="298" y="487"/>
                </a:lnTo>
                <a:lnTo>
                  <a:pt x="299" y="487"/>
                </a:lnTo>
                <a:lnTo>
                  <a:pt x="299" y="487"/>
                </a:lnTo>
                <a:lnTo>
                  <a:pt x="300" y="487"/>
                </a:lnTo>
                <a:lnTo>
                  <a:pt x="301" y="488"/>
                </a:lnTo>
                <a:lnTo>
                  <a:pt x="301" y="488"/>
                </a:lnTo>
                <a:lnTo>
                  <a:pt x="302" y="488"/>
                </a:lnTo>
                <a:lnTo>
                  <a:pt x="302" y="488"/>
                </a:lnTo>
                <a:lnTo>
                  <a:pt x="303" y="489"/>
                </a:lnTo>
                <a:lnTo>
                  <a:pt x="303" y="489"/>
                </a:lnTo>
                <a:lnTo>
                  <a:pt x="304" y="489"/>
                </a:lnTo>
                <a:lnTo>
                  <a:pt x="304" y="489"/>
                </a:lnTo>
                <a:lnTo>
                  <a:pt x="305" y="490"/>
                </a:lnTo>
                <a:lnTo>
                  <a:pt x="306" y="490"/>
                </a:lnTo>
                <a:lnTo>
                  <a:pt x="306" y="490"/>
                </a:lnTo>
                <a:lnTo>
                  <a:pt x="307" y="490"/>
                </a:lnTo>
                <a:lnTo>
                  <a:pt x="307" y="491"/>
                </a:lnTo>
                <a:lnTo>
                  <a:pt x="308" y="491"/>
                </a:lnTo>
                <a:lnTo>
                  <a:pt x="308" y="491"/>
                </a:lnTo>
                <a:lnTo>
                  <a:pt x="309" y="491"/>
                </a:lnTo>
                <a:lnTo>
                  <a:pt x="309" y="492"/>
                </a:lnTo>
                <a:lnTo>
                  <a:pt x="310" y="492"/>
                </a:lnTo>
                <a:lnTo>
                  <a:pt x="311" y="492"/>
                </a:lnTo>
                <a:lnTo>
                  <a:pt x="311" y="492"/>
                </a:lnTo>
                <a:lnTo>
                  <a:pt x="312" y="492"/>
                </a:lnTo>
                <a:lnTo>
                  <a:pt x="312" y="493"/>
                </a:lnTo>
                <a:lnTo>
                  <a:pt x="313" y="493"/>
                </a:lnTo>
                <a:lnTo>
                  <a:pt x="313" y="493"/>
                </a:lnTo>
                <a:lnTo>
                  <a:pt x="314" y="493"/>
                </a:lnTo>
                <a:lnTo>
                  <a:pt x="314" y="494"/>
                </a:lnTo>
                <a:lnTo>
                  <a:pt x="315" y="494"/>
                </a:lnTo>
                <a:lnTo>
                  <a:pt x="315" y="494"/>
                </a:lnTo>
                <a:lnTo>
                  <a:pt x="316" y="494"/>
                </a:lnTo>
                <a:lnTo>
                  <a:pt x="317" y="494"/>
                </a:lnTo>
                <a:lnTo>
                  <a:pt x="317" y="495"/>
                </a:lnTo>
                <a:lnTo>
                  <a:pt x="318" y="495"/>
                </a:lnTo>
                <a:lnTo>
                  <a:pt x="318" y="495"/>
                </a:lnTo>
                <a:lnTo>
                  <a:pt x="319" y="495"/>
                </a:lnTo>
                <a:lnTo>
                  <a:pt x="319" y="496"/>
                </a:lnTo>
                <a:lnTo>
                  <a:pt x="320" y="496"/>
                </a:lnTo>
                <a:lnTo>
                  <a:pt x="320" y="496"/>
                </a:lnTo>
                <a:lnTo>
                  <a:pt x="321" y="496"/>
                </a:lnTo>
                <a:lnTo>
                  <a:pt x="322" y="496"/>
                </a:lnTo>
                <a:lnTo>
                  <a:pt x="322" y="497"/>
                </a:lnTo>
                <a:lnTo>
                  <a:pt x="323" y="497"/>
                </a:lnTo>
                <a:lnTo>
                  <a:pt x="323" y="497"/>
                </a:lnTo>
                <a:lnTo>
                  <a:pt x="324" y="497"/>
                </a:lnTo>
                <a:lnTo>
                  <a:pt x="324" y="497"/>
                </a:lnTo>
                <a:lnTo>
                  <a:pt x="325" y="498"/>
                </a:lnTo>
                <a:lnTo>
                  <a:pt x="325" y="498"/>
                </a:lnTo>
                <a:lnTo>
                  <a:pt x="326" y="498"/>
                </a:lnTo>
                <a:lnTo>
                  <a:pt x="327" y="498"/>
                </a:lnTo>
                <a:lnTo>
                  <a:pt x="327" y="499"/>
                </a:lnTo>
                <a:lnTo>
                  <a:pt x="328" y="499"/>
                </a:lnTo>
                <a:lnTo>
                  <a:pt x="328" y="499"/>
                </a:lnTo>
                <a:lnTo>
                  <a:pt x="329" y="499"/>
                </a:lnTo>
                <a:lnTo>
                  <a:pt x="329" y="499"/>
                </a:lnTo>
                <a:lnTo>
                  <a:pt x="330" y="500"/>
                </a:lnTo>
                <a:lnTo>
                  <a:pt x="330" y="500"/>
                </a:lnTo>
                <a:lnTo>
                  <a:pt x="331" y="500"/>
                </a:lnTo>
                <a:lnTo>
                  <a:pt x="332" y="500"/>
                </a:lnTo>
                <a:lnTo>
                  <a:pt x="332" y="500"/>
                </a:lnTo>
                <a:lnTo>
                  <a:pt x="333" y="501"/>
                </a:lnTo>
                <a:lnTo>
                  <a:pt x="333" y="501"/>
                </a:lnTo>
                <a:lnTo>
                  <a:pt x="334" y="501"/>
                </a:lnTo>
                <a:lnTo>
                  <a:pt x="334" y="501"/>
                </a:lnTo>
                <a:lnTo>
                  <a:pt x="335" y="501"/>
                </a:lnTo>
                <a:lnTo>
                  <a:pt x="335" y="502"/>
                </a:lnTo>
                <a:lnTo>
                  <a:pt x="336" y="502"/>
                </a:lnTo>
                <a:lnTo>
                  <a:pt x="336" y="502"/>
                </a:lnTo>
                <a:lnTo>
                  <a:pt x="337" y="502"/>
                </a:lnTo>
                <a:lnTo>
                  <a:pt x="338" y="502"/>
                </a:lnTo>
                <a:lnTo>
                  <a:pt x="338" y="502"/>
                </a:lnTo>
                <a:lnTo>
                  <a:pt x="339" y="503"/>
                </a:lnTo>
                <a:lnTo>
                  <a:pt x="339" y="503"/>
                </a:lnTo>
                <a:lnTo>
                  <a:pt x="340" y="503"/>
                </a:lnTo>
                <a:lnTo>
                  <a:pt x="340" y="503"/>
                </a:lnTo>
                <a:lnTo>
                  <a:pt x="341" y="503"/>
                </a:lnTo>
                <a:lnTo>
                  <a:pt x="341" y="504"/>
                </a:lnTo>
                <a:lnTo>
                  <a:pt x="342" y="504"/>
                </a:lnTo>
                <a:lnTo>
                  <a:pt x="343" y="504"/>
                </a:lnTo>
                <a:lnTo>
                  <a:pt x="343" y="504"/>
                </a:lnTo>
                <a:lnTo>
                  <a:pt x="344" y="504"/>
                </a:lnTo>
                <a:lnTo>
                  <a:pt x="344" y="505"/>
                </a:lnTo>
                <a:lnTo>
                  <a:pt x="345" y="505"/>
                </a:lnTo>
                <a:lnTo>
                  <a:pt x="345" y="505"/>
                </a:lnTo>
                <a:lnTo>
                  <a:pt x="346" y="505"/>
                </a:lnTo>
                <a:lnTo>
                  <a:pt x="346" y="505"/>
                </a:lnTo>
                <a:lnTo>
                  <a:pt x="347" y="505"/>
                </a:lnTo>
                <a:lnTo>
                  <a:pt x="348" y="506"/>
                </a:lnTo>
                <a:lnTo>
                  <a:pt x="348" y="506"/>
                </a:lnTo>
                <a:lnTo>
                  <a:pt x="349" y="506"/>
                </a:lnTo>
                <a:lnTo>
                  <a:pt x="349" y="506"/>
                </a:lnTo>
                <a:lnTo>
                  <a:pt x="350" y="506"/>
                </a:lnTo>
                <a:lnTo>
                  <a:pt x="350" y="506"/>
                </a:lnTo>
                <a:lnTo>
                  <a:pt x="351" y="507"/>
                </a:lnTo>
                <a:lnTo>
                  <a:pt x="351" y="507"/>
                </a:lnTo>
                <a:lnTo>
                  <a:pt x="352" y="507"/>
                </a:lnTo>
                <a:lnTo>
                  <a:pt x="352" y="507"/>
                </a:lnTo>
                <a:lnTo>
                  <a:pt x="353" y="507"/>
                </a:lnTo>
                <a:lnTo>
                  <a:pt x="354" y="507"/>
                </a:lnTo>
                <a:lnTo>
                  <a:pt x="354" y="508"/>
                </a:lnTo>
                <a:lnTo>
                  <a:pt x="355" y="508"/>
                </a:lnTo>
                <a:lnTo>
                  <a:pt x="355" y="508"/>
                </a:lnTo>
                <a:lnTo>
                  <a:pt x="356" y="508"/>
                </a:lnTo>
                <a:lnTo>
                  <a:pt x="356" y="508"/>
                </a:lnTo>
                <a:lnTo>
                  <a:pt x="357" y="508"/>
                </a:lnTo>
                <a:lnTo>
                  <a:pt x="357" y="509"/>
                </a:lnTo>
                <a:lnTo>
                  <a:pt x="358" y="509"/>
                </a:lnTo>
                <a:lnTo>
                  <a:pt x="359" y="509"/>
                </a:lnTo>
                <a:lnTo>
                  <a:pt x="359" y="509"/>
                </a:lnTo>
                <a:lnTo>
                  <a:pt x="360" y="509"/>
                </a:lnTo>
                <a:lnTo>
                  <a:pt x="360" y="509"/>
                </a:lnTo>
                <a:lnTo>
                  <a:pt x="361" y="510"/>
                </a:lnTo>
                <a:lnTo>
                  <a:pt x="361" y="510"/>
                </a:lnTo>
                <a:lnTo>
                  <a:pt x="362" y="510"/>
                </a:lnTo>
                <a:lnTo>
                  <a:pt x="362" y="510"/>
                </a:lnTo>
                <a:lnTo>
                  <a:pt x="363" y="510"/>
                </a:lnTo>
                <a:lnTo>
                  <a:pt x="364" y="510"/>
                </a:lnTo>
                <a:lnTo>
                  <a:pt x="364" y="511"/>
                </a:lnTo>
                <a:lnTo>
                  <a:pt x="365" y="511"/>
                </a:lnTo>
                <a:lnTo>
                  <a:pt x="365" y="511"/>
                </a:lnTo>
                <a:lnTo>
                  <a:pt x="366" y="511"/>
                </a:lnTo>
                <a:lnTo>
                  <a:pt x="366" y="511"/>
                </a:lnTo>
                <a:lnTo>
                  <a:pt x="367" y="511"/>
                </a:lnTo>
                <a:lnTo>
                  <a:pt x="367" y="512"/>
                </a:lnTo>
                <a:lnTo>
                  <a:pt x="368" y="512"/>
                </a:lnTo>
                <a:lnTo>
                  <a:pt x="368" y="512"/>
                </a:lnTo>
                <a:lnTo>
                  <a:pt x="369" y="512"/>
                </a:lnTo>
                <a:lnTo>
                  <a:pt x="370" y="512"/>
                </a:lnTo>
                <a:lnTo>
                  <a:pt x="370" y="512"/>
                </a:lnTo>
                <a:lnTo>
                  <a:pt x="371" y="512"/>
                </a:lnTo>
                <a:lnTo>
                  <a:pt x="371" y="513"/>
                </a:lnTo>
                <a:lnTo>
                  <a:pt x="372" y="513"/>
                </a:lnTo>
                <a:lnTo>
                  <a:pt x="372" y="513"/>
                </a:lnTo>
                <a:lnTo>
                  <a:pt x="373" y="513"/>
                </a:lnTo>
                <a:lnTo>
                  <a:pt x="373" y="513"/>
                </a:lnTo>
                <a:lnTo>
                  <a:pt x="374" y="513"/>
                </a:lnTo>
                <a:lnTo>
                  <a:pt x="375" y="513"/>
                </a:lnTo>
                <a:lnTo>
                  <a:pt x="375" y="514"/>
                </a:lnTo>
                <a:lnTo>
                  <a:pt x="376" y="514"/>
                </a:lnTo>
                <a:lnTo>
                  <a:pt x="376" y="514"/>
                </a:lnTo>
                <a:lnTo>
                  <a:pt x="377" y="514"/>
                </a:lnTo>
                <a:lnTo>
                  <a:pt x="377" y="514"/>
                </a:lnTo>
                <a:lnTo>
                  <a:pt x="378" y="514"/>
                </a:lnTo>
                <a:lnTo>
                  <a:pt x="378" y="514"/>
                </a:lnTo>
                <a:lnTo>
                  <a:pt x="379" y="515"/>
                </a:lnTo>
                <a:lnTo>
                  <a:pt x="380" y="515"/>
                </a:lnTo>
                <a:lnTo>
                  <a:pt x="380" y="515"/>
                </a:lnTo>
                <a:lnTo>
                  <a:pt x="381" y="515"/>
                </a:lnTo>
                <a:lnTo>
                  <a:pt x="381" y="515"/>
                </a:lnTo>
                <a:lnTo>
                  <a:pt x="382" y="515"/>
                </a:lnTo>
                <a:lnTo>
                  <a:pt x="382" y="515"/>
                </a:lnTo>
                <a:lnTo>
                  <a:pt x="383" y="516"/>
                </a:lnTo>
                <a:lnTo>
                  <a:pt x="383" y="516"/>
                </a:lnTo>
                <a:lnTo>
                  <a:pt x="384" y="516"/>
                </a:lnTo>
                <a:lnTo>
                  <a:pt x="385" y="516"/>
                </a:lnTo>
                <a:lnTo>
                  <a:pt x="385" y="516"/>
                </a:lnTo>
                <a:lnTo>
                  <a:pt x="386" y="516"/>
                </a:lnTo>
                <a:lnTo>
                  <a:pt x="386" y="516"/>
                </a:lnTo>
                <a:lnTo>
                  <a:pt x="387" y="517"/>
                </a:lnTo>
                <a:lnTo>
                  <a:pt x="387" y="517"/>
                </a:lnTo>
                <a:lnTo>
                  <a:pt x="388" y="517"/>
                </a:lnTo>
                <a:lnTo>
                  <a:pt x="388" y="517"/>
                </a:lnTo>
                <a:lnTo>
                  <a:pt x="389" y="517"/>
                </a:lnTo>
                <a:lnTo>
                  <a:pt x="389" y="517"/>
                </a:lnTo>
                <a:lnTo>
                  <a:pt x="390" y="517"/>
                </a:lnTo>
                <a:lnTo>
                  <a:pt x="391" y="517"/>
                </a:lnTo>
                <a:lnTo>
                  <a:pt x="391" y="518"/>
                </a:lnTo>
                <a:lnTo>
                  <a:pt x="392" y="518"/>
                </a:lnTo>
                <a:lnTo>
                  <a:pt x="392" y="518"/>
                </a:lnTo>
                <a:lnTo>
                  <a:pt x="393" y="518"/>
                </a:lnTo>
                <a:lnTo>
                  <a:pt x="393" y="518"/>
                </a:lnTo>
                <a:lnTo>
                  <a:pt x="394" y="518"/>
                </a:lnTo>
                <a:lnTo>
                  <a:pt x="394" y="518"/>
                </a:lnTo>
                <a:lnTo>
                  <a:pt x="395" y="518"/>
                </a:lnTo>
                <a:lnTo>
                  <a:pt x="396" y="519"/>
                </a:lnTo>
                <a:lnTo>
                  <a:pt x="396" y="519"/>
                </a:lnTo>
                <a:lnTo>
                  <a:pt x="397" y="519"/>
                </a:lnTo>
                <a:lnTo>
                  <a:pt x="397" y="519"/>
                </a:lnTo>
                <a:lnTo>
                  <a:pt x="398" y="519"/>
                </a:lnTo>
                <a:lnTo>
                  <a:pt x="398" y="519"/>
                </a:lnTo>
                <a:lnTo>
                  <a:pt x="399" y="519"/>
                </a:lnTo>
                <a:lnTo>
                  <a:pt x="399" y="519"/>
                </a:lnTo>
                <a:lnTo>
                  <a:pt x="400" y="520"/>
                </a:lnTo>
                <a:lnTo>
                  <a:pt x="401" y="520"/>
                </a:lnTo>
                <a:lnTo>
                  <a:pt x="401" y="520"/>
                </a:lnTo>
                <a:lnTo>
                  <a:pt x="402" y="520"/>
                </a:lnTo>
                <a:lnTo>
                  <a:pt x="402" y="520"/>
                </a:lnTo>
                <a:lnTo>
                  <a:pt x="403" y="520"/>
                </a:lnTo>
                <a:lnTo>
                  <a:pt x="403" y="520"/>
                </a:lnTo>
                <a:lnTo>
                  <a:pt x="404" y="520"/>
                </a:lnTo>
                <a:lnTo>
                  <a:pt x="404" y="521"/>
                </a:lnTo>
                <a:lnTo>
                  <a:pt x="405" y="521"/>
                </a:lnTo>
                <a:lnTo>
                  <a:pt x="405" y="521"/>
                </a:lnTo>
                <a:lnTo>
                  <a:pt x="406" y="521"/>
                </a:lnTo>
                <a:lnTo>
                  <a:pt x="407" y="521"/>
                </a:lnTo>
                <a:lnTo>
                  <a:pt x="407" y="521"/>
                </a:lnTo>
                <a:lnTo>
                  <a:pt x="408" y="521"/>
                </a:lnTo>
                <a:lnTo>
                  <a:pt x="408" y="521"/>
                </a:lnTo>
                <a:lnTo>
                  <a:pt x="409" y="521"/>
                </a:lnTo>
                <a:lnTo>
                  <a:pt x="409" y="522"/>
                </a:lnTo>
                <a:lnTo>
                  <a:pt x="410" y="522"/>
                </a:lnTo>
                <a:lnTo>
                  <a:pt x="410" y="522"/>
                </a:lnTo>
                <a:lnTo>
                  <a:pt x="411" y="522"/>
                </a:lnTo>
                <a:lnTo>
                  <a:pt x="412" y="522"/>
                </a:lnTo>
                <a:lnTo>
                  <a:pt x="412" y="522"/>
                </a:lnTo>
                <a:lnTo>
                  <a:pt x="413" y="522"/>
                </a:lnTo>
                <a:lnTo>
                  <a:pt x="413" y="522"/>
                </a:lnTo>
                <a:lnTo>
                  <a:pt x="414" y="522"/>
                </a:lnTo>
                <a:lnTo>
                  <a:pt x="414" y="523"/>
                </a:lnTo>
                <a:lnTo>
                  <a:pt x="415" y="523"/>
                </a:lnTo>
                <a:lnTo>
                  <a:pt x="415" y="523"/>
                </a:lnTo>
                <a:lnTo>
                  <a:pt x="416" y="523"/>
                </a:lnTo>
                <a:lnTo>
                  <a:pt x="417" y="523"/>
                </a:lnTo>
                <a:lnTo>
                  <a:pt x="417" y="523"/>
                </a:lnTo>
                <a:lnTo>
                  <a:pt x="418" y="523"/>
                </a:lnTo>
                <a:lnTo>
                  <a:pt x="418" y="523"/>
                </a:lnTo>
                <a:lnTo>
                  <a:pt x="419" y="523"/>
                </a:lnTo>
                <a:lnTo>
                  <a:pt x="419" y="524"/>
                </a:lnTo>
                <a:lnTo>
                  <a:pt x="420" y="524"/>
                </a:lnTo>
                <a:lnTo>
                  <a:pt x="420" y="524"/>
                </a:lnTo>
                <a:lnTo>
                  <a:pt x="421" y="524"/>
                </a:lnTo>
                <a:lnTo>
                  <a:pt x="421" y="524"/>
                </a:lnTo>
                <a:lnTo>
                  <a:pt x="422" y="524"/>
                </a:lnTo>
                <a:lnTo>
                  <a:pt x="423" y="524"/>
                </a:lnTo>
                <a:lnTo>
                  <a:pt x="423" y="524"/>
                </a:lnTo>
                <a:lnTo>
                  <a:pt x="424" y="524"/>
                </a:lnTo>
                <a:lnTo>
                  <a:pt x="424" y="524"/>
                </a:lnTo>
                <a:lnTo>
                  <a:pt x="425" y="525"/>
                </a:lnTo>
                <a:lnTo>
                  <a:pt x="425" y="525"/>
                </a:lnTo>
                <a:lnTo>
                  <a:pt x="426" y="525"/>
                </a:lnTo>
                <a:lnTo>
                  <a:pt x="426" y="525"/>
                </a:lnTo>
                <a:lnTo>
                  <a:pt x="427" y="525"/>
                </a:lnTo>
                <a:lnTo>
                  <a:pt x="428" y="525"/>
                </a:lnTo>
                <a:lnTo>
                  <a:pt x="428" y="525"/>
                </a:lnTo>
                <a:lnTo>
                  <a:pt x="429" y="525"/>
                </a:lnTo>
                <a:lnTo>
                  <a:pt x="429" y="525"/>
                </a:lnTo>
                <a:lnTo>
                  <a:pt x="430" y="525"/>
                </a:lnTo>
                <a:lnTo>
                  <a:pt x="430" y="526"/>
                </a:lnTo>
                <a:lnTo>
                  <a:pt x="431" y="526"/>
                </a:lnTo>
                <a:lnTo>
                  <a:pt x="431" y="526"/>
                </a:lnTo>
                <a:lnTo>
                  <a:pt x="432" y="526"/>
                </a:lnTo>
                <a:lnTo>
                  <a:pt x="433" y="526"/>
                </a:lnTo>
                <a:lnTo>
                  <a:pt x="433" y="526"/>
                </a:lnTo>
                <a:lnTo>
                  <a:pt x="434" y="526"/>
                </a:lnTo>
                <a:lnTo>
                  <a:pt x="434" y="526"/>
                </a:lnTo>
                <a:lnTo>
                  <a:pt x="435" y="526"/>
                </a:lnTo>
                <a:lnTo>
                  <a:pt x="435" y="526"/>
                </a:lnTo>
                <a:lnTo>
                  <a:pt x="436" y="526"/>
                </a:lnTo>
                <a:lnTo>
                  <a:pt x="436" y="527"/>
                </a:lnTo>
                <a:lnTo>
                  <a:pt x="437" y="527"/>
                </a:lnTo>
                <a:lnTo>
                  <a:pt x="437" y="527"/>
                </a:lnTo>
                <a:lnTo>
                  <a:pt x="438" y="527"/>
                </a:lnTo>
                <a:lnTo>
                  <a:pt x="439" y="527"/>
                </a:lnTo>
                <a:lnTo>
                  <a:pt x="439" y="527"/>
                </a:lnTo>
                <a:lnTo>
                  <a:pt x="440" y="527"/>
                </a:lnTo>
                <a:lnTo>
                  <a:pt x="440" y="527"/>
                </a:lnTo>
                <a:lnTo>
                  <a:pt x="441" y="527"/>
                </a:lnTo>
                <a:lnTo>
                  <a:pt x="441" y="527"/>
                </a:lnTo>
                <a:lnTo>
                  <a:pt x="442" y="527"/>
                </a:lnTo>
                <a:lnTo>
                  <a:pt x="442" y="528"/>
                </a:lnTo>
                <a:lnTo>
                  <a:pt x="443" y="528"/>
                </a:lnTo>
                <a:lnTo>
                  <a:pt x="444" y="528"/>
                </a:lnTo>
                <a:lnTo>
                  <a:pt x="444" y="528"/>
                </a:lnTo>
                <a:lnTo>
                  <a:pt x="445" y="528"/>
                </a:lnTo>
                <a:lnTo>
                  <a:pt x="445" y="528"/>
                </a:lnTo>
                <a:lnTo>
                  <a:pt x="446" y="528"/>
                </a:lnTo>
                <a:lnTo>
                  <a:pt x="446" y="528"/>
                </a:lnTo>
                <a:lnTo>
                  <a:pt x="447" y="528"/>
                </a:lnTo>
                <a:lnTo>
                  <a:pt x="447" y="528"/>
                </a:lnTo>
                <a:lnTo>
                  <a:pt x="448" y="528"/>
                </a:lnTo>
                <a:lnTo>
                  <a:pt x="449" y="529"/>
                </a:lnTo>
                <a:lnTo>
                  <a:pt x="449" y="529"/>
                </a:lnTo>
                <a:lnTo>
                  <a:pt x="450" y="529"/>
                </a:lnTo>
                <a:lnTo>
                  <a:pt x="450" y="529"/>
                </a:lnTo>
                <a:lnTo>
                  <a:pt x="451" y="529"/>
                </a:lnTo>
                <a:lnTo>
                  <a:pt x="451" y="529"/>
                </a:lnTo>
                <a:lnTo>
                  <a:pt x="452" y="529"/>
                </a:lnTo>
                <a:lnTo>
                  <a:pt x="452" y="529"/>
                </a:lnTo>
                <a:lnTo>
                  <a:pt x="453" y="529"/>
                </a:lnTo>
                <a:lnTo>
                  <a:pt x="454" y="529"/>
                </a:lnTo>
                <a:lnTo>
                  <a:pt x="454" y="529"/>
                </a:lnTo>
                <a:lnTo>
                  <a:pt x="455" y="529"/>
                </a:lnTo>
                <a:lnTo>
                  <a:pt x="455" y="530"/>
                </a:lnTo>
                <a:lnTo>
                  <a:pt x="456" y="530"/>
                </a:lnTo>
                <a:lnTo>
                  <a:pt x="456" y="530"/>
                </a:lnTo>
                <a:lnTo>
                  <a:pt x="457" y="530"/>
                </a:lnTo>
                <a:lnTo>
                  <a:pt x="457" y="530"/>
                </a:lnTo>
                <a:lnTo>
                  <a:pt x="458" y="530"/>
                </a:lnTo>
                <a:lnTo>
                  <a:pt x="458" y="530"/>
                </a:lnTo>
                <a:lnTo>
                  <a:pt x="459" y="530"/>
                </a:lnTo>
                <a:lnTo>
                  <a:pt x="460" y="530"/>
                </a:lnTo>
                <a:lnTo>
                  <a:pt x="460" y="530"/>
                </a:lnTo>
                <a:lnTo>
                  <a:pt x="461" y="530"/>
                </a:lnTo>
                <a:lnTo>
                  <a:pt x="461" y="530"/>
                </a:lnTo>
                <a:lnTo>
                  <a:pt x="462" y="530"/>
                </a:lnTo>
                <a:lnTo>
                  <a:pt x="462" y="531"/>
                </a:lnTo>
                <a:lnTo>
                  <a:pt x="463" y="531"/>
                </a:lnTo>
                <a:lnTo>
                  <a:pt x="463" y="531"/>
                </a:lnTo>
                <a:lnTo>
                  <a:pt x="464" y="531"/>
                </a:lnTo>
                <a:lnTo>
                  <a:pt x="465" y="531"/>
                </a:lnTo>
                <a:lnTo>
                  <a:pt x="465" y="531"/>
                </a:lnTo>
                <a:lnTo>
                  <a:pt x="466" y="531"/>
                </a:lnTo>
                <a:lnTo>
                  <a:pt x="466" y="531"/>
                </a:lnTo>
                <a:lnTo>
                  <a:pt x="467" y="531"/>
                </a:lnTo>
                <a:lnTo>
                  <a:pt x="467" y="531"/>
                </a:lnTo>
                <a:lnTo>
                  <a:pt x="468" y="531"/>
                </a:lnTo>
                <a:lnTo>
                  <a:pt x="468" y="531"/>
                </a:lnTo>
                <a:lnTo>
                  <a:pt x="469" y="531"/>
                </a:lnTo>
                <a:lnTo>
                  <a:pt x="470" y="532"/>
                </a:lnTo>
                <a:lnTo>
                  <a:pt x="470" y="532"/>
                </a:lnTo>
                <a:lnTo>
                  <a:pt x="471" y="532"/>
                </a:lnTo>
                <a:lnTo>
                  <a:pt x="471" y="532"/>
                </a:lnTo>
                <a:lnTo>
                  <a:pt x="472" y="532"/>
                </a:lnTo>
                <a:lnTo>
                  <a:pt x="472" y="532"/>
                </a:lnTo>
                <a:lnTo>
                  <a:pt x="473" y="532"/>
                </a:lnTo>
                <a:lnTo>
                  <a:pt x="473" y="532"/>
                </a:lnTo>
                <a:lnTo>
                  <a:pt x="474" y="532"/>
                </a:lnTo>
                <a:lnTo>
                  <a:pt x="474" y="532"/>
                </a:lnTo>
                <a:lnTo>
                  <a:pt x="475" y="532"/>
                </a:lnTo>
                <a:lnTo>
                  <a:pt x="476" y="532"/>
                </a:lnTo>
                <a:lnTo>
                  <a:pt x="476" y="532"/>
                </a:lnTo>
                <a:lnTo>
                  <a:pt x="477" y="532"/>
                </a:lnTo>
                <a:lnTo>
                  <a:pt x="477" y="533"/>
                </a:lnTo>
                <a:lnTo>
                  <a:pt x="478" y="533"/>
                </a:lnTo>
                <a:lnTo>
                  <a:pt x="478" y="533"/>
                </a:lnTo>
                <a:lnTo>
                  <a:pt x="479" y="533"/>
                </a:lnTo>
                <a:lnTo>
                  <a:pt x="479" y="533"/>
                </a:lnTo>
                <a:lnTo>
                  <a:pt x="480" y="533"/>
                </a:lnTo>
                <a:lnTo>
                  <a:pt x="481" y="533"/>
                </a:lnTo>
                <a:lnTo>
                  <a:pt x="481" y="533"/>
                </a:lnTo>
                <a:lnTo>
                  <a:pt x="482" y="533"/>
                </a:lnTo>
                <a:lnTo>
                  <a:pt x="482" y="533"/>
                </a:lnTo>
                <a:lnTo>
                  <a:pt x="483" y="533"/>
                </a:lnTo>
                <a:lnTo>
                  <a:pt x="483" y="533"/>
                </a:lnTo>
                <a:lnTo>
                  <a:pt x="484" y="533"/>
                </a:lnTo>
                <a:lnTo>
                  <a:pt x="484" y="533"/>
                </a:lnTo>
                <a:lnTo>
                  <a:pt x="485" y="533"/>
                </a:lnTo>
                <a:lnTo>
                  <a:pt x="486" y="534"/>
                </a:lnTo>
                <a:lnTo>
                  <a:pt x="486" y="534"/>
                </a:lnTo>
                <a:lnTo>
                  <a:pt x="487" y="534"/>
                </a:lnTo>
                <a:lnTo>
                  <a:pt x="487" y="534"/>
                </a:lnTo>
                <a:lnTo>
                  <a:pt x="488" y="534"/>
                </a:lnTo>
                <a:lnTo>
                  <a:pt x="488" y="534"/>
                </a:lnTo>
                <a:lnTo>
                  <a:pt x="489" y="534"/>
                </a:lnTo>
                <a:lnTo>
                  <a:pt x="489" y="534"/>
                </a:lnTo>
                <a:lnTo>
                  <a:pt x="490" y="534"/>
                </a:lnTo>
                <a:lnTo>
                  <a:pt x="490" y="534"/>
                </a:lnTo>
                <a:lnTo>
                  <a:pt x="491" y="534"/>
                </a:lnTo>
                <a:lnTo>
                  <a:pt x="492" y="534"/>
                </a:lnTo>
                <a:lnTo>
                  <a:pt x="492" y="534"/>
                </a:lnTo>
                <a:lnTo>
                  <a:pt x="493" y="534"/>
                </a:lnTo>
                <a:lnTo>
                  <a:pt x="493" y="534"/>
                </a:lnTo>
                <a:lnTo>
                  <a:pt x="494" y="534"/>
                </a:lnTo>
                <a:lnTo>
                  <a:pt x="494" y="535"/>
                </a:lnTo>
                <a:lnTo>
                  <a:pt x="495" y="535"/>
                </a:lnTo>
                <a:lnTo>
                  <a:pt x="495" y="535"/>
                </a:lnTo>
                <a:lnTo>
                  <a:pt x="496" y="535"/>
                </a:lnTo>
                <a:lnTo>
                  <a:pt x="497" y="535"/>
                </a:lnTo>
                <a:lnTo>
                  <a:pt x="497" y="535"/>
                </a:lnTo>
                <a:lnTo>
                  <a:pt x="498" y="535"/>
                </a:lnTo>
                <a:lnTo>
                  <a:pt x="498" y="535"/>
                </a:lnTo>
                <a:lnTo>
                  <a:pt x="499" y="535"/>
                </a:lnTo>
                <a:lnTo>
                  <a:pt x="499" y="535"/>
                </a:lnTo>
                <a:lnTo>
                  <a:pt x="500" y="535"/>
                </a:lnTo>
                <a:lnTo>
                  <a:pt x="500" y="535"/>
                </a:lnTo>
                <a:lnTo>
                  <a:pt x="501" y="535"/>
                </a:lnTo>
                <a:lnTo>
                  <a:pt x="502" y="535"/>
                </a:lnTo>
                <a:lnTo>
                  <a:pt x="502" y="535"/>
                </a:lnTo>
                <a:lnTo>
                  <a:pt x="503" y="535"/>
                </a:lnTo>
                <a:lnTo>
                  <a:pt x="503" y="535"/>
                </a:lnTo>
                <a:lnTo>
                  <a:pt x="504" y="536"/>
                </a:lnTo>
                <a:lnTo>
                  <a:pt x="504" y="536"/>
                </a:lnTo>
                <a:lnTo>
                  <a:pt x="505" y="536"/>
                </a:lnTo>
                <a:lnTo>
                  <a:pt x="505" y="536"/>
                </a:lnTo>
                <a:lnTo>
                  <a:pt x="506" y="536"/>
                </a:lnTo>
                <a:lnTo>
                  <a:pt x="507" y="536"/>
                </a:lnTo>
                <a:lnTo>
                  <a:pt x="507" y="536"/>
                </a:lnTo>
                <a:lnTo>
                  <a:pt x="508" y="536"/>
                </a:lnTo>
                <a:lnTo>
                  <a:pt x="508" y="536"/>
                </a:lnTo>
                <a:lnTo>
                  <a:pt x="509" y="536"/>
                </a:lnTo>
                <a:lnTo>
                  <a:pt x="509" y="536"/>
                </a:lnTo>
                <a:lnTo>
                  <a:pt x="510" y="536"/>
                </a:lnTo>
                <a:lnTo>
                  <a:pt x="510" y="536"/>
                </a:lnTo>
                <a:lnTo>
                  <a:pt x="511" y="536"/>
                </a:lnTo>
                <a:lnTo>
                  <a:pt x="511" y="536"/>
                </a:lnTo>
                <a:lnTo>
                  <a:pt x="512" y="536"/>
                </a:lnTo>
                <a:lnTo>
                  <a:pt x="513" y="536"/>
                </a:lnTo>
                <a:lnTo>
                  <a:pt x="513" y="536"/>
                </a:lnTo>
                <a:lnTo>
                  <a:pt x="514" y="537"/>
                </a:lnTo>
                <a:lnTo>
                  <a:pt x="514" y="537"/>
                </a:lnTo>
                <a:lnTo>
                  <a:pt x="515" y="537"/>
                </a:lnTo>
                <a:lnTo>
                  <a:pt x="515" y="537"/>
                </a:lnTo>
                <a:lnTo>
                  <a:pt x="516" y="537"/>
                </a:lnTo>
                <a:lnTo>
                  <a:pt x="516" y="537"/>
                </a:lnTo>
                <a:lnTo>
                  <a:pt x="517" y="537"/>
                </a:lnTo>
                <a:lnTo>
                  <a:pt x="518" y="537"/>
                </a:lnTo>
                <a:lnTo>
                  <a:pt x="518" y="537"/>
                </a:lnTo>
                <a:lnTo>
                  <a:pt x="519" y="537"/>
                </a:lnTo>
                <a:lnTo>
                  <a:pt x="519" y="537"/>
                </a:lnTo>
                <a:lnTo>
                  <a:pt x="520" y="537"/>
                </a:lnTo>
                <a:lnTo>
                  <a:pt x="520" y="537"/>
                </a:lnTo>
                <a:lnTo>
                  <a:pt x="521" y="537"/>
                </a:lnTo>
                <a:lnTo>
                  <a:pt x="521" y="537"/>
                </a:lnTo>
                <a:lnTo>
                  <a:pt x="522" y="537"/>
                </a:lnTo>
                <a:lnTo>
                  <a:pt x="523" y="537"/>
                </a:lnTo>
                <a:lnTo>
                  <a:pt x="523" y="537"/>
                </a:lnTo>
                <a:lnTo>
                  <a:pt x="524" y="537"/>
                </a:lnTo>
                <a:lnTo>
                  <a:pt x="524" y="538"/>
                </a:lnTo>
                <a:lnTo>
                  <a:pt x="525" y="538"/>
                </a:lnTo>
                <a:lnTo>
                  <a:pt x="525" y="538"/>
                </a:lnTo>
                <a:lnTo>
                  <a:pt x="526" y="538"/>
                </a:lnTo>
                <a:lnTo>
                  <a:pt x="526" y="538"/>
                </a:lnTo>
                <a:lnTo>
                  <a:pt x="527" y="538"/>
                </a:lnTo>
                <a:lnTo>
                  <a:pt x="527" y="538"/>
                </a:lnTo>
                <a:lnTo>
                  <a:pt x="528" y="538"/>
                </a:lnTo>
                <a:lnTo>
                  <a:pt x="529" y="538"/>
                </a:lnTo>
                <a:lnTo>
                  <a:pt x="529" y="538"/>
                </a:lnTo>
                <a:lnTo>
                  <a:pt x="530" y="538"/>
                </a:lnTo>
                <a:lnTo>
                  <a:pt x="530" y="538"/>
                </a:lnTo>
                <a:lnTo>
                  <a:pt x="531" y="538"/>
                </a:lnTo>
                <a:lnTo>
                  <a:pt x="531" y="538"/>
                </a:lnTo>
                <a:lnTo>
                  <a:pt x="532" y="538"/>
                </a:lnTo>
                <a:lnTo>
                  <a:pt x="532" y="538"/>
                </a:lnTo>
                <a:lnTo>
                  <a:pt x="533" y="538"/>
                </a:lnTo>
                <a:lnTo>
                  <a:pt x="534" y="538"/>
                </a:lnTo>
                <a:lnTo>
                  <a:pt x="534" y="538"/>
                </a:lnTo>
                <a:lnTo>
                  <a:pt x="535" y="538"/>
                </a:lnTo>
                <a:lnTo>
                  <a:pt x="535" y="538"/>
                </a:lnTo>
                <a:lnTo>
                  <a:pt x="536" y="539"/>
                </a:lnTo>
                <a:lnTo>
                  <a:pt x="536" y="539"/>
                </a:lnTo>
                <a:lnTo>
                  <a:pt x="537" y="539"/>
                </a:lnTo>
                <a:lnTo>
                  <a:pt x="537" y="539"/>
                </a:lnTo>
                <a:lnTo>
                  <a:pt x="538" y="539"/>
                </a:lnTo>
                <a:lnTo>
                  <a:pt x="539" y="539"/>
                </a:lnTo>
                <a:lnTo>
                  <a:pt x="539" y="539"/>
                </a:lnTo>
                <a:lnTo>
                  <a:pt x="540" y="539"/>
                </a:lnTo>
                <a:lnTo>
                  <a:pt x="540" y="539"/>
                </a:lnTo>
                <a:lnTo>
                  <a:pt x="541" y="539"/>
                </a:lnTo>
                <a:lnTo>
                  <a:pt x="541" y="539"/>
                </a:lnTo>
                <a:lnTo>
                  <a:pt x="542" y="539"/>
                </a:lnTo>
                <a:lnTo>
                  <a:pt x="542" y="539"/>
                </a:lnTo>
                <a:lnTo>
                  <a:pt x="543" y="539"/>
                </a:lnTo>
                <a:lnTo>
                  <a:pt x="543" y="539"/>
                </a:lnTo>
                <a:lnTo>
                  <a:pt x="544" y="539"/>
                </a:lnTo>
                <a:lnTo>
                  <a:pt x="545" y="539"/>
                </a:lnTo>
                <a:lnTo>
                  <a:pt x="545" y="539"/>
                </a:lnTo>
                <a:lnTo>
                  <a:pt x="546" y="539"/>
                </a:lnTo>
                <a:lnTo>
                  <a:pt x="546" y="539"/>
                </a:lnTo>
                <a:lnTo>
                  <a:pt x="547" y="539"/>
                </a:lnTo>
                <a:lnTo>
                  <a:pt x="547" y="539"/>
                </a:lnTo>
                <a:lnTo>
                  <a:pt x="548" y="539"/>
                </a:lnTo>
                <a:lnTo>
                  <a:pt x="548" y="540"/>
                </a:lnTo>
                <a:lnTo>
                  <a:pt x="549" y="540"/>
                </a:lnTo>
                <a:lnTo>
                  <a:pt x="550" y="540"/>
                </a:lnTo>
                <a:lnTo>
                  <a:pt x="550" y="540"/>
                </a:lnTo>
                <a:lnTo>
                  <a:pt x="551" y="540"/>
                </a:lnTo>
                <a:lnTo>
                  <a:pt x="551" y="540"/>
                </a:lnTo>
              </a:path>
            </a:pathLst>
          </a:custGeom>
          <a:noFill/>
          <a:ln w="25400" cap="rnd">
            <a:solidFill>
              <a:srgbClr val="0072B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019800" y="1143000"/>
            <a:ext cx="2490228" cy="638175"/>
            <a:chOff x="3115235" y="3109913"/>
            <a:chExt cx="2490228" cy="638175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538" y="3109913"/>
              <a:ext cx="206692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235" y="3109913"/>
              <a:ext cx="419100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7"/>
          </a:xfrm>
        </p:spPr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r>
              <a:rPr lang="en-US" dirty="0" smtClean="0">
                <a:solidFill>
                  <a:srgbClr val="0072B2"/>
                </a:solidFill>
              </a:rPr>
              <a:t>Ricker Model</a:t>
            </a:r>
          </a:p>
          <a:p>
            <a:pPr lvl="1"/>
            <a:r>
              <a:rPr lang="en-US" dirty="0" smtClean="0"/>
              <a:t>a, b have same meaning</a:t>
            </a:r>
          </a:p>
          <a:p>
            <a:pPr lvl="2"/>
            <a:r>
              <a:rPr lang="en-US" dirty="0" smtClean="0"/>
              <a:t>What happens if b=0?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Peak recruitment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) is a/be, occurs at S</a:t>
            </a:r>
            <a:r>
              <a:rPr lang="en-US" baseline="-25000" dirty="0" smtClean="0"/>
              <a:t>p</a:t>
            </a:r>
            <a:r>
              <a:rPr lang="en-US" dirty="0" smtClean="0"/>
              <a:t>=1/b</a:t>
            </a:r>
          </a:p>
          <a:p>
            <a:pPr lvl="2"/>
            <a:r>
              <a:rPr lang="en-US" dirty="0" smtClean="0"/>
              <a:t>What does “more density 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 S</a:t>
            </a:r>
            <a:r>
              <a:rPr lang="en-US" baseline="-25000" dirty="0" smtClean="0"/>
              <a:t>p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What does “more density independence”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 S</a:t>
            </a:r>
            <a:r>
              <a:rPr lang="en-US" baseline="-25000" dirty="0" smtClean="0"/>
              <a:t>p</a:t>
            </a:r>
            <a:r>
              <a:rPr lang="en-US" dirty="0" smtClean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019800" y="1143000"/>
            <a:ext cx="2490228" cy="638175"/>
            <a:chOff x="3115235" y="3109913"/>
            <a:chExt cx="2490228" cy="63817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538" y="3109913"/>
              <a:ext cx="206692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235" y="3109913"/>
              <a:ext cx="419100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1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7"/>
          </a:xfrm>
        </p:spPr>
        <p:txBody>
          <a:bodyPr/>
          <a:lstStyle/>
          <a:p>
            <a:r>
              <a:rPr lang="en-US" dirty="0" smtClean="0"/>
              <a:t>Other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Shepherd Model (modifies Beverton-Holt)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hird parameter (c) allows modeling Beverton-Holt, Ricker, and power functions shapes.</a:t>
            </a:r>
          </a:p>
          <a:p>
            <a:r>
              <a:rPr lang="en-US" dirty="0" err="1" smtClean="0"/>
              <a:t>Saila-Lorda</a:t>
            </a:r>
            <a:r>
              <a:rPr lang="en-US" dirty="0" smtClean="0"/>
              <a:t> Model (modifies Ricker)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hird parameter (c) allows modeling </a:t>
            </a:r>
            <a:r>
              <a:rPr lang="en-US" dirty="0" err="1" smtClean="0"/>
              <a:t>depensation</a:t>
            </a:r>
            <a:r>
              <a:rPr lang="en-US" dirty="0" smtClean="0"/>
              <a:t> and over-compensation.</a:t>
            </a:r>
          </a:p>
          <a:p>
            <a:r>
              <a:rPr lang="en-US" dirty="0" smtClean="0"/>
              <a:t>Sigmoidal Beverton-Holt</a:t>
            </a:r>
          </a:p>
          <a:p>
            <a:pPr lvl="1"/>
            <a:r>
              <a:rPr lang="en-US" dirty="0" smtClean="0"/>
              <a:t>Third parameter similar to purpose in </a:t>
            </a:r>
            <a:r>
              <a:rPr lang="en-US" dirty="0" err="1" smtClean="0"/>
              <a:t>Saila-Lorda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MANY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2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7"/>
          </a:xfrm>
        </p:spPr>
        <p:txBody>
          <a:bodyPr/>
          <a:lstStyle/>
          <a:p>
            <a:r>
              <a:rPr lang="en-US" dirty="0" smtClean="0"/>
              <a:t>Other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Shepherd Model (modifies Beverton-Holt)</a:t>
            </a:r>
          </a:p>
          <a:p>
            <a:r>
              <a:rPr lang="en-US" dirty="0" err="1" smtClean="0"/>
              <a:t>Saila-Lorda</a:t>
            </a:r>
            <a:r>
              <a:rPr lang="en-US" dirty="0" smtClean="0"/>
              <a:t> Model (modifies Ricker)</a:t>
            </a:r>
          </a:p>
          <a:p>
            <a:r>
              <a:rPr lang="en-US" dirty="0" smtClean="0"/>
              <a:t>Sigmoidal Beverton-Holt</a:t>
            </a:r>
          </a:p>
          <a:p>
            <a:r>
              <a:rPr lang="en-US" dirty="0" smtClean="0"/>
              <a:t>MANY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3846255"/>
            <a:ext cx="8763000" cy="2554545"/>
          </a:xfrm>
          <a:prstGeom prst="rect">
            <a:avLst/>
          </a:prstGeom>
          <a:solidFill>
            <a:srgbClr val="FFFFCC"/>
          </a:solidFill>
          <a:ln w="25400">
            <a:solidFill>
              <a:srgbClr val="9696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2B2"/>
                </a:solidFill>
              </a:rPr>
              <a:t>For good reviews and discussion, see</a:t>
            </a:r>
          </a:p>
          <a:p>
            <a:endParaRPr lang="en-US" sz="1000" dirty="0" smtClean="0">
              <a:solidFill>
                <a:srgbClr val="0072B2"/>
              </a:solidFill>
            </a:endParaRP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2B2"/>
                </a:solidFill>
              </a:rPr>
              <a:t>Needle, C.L. 2002. Recruitment </a:t>
            </a:r>
            <a:r>
              <a:rPr lang="en-US" sz="2400" dirty="0" err="1" smtClean="0">
                <a:solidFill>
                  <a:srgbClr val="0072B2"/>
                </a:solidFill>
              </a:rPr>
              <a:t>models:diagnosis</a:t>
            </a:r>
            <a:r>
              <a:rPr lang="en-US" sz="2400" dirty="0" smtClean="0">
                <a:solidFill>
                  <a:srgbClr val="0072B2"/>
                </a:solidFill>
              </a:rPr>
              <a:t> and prognosis. Reviews in Fish Biology and Fisheries. 11:95-111.</a:t>
            </a:r>
            <a:endParaRPr lang="en-US" sz="2400" dirty="0">
              <a:solidFill>
                <a:srgbClr val="0072B2"/>
              </a:solidFill>
            </a:endParaRP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72B2"/>
                </a:solidFill>
              </a:rPr>
              <a:t>Subbey</a:t>
            </a:r>
            <a:r>
              <a:rPr lang="en-US" sz="2400" dirty="0" smtClean="0">
                <a:solidFill>
                  <a:srgbClr val="0072B2"/>
                </a:solidFill>
              </a:rPr>
              <a:t>, S. et al. 2014. </a:t>
            </a:r>
            <a:r>
              <a:rPr lang="en-US" sz="2400" dirty="0" smtClean="0">
                <a:solidFill>
                  <a:srgbClr val="0072B2"/>
                </a:solidFill>
                <a:hlinkClick r:id="rId2"/>
              </a:rPr>
              <a:t>Modelling and forecasting stock-recruitment: current and future perspectives</a:t>
            </a:r>
            <a:r>
              <a:rPr lang="en-US" sz="2400" dirty="0" smtClean="0">
                <a:solidFill>
                  <a:srgbClr val="0072B2"/>
                </a:solidFill>
              </a:rPr>
              <a:t>. ICES Journal of Marine Science. 71:2307-2322.</a:t>
            </a:r>
            <a:endParaRPr lang="en-US" sz="2400" dirty="0">
              <a:solidFill>
                <a:srgbClr val="0072B2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8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228600"/>
            <a:ext cx="3439917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Walleye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Stock-Recruitment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8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525963"/>
          </a:xfrm>
        </p:spPr>
        <p:txBody>
          <a:bodyPr/>
          <a:lstStyle/>
          <a:p>
            <a:r>
              <a:rPr lang="en-US" dirty="0" smtClean="0"/>
              <a:t>Pygmy Whitefish (</a:t>
            </a:r>
            <a:r>
              <a:rPr lang="en-US" i="1" dirty="0" err="1" smtClean="0"/>
              <a:t>Prosopium</a:t>
            </a:r>
            <a:r>
              <a:rPr lang="en-US" i="1" dirty="0" smtClean="0"/>
              <a:t> </a:t>
            </a:r>
            <a:r>
              <a:rPr lang="en-US" i="1" dirty="0" err="1" smtClean="0"/>
              <a:t>coulterii</a:t>
            </a:r>
            <a:r>
              <a:rPr lang="en-US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67000"/>
            <a:ext cx="6893718" cy="249332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Weight-Length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525963"/>
          </a:xfrm>
        </p:spPr>
        <p:txBody>
          <a:bodyPr/>
          <a:lstStyle/>
          <a:p>
            <a:r>
              <a:rPr lang="en-US" dirty="0" smtClean="0"/>
              <a:t>Usually non-linear (in shape) and heteroscedastic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pic>
        <p:nvPicPr>
          <p:cNvPr id="1026" name="Picture 2" descr="http://derekogle.com/NCNRS349/modules/Condition/BKG_files/figure-html/unnamed-chunk-4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62980"/>
            <a:ext cx="4267200" cy="426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2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Weight-Length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525963"/>
          </a:xfrm>
        </p:spPr>
        <p:txBody>
          <a:bodyPr/>
          <a:lstStyle/>
          <a:p>
            <a:r>
              <a:rPr lang="en-US" dirty="0" smtClean="0"/>
              <a:t>Usually non-linear (in shape) and heteroscedastic</a:t>
            </a:r>
          </a:p>
          <a:p>
            <a:r>
              <a:rPr lang="en-US" dirty="0" smtClean="0"/>
              <a:t>Can be represented by a power function with multiplicative errors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Examine natural logarithm of this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467100" y="3200400"/>
          <a:ext cx="2209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723586" imgH="228501" progId="Equation.3">
                  <p:embed/>
                </p:oleObj>
              </mc:Choice>
              <mc:Fallback>
                <p:oleObj name="Equation" r:id="rId4" imgW="72358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3200400"/>
                        <a:ext cx="2209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235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if </a:t>
            </a:r>
            <a:r>
              <a:rPr lang="en-US" dirty="0">
                <a:sym typeface="Symbol" pitchFamily="18" charset="2"/>
              </a:rPr>
              <a:t>b</a:t>
            </a:r>
            <a:r>
              <a:rPr lang="en-US" dirty="0">
                <a:cs typeface="Arial" charset="0"/>
                <a:sym typeface="Symbol" pitchFamily="18" charset="2"/>
              </a:rPr>
              <a:t>≠3 then fish growth is </a:t>
            </a:r>
            <a:r>
              <a:rPr lang="en-US" dirty="0" err="1">
                <a:cs typeface="Arial" charset="0"/>
                <a:sym typeface="Symbol" pitchFamily="18" charset="2"/>
              </a:rPr>
              <a:t>allometric</a:t>
            </a:r>
            <a:endParaRPr lang="en-US" dirty="0">
              <a:cs typeface="Arial" charset="0"/>
              <a:sym typeface="Symbol" pitchFamily="18" charset="2"/>
            </a:endParaRPr>
          </a:p>
          <a:p>
            <a:pPr lvl="1"/>
            <a:r>
              <a:rPr lang="en-US" dirty="0">
                <a:cs typeface="Arial" charset="0"/>
                <a:sym typeface="Symbol" pitchFamily="18" charset="2"/>
              </a:rPr>
              <a:t>if b&lt;3 then fish gets more </a:t>
            </a:r>
            <a:r>
              <a:rPr lang="en-US" dirty="0" err="1">
                <a:cs typeface="Arial" charset="0"/>
                <a:sym typeface="Symbol" pitchFamily="18" charset="2"/>
              </a:rPr>
              <a:t>fusiform</a:t>
            </a:r>
            <a:r>
              <a:rPr lang="en-US" dirty="0">
                <a:cs typeface="Arial" charset="0"/>
                <a:sym typeface="Symbol" pitchFamily="18" charset="2"/>
              </a:rPr>
              <a:t> with time</a:t>
            </a:r>
          </a:p>
          <a:p>
            <a:pPr lvl="1"/>
            <a:endParaRPr lang="en-US" dirty="0" smtClean="0">
              <a:cs typeface="Arial" charset="0"/>
              <a:sym typeface="Symbol" pitchFamily="18" charset="2"/>
            </a:endParaRPr>
          </a:p>
          <a:p>
            <a:pPr lvl="1"/>
            <a:endParaRPr lang="en-US" dirty="0">
              <a:cs typeface="Arial" charset="0"/>
              <a:sym typeface="Symbol" pitchFamily="18" charset="2"/>
            </a:endParaRPr>
          </a:p>
          <a:p>
            <a:pPr lvl="1"/>
            <a:endParaRPr lang="en-US" dirty="0" smtClean="0">
              <a:cs typeface="Arial" charset="0"/>
              <a:sym typeface="Symbol" pitchFamily="18" charset="2"/>
            </a:endParaRPr>
          </a:p>
          <a:p>
            <a:pPr lvl="1"/>
            <a:endParaRPr lang="en-US" dirty="0">
              <a:cs typeface="Arial" charset="0"/>
              <a:sym typeface="Symbol" pitchFamily="18" charset="2"/>
            </a:endParaRPr>
          </a:p>
          <a:p>
            <a:pPr lvl="1"/>
            <a:r>
              <a:rPr lang="en-US" dirty="0" smtClean="0">
                <a:cs typeface="Arial" charset="0"/>
                <a:sym typeface="Symbol" pitchFamily="18" charset="2"/>
              </a:rPr>
              <a:t>if </a:t>
            </a:r>
            <a:r>
              <a:rPr lang="en-US" dirty="0">
                <a:cs typeface="Arial" charset="0"/>
                <a:sym typeface="Symbol" pitchFamily="18" charset="2"/>
              </a:rPr>
              <a:t>b&gt;3 then fish gets more plump with time</a:t>
            </a:r>
          </a:p>
        </p:txBody>
      </p:sp>
      <p:pic>
        <p:nvPicPr>
          <p:cNvPr id="11" name="Picture 10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78" y="4714438"/>
            <a:ext cx="3829922" cy="1914962"/>
          </a:xfrm>
          <a:prstGeom prst="rect">
            <a:avLst/>
          </a:prstGeom>
        </p:spPr>
      </p:pic>
      <p:pic>
        <p:nvPicPr>
          <p:cNvPr id="7" name="Picture 6" descr="ruffe.png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231" y="5562600"/>
            <a:ext cx="1531969" cy="434058"/>
          </a:xfrm>
          <a:prstGeom prst="rect">
            <a:avLst/>
          </a:prstGeom>
        </p:spPr>
      </p:pic>
      <p:pic>
        <p:nvPicPr>
          <p:cNvPr id="8" name="Picture 7" descr="ruffe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5227087"/>
            <a:ext cx="2553282" cy="1021313"/>
          </a:xfrm>
          <a:prstGeom prst="rect">
            <a:avLst/>
          </a:prstGeom>
        </p:spPr>
      </p:pic>
      <p:pic>
        <p:nvPicPr>
          <p:cNvPr id="9" name="Picture 8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78" y="2209800"/>
            <a:ext cx="3829922" cy="1914962"/>
          </a:xfrm>
          <a:prstGeom prst="rect">
            <a:avLst/>
          </a:prstGeom>
        </p:spPr>
      </p:pic>
      <p:pic>
        <p:nvPicPr>
          <p:cNvPr id="10" name="Picture 9" descr="ruffe.png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1084" y="2895600"/>
            <a:ext cx="868116" cy="765985"/>
          </a:xfrm>
          <a:prstGeom prst="rect">
            <a:avLst/>
          </a:prstGeom>
        </p:spPr>
      </p:pic>
      <p:pic>
        <p:nvPicPr>
          <p:cNvPr id="12" name="Picture 11" descr="ruffe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590800"/>
            <a:ext cx="2042625" cy="127664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Weight-Length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Weight-Length Relationship</a:t>
            </a:r>
          </a:p>
          <a:p>
            <a:r>
              <a:rPr lang="en-US" dirty="0" smtClean="0"/>
              <a:t>Do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Preparations</a:t>
            </a:r>
          </a:p>
          <a:p>
            <a:r>
              <a:rPr lang="en-US" dirty="0" smtClean="0"/>
              <a:t>Initial Data Wrangling (and Quick Summaries)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Compare Weight-Length Relationship Parameter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Concept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85750" y="971943"/>
            <a:ext cx="2819400" cy="2461170"/>
            <a:chOff x="285750" y="971943"/>
            <a:chExt cx="2819400" cy="2461170"/>
          </a:xfrm>
        </p:grpSpPr>
        <p:sp>
          <p:nvSpPr>
            <p:cNvPr id="3" name="Rectangle 2"/>
            <p:cNvSpPr/>
            <p:nvPr/>
          </p:nvSpPr>
          <p:spPr>
            <a:xfrm>
              <a:off x="285750" y="1295400"/>
              <a:ext cx="2819400" cy="213360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0050" y="1346388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24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33550" y="1333500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27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36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21   </a:t>
              </a:r>
              <a:r>
                <a:rPr lang="en-US" b="1" dirty="0">
                  <a:latin typeface="Courier New" pitchFamily="49" charset="0"/>
                </a:rPr>
                <a:t>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22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30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31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5275" y="971943"/>
              <a:ext cx="1332160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Full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4325" y="4002086"/>
            <a:ext cx="1700784" cy="2087359"/>
            <a:chOff x="314325" y="4002086"/>
            <a:chExt cx="1700784" cy="2087359"/>
          </a:xfrm>
        </p:grpSpPr>
        <p:sp>
          <p:nvSpPr>
            <p:cNvPr id="12" name="Rectangle 11"/>
            <p:cNvSpPr/>
            <p:nvPr/>
          </p:nvSpPr>
          <p:spPr>
            <a:xfrm>
              <a:off x="314325" y="4325543"/>
              <a:ext cx="1700784" cy="1763902"/>
            </a:xfrm>
            <a:prstGeom prst="rect">
              <a:avLst/>
            </a:prstGeom>
            <a:solidFill>
              <a:srgbClr val="FFCC99">
                <a:alpha val="75000"/>
              </a:srgbClr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8626" y="4376531"/>
              <a:ext cx="1371600" cy="1643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27   </a:t>
              </a:r>
              <a:r>
                <a:rPr lang="en-US" b="1" dirty="0">
                  <a:latin typeface="Courier New" pitchFamily="49" charset="0"/>
                </a:rPr>
                <a:t>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</a:pPr>
              <a:r>
                <a:rPr lang="en-US" b="1" dirty="0" smtClean="0">
                  <a:latin typeface="Courier New" pitchFamily="49" charset="0"/>
                </a:rPr>
                <a:t> 21   1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851" y="4002086"/>
              <a:ext cx="1357808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Age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cxnSp>
        <p:nvCxnSpPr>
          <p:cNvPr id="28" name="Elbow Connector 27"/>
          <p:cNvCxnSpPr>
            <a:stCxn id="3" idx="1"/>
            <a:endCxn id="12" idx="1"/>
          </p:cNvCxnSpPr>
          <p:nvPr/>
        </p:nvCxnSpPr>
        <p:spPr>
          <a:xfrm rot="10800000" flipH="1" flipV="1">
            <a:off x="285749" y="2362200"/>
            <a:ext cx="28575" cy="2845294"/>
          </a:xfrm>
          <a:prstGeom prst="bentConnector3">
            <a:avLst>
              <a:gd name="adj1" fmla="val -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207" name="Date Placeholder 2642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264208" name="Slide Number Placeholder 26420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1981200" cy="5715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Age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22   1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24   1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27   2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46   3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53   2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55   3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56   3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/>
              <a:t>Use 10-cm intervals for length categories</a:t>
            </a:r>
          </a:p>
          <a:p>
            <a:pPr marL="228600" indent="-228600">
              <a:buFontTx/>
              <a:buChar char="•"/>
            </a:pPr>
            <a:r>
              <a:rPr lang="en-US" sz="2400" dirty="0"/>
              <a:t>Make raw </a:t>
            </a:r>
            <a:r>
              <a:rPr lang="en-US" sz="2400" dirty="0" smtClean="0"/>
              <a:t>frequency </a:t>
            </a:r>
            <a:r>
              <a:rPr lang="en-US" sz="2400" dirty="0"/>
              <a:t>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1 2 3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 </a:t>
            </a:r>
            <a:endParaRPr lang="en-US" sz="2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endParaRPr lang="en-US" sz="1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400" dirty="0"/>
              <a:t>Convert to row-proportions 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 dirty="0" err="1">
                <a:latin typeface="Courier New" pitchFamily="49" charset="0"/>
              </a:rPr>
              <a:t>LCat</a:t>
            </a:r>
            <a:endParaRPr lang="en-US" sz="2000" b="1" u="sng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50</a:t>
            </a: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47752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51435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51450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55118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55118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7" name="Rectangle 11"/>
          <p:cNvSpPr>
            <a:spLocks noChangeArrowheads="1"/>
          </p:cNvSpPr>
          <p:nvPr/>
        </p:nvSpPr>
        <p:spPr bwMode="auto">
          <a:xfrm>
            <a:off x="51435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8" name="Rectangle 12"/>
          <p:cNvSpPr>
            <a:spLocks noChangeArrowheads="1"/>
          </p:cNvSpPr>
          <p:nvPr/>
        </p:nvSpPr>
        <p:spPr bwMode="auto">
          <a:xfrm>
            <a:off x="47752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5513388" y="24511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30" name="Rectangle 14"/>
          <p:cNvSpPr>
            <a:spLocks noChangeArrowheads="1"/>
          </p:cNvSpPr>
          <p:nvPr/>
        </p:nvSpPr>
        <p:spPr bwMode="auto">
          <a:xfrm>
            <a:off x="5511800" y="2819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1" name="Rectangle 15"/>
          <p:cNvSpPr>
            <a:spLocks noChangeArrowheads="1"/>
          </p:cNvSpPr>
          <p:nvPr/>
        </p:nvSpPr>
        <p:spPr bwMode="auto">
          <a:xfrm>
            <a:off x="47767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2" name="Rectangle 16"/>
          <p:cNvSpPr>
            <a:spLocks noChangeArrowheads="1"/>
          </p:cNvSpPr>
          <p:nvPr/>
        </p:nvSpPr>
        <p:spPr bwMode="auto">
          <a:xfrm>
            <a:off x="47752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3" name="Rectangle 17"/>
          <p:cNvSpPr>
            <a:spLocks noChangeArrowheads="1"/>
          </p:cNvSpPr>
          <p:nvPr/>
        </p:nvSpPr>
        <p:spPr bwMode="auto">
          <a:xfrm>
            <a:off x="5145088" y="31877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4" name="Rectangle 18"/>
          <p:cNvSpPr>
            <a:spLocks noChangeArrowheads="1"/>
          </p:cNvSpPr>
          <p:nvPr/>
        </p:nvSpPr>
        <p:spPr bwMode="auto">
          <a:xfrm>
            <a:off x="66040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5" name="Rectangle 19"/>
          <p:cNvSpPr>
            <a:spLocks noChangeArrowheads="1"/>
          </p:cNvSpPr>
          <p:nvPr/>
        </p:nvSpPr>
        <p:spPr bwMode="auto">
          <a:xfrm>
            <a:off x="47752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6" name="Rectangle 20"/>
          <p:cNvSpPr>
            <a:spLocks noChangeArrowheads="1"/>
          </p:cNvSpPr>
          <p:nvPr/>
        </p:nvSpPr>
        <p:spPr bwMode="auto">
          <a:xfrm>
            <a:off x="47752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7" name="Rectangle 21"/>
          <p:cNvSpPr>
            <a:spLocks noChangeArrowheads="1"/>
          </p:cNvSpPr>
          <p:nvPr/>
        </p:nvSpPr>
        <p:spPr bwMode="auto">
          <a:xfrm>
            <a:off x="57023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8" name="Rectangle 22"/>
          <p:cNvSpPr>
            <a:spLocks noChangeArrowheads="1"/>
          </p:cNvSpPr>
          <p:nvPr/>
        </p:nvSpPr>
        <p:spPr bwMode="auto">
          <a:xfrm>
            <a:off x="56896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9" name="Rectangle 23"/>
          <p:cNvSpPr>
            <a:spLocks noChangeArrowheads="1"/>
          </p:cNvSpPr>
          <p:nvPr/>
        </p:nvSpPr>
        <p:spPr bwMode="auto">
          <a:xfrm>
            <a:off x="66167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0" name="Rectangle 24"/>
          <p:cNvSpPr>
            <a:spLocks noChangeArrowheads="1"/>
          </p:cNvSpPr>
          <p:nvPr/>
        </p:nvSpPr>
        <p:spPr bwMode="auto">
          <a:xfrm>
            <a:off x="57023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1" name="Rectangle 25"/>
          <p:cNvSpPr>
            <a:spLocks noChangeArrowheads="1"/>
          </p:cNvSpPr>
          <p:nvPr/>
        </p:nvSpPr>
        <p:spPr bwMode="auto">
          <a:xfrm>
            <a:off x="66167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2" name="Rectangle 26"/>
          <p:cNvSpPr>
            <a:spLocks noChangeArrowheads="1"/>
          </p:cNvSpPr>
          <p:nvPr/>
        </p:nvSpPr>
        <p:spPr bwMode="auto">
          <a:xfrm>
            <a:off x="56896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3" name="Rectangle 27"/>
          <p:cNvSpPr>
            <a:spLocks noChangeArrowheads="1"/>
          </p:cNvSpPr>
          <p:nvPr/>
        </p:nvSpPr>
        <p:spPr bwMode="auto">
          <a:xfrm>
            <a:off x="47752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4" name="Rectangle 28"/>
          <p:cNvSpPr>
            <a:spLocks noChangeArrowheads="1"/>
          </p:cNvSpPr>
          <p:nvPr/>
        </p:nvSpPr>
        <p:spPr bwMode="auto">
          <a:xfrm>
            <a:off x="47752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5" name="Rectangle 29"/>
          <p:cNvSpPr>
            <a:spLocks noChangeArrowheads="1"/>
          </p:cNvSpPr>
          <p:nvPr/>
        </p:nvSpPr>
        <p:spPr bwMode="auto">
          <a:xfrm>
            <a:off x="66040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5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build="allAtOnce"/>
      <p:bldP spid="265221" grpId="0"/>
      <p:bldP spid="265222" grpId="0"/>
      <p:bldP spid="265223" grpId="0"/>
      <p:bldP spid="265224" grpId="0"/>
      <p:bldP spid="265225" grpId="0"/>
      <p:bldP spid="265226" grpId="0"/>
      <p:bldP spid="265227" grpId="0"/>
      <p:bldP spid="265228" grpId="0"/>
      <p:bldP spid="265229" grpId="0"/>
      <p:bldP spid="265230" grpId="0"/>
      <p:bldP spid="265231" grpId="0"/>
      <p:bldP spid="265232" grpId="0"/>
      <p:bldP spid="265233" grpId="0"/>
      <p:bldP spid="265234" grpId="0"/>
      <p:bldP spid="265235" grpId="0"/>
      <p:bldP spid="265236" grpId="0"/>
      <p:bldP spid="265237" grpId="0"/>
      <p:bldP spid="265238" grpId="0"/>
      <p:bldP spid="265239" grpId="0"/>
      <p:bldP spid="265240" grpId="0"/>
      <p:bldP spid="265241" grpId="0"/>
      <p:bldP spid="265242" grpId="0"/>
      <p:bldP spid="265243" grpId="0"/>
      <p:bldP spid="265244" grpId="0"/>
      <p:bldP spid="265245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3377</TotalTime>
  <Words>3790</Words>
  <Application>Microsoft Office PowerPoint</Application>
  <PresentationFormat>On-screen Show (4:3)</PresentationFormat>
  <Paragraphs>1290</Paragraphs>
  <Slides>70</Slides>
  <Notes>26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Arial</vt:lpstr>
      <vt:lpstr>Calibri</vt:lpstr>
      <vt:lpstr>Courier New</vt:lpstr>
      <vt:lpstr>Symbol</vt:lpstr>
      <vt:lpstr>Wingdings</vt:lpstr>
      <vt:lpstr>Office Theme</vt:lpstr>
      <vt:lpstr>Equation</vt:lpstr>
      <vt:lpstr>R for Fisheries  Population Dynamcs</vt:lpstr>
      <vt:lpstr>Who I Am?</vt:lpstr>
      <vt:lpstr>Who I Am?</vt:lpstr>
      <vt:lpstr>Workshop Objectives</vt:lpstr>
      <vt:lpstr>Workshop Data I</vt:lpstr>
      <vt:lpstr>Workshop Data I</vt:lpstr>
      <vt:lpstr>Pygmy Whitefish Script</vt:lpstr>
      <vt:lpstr>Age-Length Key – Concept</vt:lpstr>
      <vt:lpstr>Age-Length Key – Development</vt:lpstr>
      <vt:lpstr>Pygmy Whitefish Script</vt:lpstr>
      <vt:lpstr>Age-Length Key – Concept</vt:lpstr>
      <vt:lpstr>Age-Length Key – Assign Ages</vt:lpstr>
      <vt:lpstr>Age-Length Key – Assign Ages</vt:lpstr>
      <vt:lpstr>Age-Length Key – Assign Ages</vt:lpstr>
      <vt:lpstr>Age-Length Key – Fractionation</vt:lpstr>
      <vt:lpstr>Age-Length Key – Assign Ages</vt:lpstr>
      <vt:lpstr>Age-Length Key – Assign Ages</vt:lpstr>
      <vt:lpstr>Age-Length Key – Concept</vt:lpstr>
      <vt:lpstr>Pygmy Whitefish Script</vt:lpstr>
      <vt:lpstr>Catch-at-Age Data</vt:lpstr>
      <vt:lpstr>Catch-at-Age Data</vt:lpstr>
      <vt:lpstr>Catch-at-Age Data</vt:lpstr>
      <vt:lpstr>Catch-at-Age Data</vt:lpstr>
      <vt:lpstr>Catch Curve Model</vt:lpstr>
      <vt:lpstr>Catch Curve Model</vt:lpstr>
      <vt:lpstr>Catch Curve Model</vt:lpstr>
      <vt:lpstr>Mortality Estimates</vt:lpstr>
      <vt:lpstr>Catch Curve Decisions</vt:lpstr>
      <vt:lpstr>Pygmy Whitefish Script</vt:lpstr>
      <vt:lpstr>Comparing Mortality Rates</vt:lpstr>
      <vt:lpstr>Dummy/Indicator Variables</vt:lpstr>
      <vt:lpstr>Interaction Variables</vt:lpstr>
      <vt:lpstr>Ultimate Full Model</vt:lpstr>
      <vt:lpstr>Submodels</vt:lpstr>
      <vt:lpstr>Comparing Mortality Rates</vt:lpstr>
      <vt:lpstr>Pygmy Whitefish Script</vt:lpstr>
      <vt:lpstr>Length-At-Age Data</vt:lpstr>
      <vt:lpstr>Length-At-Age Models</vt:lpstr>
      <vt:lpstr>Von Bertalanffy – Typical</vt:lpstr>
      <vt:lpstr>Von Bertalanffy – Typical</vt:lpstr>
      <vt:lpstr>Von Bertalanffy – Typical</vt:lpstr>
      <vt:lpstr>Von Bertalanffy – Typical</vt:lpstr>
      <vt:lpstr>Non-Linear Modeling</vt:lpstr>
      <vt:lpstr>Non-Linear Modeling</vt:lpstr>
      <vt:lpstr>Non-Linear Modeling</vt:lpstr>
      <vt:lpstr>Von Bertalanffy – Typical</vt:lpstr>
      <vt:lpstr>Pygmy Whitefish Script</vt:lpstr>
      <vt:lpstr>Suite of VBGF Models</vt:lpstr>
      <vt:lpstr>Steps in Comparison</vt:lpstr>
      <vt:lpstr>Model Comparisons</vt:lpstr>
      <vt:lpstr>Steps in Comparison</vt:lpstr>
      <vt:lpstr>Steps in Comparison</vt:lpstr>
      <vt:lpstr>Pygmy Whitefish Script</vt:lpstr>
      <vt:lpstr>Workshop Data II</vt:lpstr>
      <vt:lpstr>Workshop Data II</vt:lpstr>
      <vt:lpstr>Walleye Script</vt:lpstr>
      <vt:lpstr>Stock-Recruit Models</vt:lpstr>
      <vt:lpstr>Stock-Recruit Models</vt:lpstr>
      <vt:lpstr>Stock-Recruit Models</vt:lpstr>
      <vt:lpstr>Stock-Recruit Models</vt:lpstr>
      <vt:lpstr>Stock-Recruit Models</vt:lpstr>
      <vt:lpstr>Other Models</vt:lpstr>
      <vt:lpstr>Other Models</vt:lpstr>
      <vt:lpstr>Walleye Script</vt:lpstr>
      <vt:lpstr>Workshop Data I</vt:lpstr>
      <vt:lpstr>Weight-Length Relationship</vt:lpstr>
      <vt:lpstr>Weight-Length Relationship</vt:lpstr>
      <vt:lpstr>Weight-Length Relationship</vt:lpstr>
      <vt:lpstr>Pygmy Whitefish Script</vt:lpstr>
      <vt:lpstr>Pygmy Whitefish Script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Refresher for Fisheries Professionals</dc:title>
  <dc:creator>Derek Ogle</dc:creator>
  <cp:lastModifiedBy>Derek Ogle</cp:lastModifiedBy>
  <cp:revision>141</cp:revision>
  <cp:lastPrinted>2017-11-10T22:07:32Z</cp:lastPrinted>
  <dcterms:created xsi:type="dcterms:W3CDTF">2009-12-30T00:53:00Z</dcterms:created>
  <dcterms:modified xsi:type="dcterms:W3CDTF">2017-11-10T22:08:15Z</dcterms:modified>
</cp:coreProperties>
</file>