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82" r:id="rId3"/>
    <p:sldId id="279" r:id="rId4"/>
    <p:sldId id="280" r:id="rId5"/>
    <p:sldId id="285" r:id="rId6"/>
    <p:sldId id="286" r:id="rId7"/>
    <p:sldId id="295" r:id="rId8"/>
    <p:sldId id="290" r:id="rId9"/>
    <p:sldId id="265" r:id="rId10"/>
    <p:sldId id="306" r:id="rId11"/>
    <p:sldId id="30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7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98" r:id="rId30"/>
    <p:sldId id="320" r:id="rId31"/>
    <p:sldId id="321" r:id="rId32"/>
    <p:sldId id="322" r:id="rId33"/>
    <p:sldId id="323" r:id="rId34"/>
    <p:sldId id="324" r:id="rId35"/>
    <p:sldId id="325" r:id="rId36"/>
    <p:sldId id="299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00" r:id="rId48"/>
    <p:sldId id="336" r:id="rId49"/>
    <p:sldId id="337" r:id="rId50"/>
    <p:sldId id="338" r:id="rId51"/>
    <p:sldId id="339" r:id="rId52"/>
    <p:sldId id="340" r:id="rId53"/>
    <p:sldId id="301" r:id="rId54"/>
    <p:sldId id="291" r:id="rId55"/>
    <p:sldId id="292" r:id="rId56"/>
    <p:sldId id="304" r:id="rId57"/>
    <p:sldId id="341" r:id="rId58"/>
    <p:sldId id="343" r:id="rId59"/>
    <p:sldId id="344" r:id="rId60"/>
    <p:sldId id="346" r:id="rId61"/>
    <p:sldId id="347" r:id="rId62"/>
    <p:sldId id="348" r:id="rId63"/>
    <p:sldId id="349" r:id="rId64"/>
    <p:sldId id="305" r:id="rId65"/>
    <p:sldId id="350" r:id="rId66"/>
    <p:sldId id="351" r:id="rId67"/>
    <p:sldId id="352" r:id="rId68"/>
    <p:sldId id="353" r:id="rId69"/>
    <p:sldId id="302" r:id="rId70"/>
    <p:sldId id="303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8" autoAdjust="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37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42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68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Idaho ● Nov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Western Division of AFS Student </a:t>
            </a:r>
            <a:r>
              <a:rPr lang="en-US" sz="3000" b="1" dirty="0" err="1" smtClean="0">
                <a:solidFill>
                  <a:srgbClr val="0072B2"/>
                </a:solidFill>
              </a:rPr>
              <a:t>Colloqium</a:t>
            </a:r>
            <a:endParaRPr lang="en-US" sz="3000" b="1" dirty="0" smtClean="0">
              <a:solidFill>
                <a:srgbClr val="0072B2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15 November 2017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24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</a:t>
            </a:r>
            <a:r>
              <a:rPr lang="en-US" dirty="0" smtClean="0"/>
              <a:t>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</a:t>
            </a:r>
            <a:r>
              <a:rPr lang="en-US" dirty="0" smtClean="0"/>
              <a:t>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</a:t>
            </a:r>
            <a:r>
              <a:rPr lang="en-US" dirty="0" smtClean="0"/>
              <a:t>differs.</a:t>
            </a:r>
          </a:p>
          <a:p>
            <a:pPr lvl="1"/>
            <a:r>
              <a:rPr lang="en-US" dirty="0" smtClean="0"/>
              <a:t>i.e., mortality rates differ.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</a:t>
            </a:r>
            <a:r>
              <a:rPr lang="en-US" dirty="0" smtClean="0"/>
              <a:t>if </a:t>
            </a:r>
            <a:r>
              <a:rPr lang="en-US" dirty="0" smtClean="0"/>
              <a:t>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smtClean="0"/>
              <a:t>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</a:t>
            </a:r>
            <a:r>
              <a:rPr lang="en-US" sz="3200" dirty="0" smtClean="0"/>
              <a:t>+ </a:t>
            </a:r>
            <a:r>
              <a:rPr lang="en-US" sz="3200" dirty="0" smtClean="0"/>
              <a:t>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stock-recruitment relationships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 (depending on time)</a:t>
            </a:r>
          </a:p>
          <a:p>
            <a:pPr lvl="1" eaLnBrk="1" hangingPunct="1"/>
            <a:r>
              <a:rPr lang="en-US" dirty="0" smtClean="0"/>
              <a:t>Weight-length relationships (and comparisons)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Script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</a:t>
            </a:r>
            <a:r>
              <a:rPr lang="en-US" dirty="0" smtClean="0">
                <a:hlinkClick r:id="rId2"/>
              </a:rPr>
              <a:t>Hansen </a:t>
            </a:r>
            <a:r>
              <a:rPr lang="en-US" dirty="0" smtClean="0">
                <a:hlinkClick r:id="rId2"/>
              </a:rPr>
              <a:t>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Idaho ● Nov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3790</Words>
  <Application>Microsoft Office PowerPoint</Application>
  <PresentationFormat>On-screen Show (4:3)</PresentationFormat>
  <Paragraphs>1290</Paragraphs>
  <Slides>70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Workshop Objectives</vt:lpstr>
      <vt:lpstr>Workshop Data I</vt:lpstr>
      <vt:lpstr>Workshop Data 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  <vt:lpstr>Workshop Data I</vt:lpstr>
      <vt:lpstr>Weight-Length Relationship</vt:lpstr>
      <vt:lpstr>Weight-Length Relationship</vt:lpstr>
      <vt:lpstr>Weight-Length Relationship</vt:lpstr>
      <vt:lpstr>Pygmy Whitefish Script</vt:lpstr>
      <vt:lpstr>Pygmy Whitefish Script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140</cp:revision>
  <dcterms:created xsi:type="dcterms:W3CDTF">2009-12-30T00:53:00Z</dcterms:created>
  <dcterms:modified xsi:type="dcterms:W3CDTF">2017-10-03T14:43:07Z</dcterms:modified>
</cp:coreProperties>
</file>