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5" r:id="rId1"/>
  </p:sldMasterIdLst>
  <p:sldIdLst>
    <p:sldId id="257" r:id="rId2"/>
  </p:sldIdLst>
  <p:sldSz cx="9144000" cy="6858000" type="screen4x3"/>
  <p:notesSz cx="6858000" cy="9144000"/>
  <p:defaultText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79" autoAdjust="0"/>
    <p:restoredTop sz="94690" autoAdjust="0"/>
  </p:normalViewPr>
  <p:slideViewPr>
    <p:cSldViewPr snapToGrid="0" snapToObjects="1">
      <p:cViewPr varScale="1">
        <p:scale>
          <a:sx n="105" d="100"/>
          <a:sy n="105" d="100"/>
        </p:scale>
        <p:origin x="-120" y="-6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de-DE" smtClean="0"/>
              <a:t>Mastertitelformat bearbeiten</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Master-Untertitelformat bearbeiten</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84956319-BAA2-A147-A3FE-3C1F895EDD26}" type="datetimeFigureOut">
              <a:t>31.01.16</a:t>
            </a:fld>
            <a:endParaRPr lang="de-DE"/>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de-DE"/>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Inhalte">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de-DE" smtClean="0"/>
              <a:t>Mastertitelformat bearbeiten</a:t>
            </a:r>
            <a:endParaRPr/>
          </a:p>
        </p:txBody>
      </p:sp>
      <p:sp>
        <p:nvSpPr>
          <p:cNvPr id="5" name="Date Placeholder 4"/>
          <p:cNvSpPr>
            <a:spLocks noGrp="1"/>
          </p:cNvSpPr>
          <p:nvPr>
            <p:ph type="dt" sz="half" idx="10"/>
          </p:nvPr>
        </p:nvSpPr>
        <p:spPr/>
        <p:txBody>
          <a:bodyPr/>
          <a:lstStyle/>
          <a:p>
            <a:fld id="{84956319-BAA2-A147-A3FE-3C1F895EDD26}" type="datetimeFigureOut">
              <a:t>31.01.16</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C15ABADB-9953-0D47-AFF5-6AB34C2EA18A}" type="slidenum">
              <a:t>‹Nr.›</a:t>
            </a:fld>
            <a:endParaRPr lang="de-DE"/>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Nur Titel">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de-DE" smtClean="0"/>
              <a:t>Mastertitelformat bearbeiten</a:t>
            </a:r>
            <a:endParaRPr/>
          </a:p>
        </p:txBody>
      </p:sp>
      <p:sp>
        <p:nvSpPr>
          <p:cNvPr id="3" name="Date Placeholder 2"/>
          <p:cNvSpPr>
            <a:spLocks noGrp="1"/>
          </p:cNvSpPr>
          <p:nvPr>
            <p:ph type="dt" sz="half" idx="10"/>
          </p:nvPr>
        </p:nvSpPr>
        <p:spPr/>
        <p:txBody>
          <a:bodyPr/>
          <a:lstStyle/>
          <a:p>
            <a:fld id="{84956319-BAA2-A147-A3FE-3C1F895EDD26}" type="datetimeFigureOut">
              <a:t>31.01.16</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C15ABADB-9953-0D47-AFF5-6AB34C2EA18A}" type="slidenum">
              <a:t>‹Nr.›</a:t>
            </a:fld>
            <a:endParaRPr 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eer">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84956319-BAA2-A147-A3FE-3C1F895EDD26}" type="datetimeFigureOut">
              <a:t>31.01.16</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C15ABADB-9953-0D47-AFF5-6AB34C2EA18A}" type="slidenum">
              <a:t>‹Nr.›</a:t>
            </a:fld>
            <a:endParaRPr lang="de-D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de-DE" dirty="0" smtClean="0"/>
              <a:t>Mastertitelformat bearbeiten</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dirty="0" smtClean="0"/>
              <a:t>Mastertextformat bearbeiten</a:t>
            </a:r>
          </a:p>
        </p:txBody>
      </p:sp>
      <p:sp>
        <p:nvSpPr>
          <p:cNvPr id="5" name="Date Placeholder 4"/>
          <p:cNvSpPr>
            <a:spLocks noGrp="1"/>
          </p:cNvSpPr>
          <p:nvPr>
            <p:ph type="dt" sz="half" idx="10"/>
          </p:nvPr>
        </p:nvSpPr>
        <p:spPr>
          <a:xfrm>
            <a:off x="7391399" y="6423585"/>
            <a:ext cx="1537447" cy="365125"/>
          </a:xfrm>
        </p:spPr>
        <p:txBody>
          <a:bodyPr/>
          <a:lstStyle/>
          <a:p>
            <a:fld id="{84956319-BAA2-A147-A3FE-3C1F895EDD26}" type="datetimeFigureOut">
              <a:t>31.01.16</a:t>
            </a:fld>
            <a:endParaRPr lang="de-DE"/>
          </a:p>
        </p:txBody>
      </p:sp>
      <p:sp>
        <p:nvSpPr>
          <p:cNvPr id="6" name="Footer Placeholder 5"/>
          <p:cNvSpPr>
            <a:spLocks noGrp="1"/>
          </p:cNvSpPr>
          <p:nvPr>
            <p:ph type="ftr" sz="quarter" idx="11"/>
          </p:nvPr>
        </p:nvSpPr>
        <p:spPr>
          <a:xfrm>
            <a:off x="3859305" y="6423585"/>
            <a:ext cx="3316941" cy="365125"/>
          </a:xfrm>
        </p:spPr>
        <p:txBody>
          <a:bodyPr/>
          <a:lstStyle/>
          <a:p>
            <a:endParaRPr lang="de-DE"/>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de-DE" smtClean="0"/>
              <a:t>Mastertitelformat bearbeiten</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mtClean="0"/>
              <a:t>Bild auf Platzhalter ziehen oder durch Klicken auf Symbol hinzufügen</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Mastertextformat bearbeiten</a:t>
            </a:r>
          </a:p>
        </p:txBody>
      </p:sp>
      <p:sp>
        <p:nvSpPr>
          <p:cNvPr id="5" name="Date Placeholder 4"/>
          <p:cNvSpPr>
            <a:spLocks noGrp="1"/>
          </p:cNvSpPr>
          <p:nvPr>
            <p:ph type="dt" sz="half" idx="10"/>
          </p:nvPr>
        </p:nvSpPr>
        <p:spPr>
          <a:xfrm>
            <a:off x="7391399" y="6423585"/>
            <a:ext cx="1537447" cy="365125"/>
          </a:xfrm>
        </p:spPr>
        <p:txBody>
          <a:bodyPr/>
          <a:lstStyle/>
          <a:p>
            <a:fld id="{84956319-BAA2-A147-A3FE-3C1F895EDD26}" type="datetimeFigureOut">
              <a:t>31.01.16</a:t>
            </a:fld>
            <a:endParaRPr lang="de-DE"/>
          </a:p>
        </p:txBody>
      </p:sp>
      <p:sp>
        <p:nvSpPr>
          <p:cNvPr id="6" name="Footer Placeholder 5"/>
          <p:cNvSpPr>
            <a:spLocks noGrp="1"/>
          </p:cNvSpPr>
          <p:nvPr>
            <p:ph type="ftr" sz="quarter" idx="11"/>
          </p:nvPr>
        </p:nvSpPr>
        <p:spPr>
          <a:xfrm>
            <a:off x="4191000" y="6423585"/>
            <a:ext cx="3005138" cy="365125"/>
          </a:xfrm>
        </p:spPr>
        <p:txBody>
          <a:bodyPr/>
          <a:lstStyle/>
          <a:p>
            <a:endParaRPr lang="de-DE"/>
          </a:p>
        </p:txBody>
      </p:sp>
      <p:sp>
        <p:nvSpPr>
          <p:cNvPr id="7" name="Slide Number Placeholder 6"/>
          <p:cNvSpPr>
            <a:spLocks noGrp="1"/>
          </p:cNvSpPr>
          <p:nvPr>
            <p:ph type="sldNum" sz="quarter" idx="12"/>
          </p:nvPr>
        </p:nvSpPr>
        <p:spPr/>
        <p:txBody>
          <a:bodyPr/>
          <a:lstStyle/>
          <a:p>
            <a:fld id="{C15ABADB-9953-0D47-AFF5-6AB34C2EA18A}" type="slidenum">
              <a:t>‹Nr.›</a:t>
            </a:fld>
            <a:endParaRPr lang="de-DE"/>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Bild über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de-DE" smtClean="0"/>
              <a:t>Mastertitelformat bearbeiten</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mtClean="0"/>
              <a:t>Bild auf Platzhalter ziehen oder durch Klicken auf Symbol hinzufügen</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Mastertextformat bearbeiten</a:t>
            </a:r>
          </a:p>
        </p:txBody>
      </p:sp>
      <p:sp>
        <p:nvSpPr>
          <p:cNvPr id="5" name="Date Placeholder 4"/>
          <p:cNvSpPr>
            <a:spLocks noGrp="1"/>
          </p:cNvSpPr>
          <p:nvPr>
            <p:ph type="dt" sz="half" idx="10"/>
          </p:nvPr>
        </p:nvSpPr>
        <p:spPr/>
        <p:txBody>
          <a:bodyPr/>
          <a:lstStyle/>
          <a:p>
            <a:fld id="{84956319-BAA2-A147-A3FE-3C1F895EDD26}" type="datetimeFigureOut">
              <a:t>31.01.16</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162F1D00-BD13-4404-86B0-79703945A0A7}" type="slidenum">
              <a:rPr lang="en-US" smtClean="0"/>
              <a:t>‹Nr.›</a:t>
            </a:fld>
            <a:endParaRPr lang="en-US"/>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Bilder mit Beschriftung">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de-DE" smtClean="0"/>
              <a:t>Mastertitelformat bearbeiten</a:t>
            </a:r>
            <a:endParaRP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dirty="0" smtClean="0"/>
              <a:t>Mastertextformat bearbeiten</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84956319-BAA2-A147-A3FE-3C1F895EDD26}" type="datetimeFigureOut">
              <a:t>31.01.16</a:t>
            </a:fld>
            <a:endParaRPr lang="de-DE"/>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lang="de-DE"/>
          </a:p>
        </p:txBody>
      </p:sp>
      <p:sp>
        <p:nvSpPr>
          <p:cNvPr id="7" name="Slide Number Placeholder 6"/>
          <p:cNvSpPr>
            <a:spLocks noGrp="1"/>
          </p:cNvSpPr>
          <p:nvPr>
            <p:ph type="sldNum" sz="quarter" idx="12"/>
          </p:nvPr>
        </p:nvSpPr>
        <p:spPr/>
        <p:txBody>
          <a:bodyPr/>
          <a:lstStyle/>
          <a:p>
            <a:fld id="{162F1D00-BD13-4404-86B0-79703945A0A7}" type="slidenum">
              <a:rPr lang="en-US" smtClean="0"/>
              <a:t>‹Nr.›</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de-DE" smtClean="0"/>
              <a:t>Bild auf Platzhalter ziehen oder durch Klicken auf Symbol hinzufügen</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de-DE" smtClean="0"/>
              <a:t>Bild auf Platzhalter ziehen oder durch Klicken auf Symbol hinzufügen</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Bilder mit Beschriftung">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de-DE" smtClean="0"/>
              <a:t>Mastertitelformat bearbeiten</a:t>
            </a:r>
            <a:endParaRP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dirty="0" smtClean="0"/>
              <a:t>Mastertextformat bearbeiten</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84956319-BAA2-A147-A3FE-3C1F895EDD26}" type="datetimeFigureOut">
              <a:t>31.01.16</a:t>
            </a:fld>
            <a:endParaRPr lang="de-DE"/>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lang="de-DE"/>
          </a:p>
        </p:txBody>
      </p:sp>
      <p:sp>
        <p:nvSpPr>
          <p:cNvPr id="7" name="Slide Number Placeholder 6"/>
          <p:cNvSpPr>
            <a:spLocks noGrp="1"/>
          </p:cNvSpPr>
          <p:nvPr>
            <p:ph type="sldNum" sz="quarter" idx="12"/>
          </p:nvPr>
        </p:nvSpPr>
        <p:spPr/>
        <p:txBody>
          <a:bodyPr/>
          <a:lstStyle/>
          <a:p>
            <a:fld id="{162F1D00-BD13-4404-86B0-79703945A0A7}" type="slidenum">
              <a:rPr lang="en-US" smtClean="0"/>
              <a:t>‹Nr.›</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de-DE" smtClean="0"/>
              <a:t>Bild auf Platzhalter ziehen oder durch Klicken auf Symbol hinzufügen</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de-DE" smtClean="0"/>
              <a:t>Bild auf Platzhalter ziehen oder durch Klicken auf Symbol hinzufügen</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de-DE" smtClean="0"/>
              <a:t>Bild auf Platzhalter ziehen oder durch Klicken auf Symbol hinzufügen</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Bilder mit Beschriftung, Variante">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de-DE" smtClean="0"/>
              <a:t>Mastertitelformat bearbeiten</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mtClean="0"/>
              <a:t>Bild auf Platzhalter ziehen oder durch Klicken auf Symbol hinzufügen</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Mastertextformat bearbeiten</a:t>
            </a:r>
          </a:p>
        </p:txBody>
      </p:sp>
      <p:sp>
        <p:nvSpPr>
          <p:cNvPr id="5" name="Date Placeholder 4"/>
          <p:cNvSpPr>
            <a:spLocks noGrp="1"/>
          </p:cNvSpPr>
          <p:nvPr>
            <p:ph type="dt" sz="half" idx="10"/>
          </p:nvPr>
        </p:nvSpPr>
        <p:spPr>
          <a:xfrm>
            <a:off x="7391399" y="6423585"/>
            <a:ext cx="1537447" cy="365125"/>
          </a:xfrm>
        </p:spPr>
        <p:txBody>
          <a:bodyPr/>
          <a:lstStyle/>
          <a:p>
            <a:fld id="{84956319-BAA2-A147-A3FE-3C1F895EDD26}" type="datetimeFigureOut">
              <a:t>31.01.16</a:t>
            </a:fld>
            <a:endParaRPr lang="de-DE"/>
          </a:p>
        </p:txBody>
      </p:sp>
      <p:sp>
        <p:nvSpPr>
          <p:cNvPr id="6" name="Footer Placeholder 5"/>
          <p:cNvSpPr>
            <a:spLocks noGrp="1"/>
          </p:cNvSpPr>
          <p:nvPr>
            <p:ph type="ftr" sz="quarter" idx="11"/>
          </p:nvPr>
        </p:nvSpPr>
        <p:spPr>
          <a:xfrm>
            <a:off x="4191000" y="6423585"/>
            <a:ext cx="3005138" cy="365125"/>
          </a:xfrm>
        </p:spPr>
        <p:txBody>
          <a:bodyPr/>
          <a:lstStyle/>
          <a:p>
            <a:endParaRPr lang="de-DE"/>
          </a:p>
        </p:txBody>
      </p:sp>
      <p:sp>
        <p:nvSpPr>
          <p:cNvPr id="7" name="Slide Number Placeholder 6"/>
          <p:cNvSpPr>
            <a:spLocks noGrp="1"/>
          </p:cNvSpPr>
          <p:nvPr>
            <p:ph type="sldNum" sz="quarter" idx="12"/>
          </p:nvPr>
        </p:nvSpPr>
        <p:spPr/>
        <p:txBody>
          <a:bodyPr/>
          <a:lstStyle/>
          <a:p>
            <a:fld id="{C15ABADB-9953-0D47-AFF5-6AB34C2EA18A}" type="slidenum">
              <a:t>‹Nr.›</a:t>
            </a:fld>
            <a:endParaRPr lang="de-DE"/>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de-DE" smtClean="0"/>
              <a:t>Bild auf Platzhalter ziehen oder durch Klicken auf Symbol hinzufügen</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de-DE" smtClean="0"/>
              <a:t>Bild auf Platzhalter ziehen oder durch Klicken auf Symbol hinzufügen</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el und vertikaler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de-DE" smtClean="0"/>
              <a:t>Mastertitelformat bearbeiten</a:t>
            </a:r>
            <a:endParaRPr/>
          </a:p>
        </p:txBody>
      </p:sp>
      <p:sp>
        <p:nvSpPr>
          <p:cNvPr id="3" name="Vertical Text Placeholder 2"/>
          <p:cNvSpPr>
            <a:spLocks noGrp="1"/>
          </p:cNvSpPr>
          <p:nvPr>
            <p:ph type="body" orient="vert" idx="1"/>
          </p:nvPr>
        </p:nvSpPr>
        <p:spPr/>
        <p:txBody>
          <a:bodyPr vert="eaVert"/>
          <a:lstStyle>
            <a:lvl5pPr>
              <a:defRPr/>
            </a:lvl5p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dirty="0"/>
          </a:p>
        </p:txBody>
      </p:sp>
      <p:sp>
        <p:nvSpPr>
          <p:cNvPr id="4" name="Date Placeholder 3"/>
          <p:cNvSpPr>
            <a:spLocks noGrp="1"/>
          </p:cNvSpPr>
          <p:nvPr>
            <p:ph type="dt" sz="half" idx="10"/>
          </p:nvPr>
        </p:nvSpPr>
        <p:spPr/>
        <p:txBody>
          <a:bodyPr/>
          <a:lstStyle/>
          <a:p>
            <a:fld id="{84956319-BAA2-A147-A3FE-3C1F895EDD26}" type="datetimeFigureOut">
              <a:t>31.01.16</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15ABADB-9953-0D47-AFF5-6AB34C2EA18A}" type="slidenum">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el und Inhal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de-DE" smtClean="0"/>
              <a:t>Mastertitelformat bearbeiten</a:t>
            </a:r>
            <a:endParaRPr/>
          </a:p>
        </p:txBody>
      </p:sp>
      <p:sp>
        <p:nvSpPr>
          <p:cNvPr id="3" name="Content Placeholder 2"/>
          <p:cNvSpPr>
            <a:spLocks noGrp="1"/>
          </p:cNvSpPr>
          <p:nvPr>
            <p:ph idx="1"/>
          </p:nvPr>
        </p:nvSpPr>
        <p:spPr/>
        <p:txBody>
          <a:bodyPr/>
          <a:lstStyle>
            <a:lvl5pPr>
              <a:defRPr/>
            </a:lvl5p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dirty="0"/>
          </a:p>
        </p:txBody>
      </p:sp>
      <p:sp>
        <p:nvSpPr>
          <p:cNvPr id="4" name="Date Placeholder 3"/>
          <p:cNvSpPr>
            <a:spLocks noGrp="1"/>
          </p:cNvSpPr>
          <p:nvPr>
            <p:ph type="dt" sz="half" idx="10"/>
          </p:nvPr>
        </p:nvSpPr>
        <p:spPr/>
        <p:txBody>
          <a:bodyPr/>
          <a:lstStyle/>
          <a:p>
            <a:fld id="{84956319-BAA2-A147-A3FE-3C1F895EDD26}" type="datetimeFigureOut">
              <a:t>31.01.16</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15ABADB-9953-0D47-AFF5-6AB34C2EA18A}" type="slidenum">
              <a:t>‹Nr.›</a:t>
            </a:fld>
            <a:endParaRPr lang="de-DE"/>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kaler Titel u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de-DE" smtClean="0"/>
              <a:t>Mastertitelformat bearbeiten</a:t>
            </a:r>
            <a:endParaRP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dirty="0"/>
          </a:p>
        </p:txBody>
      </p:sp>
      <p:sp>
        <p:nvSpPr>
          <p:cNvPr id="4" name="Date Placeholder 3"/>
          <p:cNvSpPr>
            <a:spLocks noGrp="1"/>
          </p:cNvSpPr>
          <p:nvPr>
            <p:ph type="dt" sz="half" idx="10"/>
          </p:nvPr>
        </p:nvSpPr>
        <p:spPr/>
        <p:txBody>
          <a:bodyPr/>
          <a:lstStyle/>
          <a:p>
            <a:fld id="{84956319-BAA2-A147-A3FE-3C1F895EDD26}" type="datetimeFigureOut">
              <a:t>31.01.16</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15ABADB-9953-0D47-AFF5-6AB34C2EA18A}" type="slidenum">
              <a:t>‹Nr.›</a:t>
            </a:fld>
            <a:endParaRPr lang="de-DE"/>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el und Inhalt, Variante">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de-DE" smtClean="0"/>
              <a:t>Mastertitelformat bearbeiten</a:t>
            </a:r>
            <a:endParaRPr/>
          </a:p>
        </p:txBody>
      </p:sp>
      <p:sp>
        <p:nvSpPr>
          <p:cNvPr id="3" name="Content Placeholder 2"/>
          <p:cNvSpPr>
            <a:spLocks noGrp="1"/>
          </p:cNvSpPr>
          <p:nvPr>
            <p:ph idx="1"/>
          </p:nvPr>
        </p:nvSpPr>
        <p:spPr/>
        <p:txBody>
          <a:bodyPr/>
          <a:lstStyle>
            <a:lvl5pPr>
              <a:defRPr/>
            </a:lvl5p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dirty="0"/>
          </a:p>
        </p:txBody>
      </p:sp>
      <p:sp>
        <p:nvSpPr>
          <p:cNvPr id="4" name="Date Placeholder 3"/>
          <p:cNvSpPr>
            <a:spLocks noGrp="1"/>
          </p:cNvSpPr>
          <p:nvPr>
            <p:ph type="dt" sz="half" idx="10"/>
          </p:nvPr>
        </p:nvSpPr>
        <p:spPr/>
        <p:txBody>
          <a:bodyPr/>
          <a:lstStyle/>
          <a:p>
            <a:fld id="{84956319-BAA2-A147-A3FE-3C1F895EDD26}" type="datetimeFigureOut">
              <a:t>31.01.16</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15ABADB-9953-0D47-AFF5-6AB34C2EA18A}" type="slidenum">
              <a:t>‹Nr.›</a:t>
            </a:fld>
            <a:endParaRPr lang="de-DE"/>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de-DE" smtClean="0"/>
              <a:t>Mastertextformat bearbeiten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elfolie mit 2 Bildern">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de-DE" smtClean="0"/>
              <a:t>Mastertitelformat bearbeiten</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smtClean="0"/>
              <a:t>Master-Untertitelformat bearbeiten</a:t>
            </a:r>
            <a:endParaRPr dirty="0"/>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84956319-BAA2-A147-A3FE-3C1F895EDD26}" type="datetimeFigureOut">
              <a:t>31.01.16</a:t>
            </a:fld>
            <a:endParaRPr lang="de-DE"/>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de-DE"/>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de-DE" smtClean="0"/>
              <a:t>Bild auf Platzhalter ziehen oder durch Klicken auf Symbol hinzufügen</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de-DE" smtClean="0"/>
              <a:t>Bild auf Platzhalter ziehen oder durch Klicken auf Symbol hinzufügen</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de-DE" smtClean="0"/>
              <a:t>Mastertextformat bearbeiten</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de-DE" smtClean="0"/>
              <a:t>Mastertitelformat bearbeiten</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Mastertextformat bearbeiten</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84956319-BAA2-A147-A3FE-3C1F895EDD26}" type="datetimeFigureOut">
              <a:t>31.01.16</a:t>
            </a:fld>
            <a:endParaRPr lang="de-DE"/>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lang="de-DE"/>
          </a:p>
        </p:txBody>
      </p:sp>
      <p:sp>
        <p:nvSpPr>
          <p:cNvPr id="6" name="Slide Number Placeholder 5"/>
          <p:cNvSpPr>
            <a:spLocks noGrp="1"/>
          </p:cNvSpPr>
          <p:nvPr>
            <p:ph type="sldNum" sz="quarter" idx="12"/>
          </p:nvPr>
        </p:nvSpPr>
        <p:spPr>
          <a:xfrm>
            <a:off x="8305800" y="6248774"/>
            <a:ext cx="554038" cy="365125"/>
          </a:xfrm>
        </p:spPr>
        <p:txBody>
          <a:bodyPr/>
          <a:lstStyle/>
          <a:p>
            <a:fld id="{C15ABADB-9953-0D47-AFF5-6AB34C2EA18A}" type="slidenum">
              <a:t>‹Nr.›</a:t>
            </a:fld>
            <a:endParaRPr lang="de-DE"/>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Zwei Inhalte">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de-DE" smtClean="0"/>
              <a:t>Mastertitelformat bearbeiten</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dirty="0"/>
          </a:p>
        </p:txBody>
      </p:sp>
      <p:sp>
        <p:nvSpPr>
          <p:cNvPr id="5" name="Date Placeholder 4"/>
          <p:cNvSpPr>
            <a:spLocks noGrp="1"/>
          </p:cNvSpPr>
          <p:nvPr>
            <p:ph type="dt" sz="half" idx="10"/>
          </p:nvPr>
        </p:nvSpPr>
        <p:spPr/>
        <p:txBody>
          <a:bodyPr/>
          <a:lstStyle/>
          <a:p>
            <a:fld id="{84956319-BAA2-A147-A3FE-3C1F895EDD26}" type="datetimeFigureOut">
              <a:t>31.01.16</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C15ABADB-9953-0D47-AFF5-6AB34C2EA18A}" type="slidenum">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Vergleich">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de-DE" smtClean="0"/>
              <a:t>Mastertitelformat bearbeiten</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dirty="0"/>
          </a:p>
        </p:txBody>
      </p:sp>
      <p:sp>
        <p:nvSpPr>
          <p:cNvPr id="7" name="Date Placeholder 6"/>
          <p:cNvSpPr>
            <a:spLocks noGrp="1"/>
          </p:cNvSpPr>
          <p:nvPr>
            <p:ph type="dt" sz="half" idx="10"/>
          </p:nvPr>
        </p:nvSpPr>
        <p:spPr/>
        <p:txBody>
          <a:bodyPr/>
          <a:lstStyle/>
          <a:p>
            <a:fld id="{84956319-BAA2-A147-A3FE-3C1F895EDD26}" type="datetimeFigureOut">
              <a:t>31.01.16</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C15ABADB-9953-0D47-AFF5-6AB34C2EA18A}" type="slidenum">
              <a:t>‹Nr.›</a:t>
            </a:fld>
            <a:endParaRPr lang="de-DE"/>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Mastertextformat bearbeiten</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Mastertextformat bearbeiten</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Inhalte, oben und unten">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de-DE" smtClean="0"/>
              <a:t>Mastertitelformat bearbeiten</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dirty="0"/>
          </a:p>
        </p:txBody>
      </p:sp>
      <p:sp>
        <p:nvSpPr>
          <p:cNvPr id="5" name="Date Placeholder 4"/>
          <p:cNvSpPr>
            <a:spLocks noGrp="1"/>
          </p:cNvSpPr>
          <p:nvPr>
            <p:ph type="dt" sz="half" idx="10"/>
          </p:nvPr>
        </p:nvSpPr>
        <p:spPr/>
        <p:txBody>
          <a:bodyPr/>
          <a:lstStyle/>
          <a:p>
            <a:fld id="{84956319-BAA2-A147-A3FE-3C1F895EDD26}" type="datetimeFigureOut">
              <a:t>31.01.16</a:t>
            </a:fld>
            <a:endParaRPr lang="de-DE"/>
          </a:p>
        </p:txBody>
      </p:sp>
      <p:sp>
        <p:nvSpPr>
          <p:cNvPr id="6" name="Footer Placeholder 5"/>
          <p:cNvSpPr>
            <a:spLocks noGrp="1"/>
          </p:cNvSpPr>
          <p:nvPr>
            <p:ph type="ftr" sz="quarter" idx="11"/>
          </p:nvPr>
        </p:nvSpPr>
        <p:spPr/>
        <p:txBody>
          <a:bodyPr/>
          <a:lstStyle/>
          <a:p>
            <a:endParaRPr lang="de-DE"/>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dirty="0"/>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C15ABADB-9953-0D47-AFF5-6AB34C2EA18A}" type="slidenum">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Inhalte">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de-DE" smtClean="0"/>
              <a:t>Mastertitelformat bearbeiten</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dirty="0"/>
          </a:p>
        </p:txBody>
      </p:sp>
      <p:sp>
        <p:nvSpPr>
          <p:cNvPr id="5" name="Date Placeholder 4"/>
          <p:cNvSpPr>
            <a:spLocks noGrp="1"/>
          </p:cNvSpPr>
          <p:nvPr>
            <p:ph type="dt" sz="half" idx="10"/>
          </p:nvPr>
        </p:nvSpPr>
        <p:spPr/>
        <p:txBody>
          <a:bodyPr/>
          <a:lstStyle/>
          <a:p>
            <a:fld id="{84956319-BAA2-A147-A3FE-3C1F895EDD26}" type="datetimeFigureOut">
              <a:t>31.01.16</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C15ABADB-9953-0D47-AFF5-6AB34C2EA18A}" type="slidenum">
              <a:t>‹Nr.›</a:t>
            </a:fld>
            <a:endParaRPr lang="de-DE"/>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de-DE" smtClean="0"/>
              <a:t>Mastertitelformat bearbeiten</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dirty="0"/>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84956319-BAA2-A147-A3FE-3C1F895EDD26}" type="datetimeFigureOut">
              <a:t>31.01.16</a:t>
            </a:fld>
            <a:endParaRPr lang="de-DE"/>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de-DE"/>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C15ABADB-9953-0D47-AFF5-6AB34C2EA18A}" type="slidenum">
              <a:t>‹Nr.›</a:t>
            </a:fld>
            <a:endParaRPr lang="de-DE"/>
          </a:p>
        </p:txBody>
      </p:sp>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 id="2147483762" r:id="rId17"/>
    <p:sldLayoutId id="2147483763" r:id="rId18"/>
    <p:sldLayoutId id="2147483764" r:id="rId19"/>
    <p:sldLayoutId id="2147483765"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hyperlink" Target="https://www.kaggle.com/worldbank/world-development-indicators" TargetMode="External"/><Relationship Id="rId1" Type="http://schemas.openxmlformats.org/officeDocument/2006/relationships/slideLayout" Target="../slideLayouts/slideLayout7.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97541" y="275943"/>
            <a:ext cx="7556313" cy="505596"/>
          </a:xfrm>
        </p:spPr>
        <p:txBody>
          <a:bodyPr/>
          <a:lstStyle/>
          <a:p>
            <a:r>
              <a:rPr lang="de-DE" sz="2400"/>
              <a:t>Can We Predict The Next Global Financial Crisis?</a:t>
            </a:r>
          </a:p>
        </p:txBody>
      </p:sp>
      <p:sp>
        <p:nvSpPr>
          <p:cNvPr id="4" name="Inhaltsplatzhalter 3"/>
          <p:cNvSpPr>
            <a:spLocks noGrp="1"/>
          </p:cNvSpPr>
          <p:nvPr>
            <p:ph sz="half" idx="2"/>
          </p:nvPr>
        </p:nvSpPr>
        <p:spPr>
          <a:xfrm>
            <a:off x="4396254" y="1132060"/>
            <a:ext cx="3657600" cy="3678797"/>
          </a:xfrm>
        </p:spPr>
        <p:txBody>
          <a:bodyPr>
            <a:normAutofit/>
          </a:bodyPr>
          <a:lstStyle/>
          <a:p>
            <a:r>
              <a:rPr lang="de-DE" sz="1200"/>
              <a:t>Global financial crises have devastating consequences for the economic development of each country in the world.</a:t>
            </a:r>
          </a:p>
          <a:p>
            <a:r>
              <a:rPr lang="de-DE" sz="1200"/>
              <a:t>These crises generating a wide range of mostly negative short, medium and long term effects that affect the economic growth and output, and thus, ultimately, the quality of life of each individual.</a:t>
            </a:r>
          </a:p>
          <a:p>
            <a:r>
              <a:rPr lang="de-DE" sz="1200"/>
              <a:t>After financial crises an econmoic downward spiral can be observed. Lack of liquidity leads to insufficient investments in businesses, which in turn directs to the missing tax revenues and unemployment. Overall, the gross domestic product decreases significantly.</a:t>
            </a:r>
          </a:p>
        </p:txBody>
      </p:sp>
      <p:sp>
        <p:nvSpPr>
          <p:cNvPr id="3" name="Textplatzhalter 2"/>
          <p:cNvSpPr>
            <a:spLocks noGrp="1"/>
          </p:cNvSpPr>
          <p:nvPr>
            <p:ph type="body" idx="1"/>
          </p:nvPr>
        </p:nvSpPr>
        <p:spPr>
          <a:xfrm>
            <a:off x="4396254" y="781539"/>
            <a:ext cx="3657600" cy="322729"/>
          </a:xfrm>
        </p:spPr>
        <p:style>
          <a:lnRef idx="3">
            <a:schemeClr val="lt1"/>
          </a:lnRef>
          <a:fillRef idx="1">
            <a:schemeClr val="accent3"/>
          </a:fillRef>
          <a:effectRef idx="1">
            <a:schemeClr val="accent3"/>
          </a:effectRef>
          <a:fontRef idx="minor">
            <a:schemeClr val="lt1"/>
          </a:fontRef>
        </p:style>
        <p:txBody>
          <a:bodyPr/>
          <a:lstStyle/>
          <a:p>
            <a:r>
              <a:rPr lang="de-DE"/>
              <a:t>The Effects Of Financial Crises</a:t>
            </a:r>
          </a:p>
        </p:txBody>
      </p:sp>
      <p:sp>
        <p:nvSpPr>
          <p:cNvPr id="5" name="Textplatzhalter 4"/>
          <p:cNvSpPr>
            <a:spLocks noGrp="1"/>
          </p:cNvSpPr>
          <p:nvPr>
            <p:ph type="body" sz="quarter" idx="3"/>
          </p:nvPr>
        </p:nvSpPr>
        <p:spPr>
          <a:xfrm>
            <a:off x="368540" y="3010665"/>
            <a:ext cx="3657600" cy="322729"/>
          </a:xfrm>
        </p:spPr>
        <p:style>
          <a:lnRef idx="3">
            <a:schemeClr val="lt1"/>
          </a:lnRef>
          <a:fillRef idx="1">
            <a:schemeClr val="accent3"/>
          </a:fillRef>
          <a:effectRef idx="1">
            <a:schemeClr val="accent3"/>
          </a:effectRef>
          <a:fontRef idx="minor">
            <a:schemeClr val="lt1"/>
          </a:fontRef>
        </p:style>
        <p:txBody>
          <a:bodyPr/>
          <a:lstStyle/>
          <a:p>
            <a:r>
              <a:rPr lang="de-DE"/>
              <a:t>Detecting Influencing Factors</a:t>
            </a:r>
          </a:p>
        </p:txBody>
      </p:sp>
      <p:pic>
        <p:nvPicPr>
          <p:cNvPr id="15" name="Bild 14" descr="PA_ESSEC_Viz2.png"/>
          <p:cNvPicPr>
            <a:picLocks noChangeAspect="1"/>
          </p:cNvPicPr>
          <p:nvPr/>
        </p:nvPicPr>
        <p:blipFill rotWithShape="1">
          <a:blip r:embed="rId2">
            <a:extLst>
              <a:ext uri="{28A0092B-C50C-407E-A947-70E740481C1C}">
                <a14:useLocalDpi xmlns:a14="http://schemas.microsoft.com/office/drawing/2010/main" val="0"/>
              </a:ext>
            </a:extLst>
          </a:blip>
          <a:srcRect l="8962" t="5807" r="5702" b="5332"/>
          <a:stretch/>
        </p:blipFill>
        <p:spPr>
          <a:xfrm>
            <a:off x="4076095" y="4439242"/>
            <a:ext cx="5067905" cy="2418758"/>
          </a:xfrm>
          <a:prstGeom prst="rect">
            <a:avLst/>
          </a:prstGeom>
        </p:spPr>
      </p:pic>
      <p:sp>
        <p:nvSpPr>
          <p:cNvPr id="18" name="Inhaltsplatzhalter 3"/>
          <p:cNvSpPr>
            <a:spLocks noGrp="1"/>
          </p:cNvSpPr>
          <p:nvPr>
            <p:ph sz="half" idx="2"/>
          </p:nvPr>
        </p:nvSpPr>
        <p:spPr>
          <a:xfrm>
            <a:off x="368540" y="3333394"/>
            <a:ext cx="3657600" cy="922065"/>
          </a:xfrm>
        </p:spPr>
        <p:txBody>
          <a:bodyPr>
            <a:normAutofit lnSpcReduction="10000"/>
          </a:bodyPr>
          <a:lstStyle/>
          <a:p>
            <a:r>
              <a:rPr lang="de-DE" sz="1200"/>
              <a:t>In order to to prevent the world from the negative effects of financial crises in the future, of course it is important to identify the factors that destabilize and stabilize the global financial system.</a:t>
            </a:r>
          </a:p>
        </p:txBody>
      </p:sp>
      <p:pic>
        <p:nvPicPr>
          <p:cNvPr id="14" name="Bild 13" descr="PA_ESSEC_Viz1.png"/>
          <p:cNvPicPr>
            <a:picLocks noChangeAspect="1"/>
          </p:cNvPicPr>
          <p:nvPr/>
        </p:nvPicPr>
        <p:blipFill rotWithShape="1">
          <a:blip r:embed="rId3">
            <a:extLst>
              <a:ext uri="{28A0092B-C50C-407E-A947-70E740481C1C}">
                <a14:useLocalDpi xmlns:a14="http://schemas.microsoft.com/office/drawing/2010/main"/>
              </a:ext>
            </a:extLst>
          </a:blip>
          <a:srcRect l="-27284" t="-25279" r="1"/>
          <a:stretch/>
        </p:blipFill>
        <p:spPr>
          <a:xfrm>
            <a:off x="-977477" y="3623434"/>
            <a:ext cx="5185045" cy="3158947"/>
          </a:xfrm>
          <a:prstGeom prst="rect">
            <a:avLst/>
          </a:prstGeom>
        </p:spPr>
      </p:pic>
      <p:sp>
        <p:nvSpPr>
          <p:cNvPr id="19" name="Textplatzhalter 4"/>
          <p:cNvSpPr txBox="1">
            <a:spLocks/>
          </p:cNvSpPr>
          <p:nvPr/>
        </p:nvSpPr>
        <p:spPr>
          <a:xfrm>
            <a:off x="368540" y="781539"/>
            <a:ext cx="3657600" cy="322729"/>
          </a:xfrm>
          <a:prstGeom prst="rect">
            <a:avLst/>
          </a:prstGeom>
        </p:spPr>
        <p:style>
          <a:lnRef idx="3">
            <a:schemeClr val="lt1"/>
          </a:lnRef>
          <a:fillRef idx="1">
            <a:schemeClr val="accent3"/>
          </a:fillRef>
          <a:effectRef idx="1">
            <a:schemeClr val="accent3"/>
          </a:effectRef>
          <a:fontRef idx="minor">
            <a:schemeClr val="lt1"/>
          </a:fontRef>
        </p:style>
        <p:txBody>
          <a:bodyPr vert="horz" lIns="91440" tIns="0" rIns="91440" bIns="0" rtlCol="0" anchor="ctr" anchorCtr="0">
            <a:noAutofit/>
          </a:bodyPr>
          <a:lstStyle>
            <a:lvl1pPr marL="0" indent="0" algn="ctr" defTabSz="914400" rtl="0" eaLnBrk="1" latinLnBrk="0" hangingPunct="1">
              <a:spcBef>
                <a:spcPts val="0"/>
              </a:spcBef>
              <a:buClr>
                <a:schemeClr val="accent1"/>
              </a:buClr>
              <a:buSzPct val="75000"/>
              <a:buFont typeface="Wingdings" pitchFamily="2" charset="2"/>
              <a:buNone/>
              <a:defRPr sz="1800" b="0" kern="1200">
                <a:solidFill>
                  <a:schemeClr val="bg1"/>
                </a:solidFill>
                <a:latin typeface="+mn-lt"/>
                <a:ea typeface="+mn-ea"/>
                <a:cs typeface="+mn-cs"/>
              </a:defRPr>
            </a:lvl1pPr>
            <a:lvl2pPr marL="457200" indent="0" algn="l" defTabSz="914400" rtl="0" eaLnBrk="1" latinLnBrk="0" hangingPunct="1">
              <a:spcBef>
                <a:spcPts val="600"/>
              </a:spcBef>
              <a:buClr>
                <a:schemeClr val="accent1">
                  <a:lumMod val="60000"/>
                  <a:lumOff val="40000"/>
                </a:schemeClr>
              </a:buClr>
              <a:buSzPct val="75000"/>
              <a:buFont typeface="Wingdings" pitchFamily="2" charset="2"/>
              <a:buNone/>
              <a:defRPr sz="2000" b="1" kern="1200">
                <a:solidFill>
                  <a:schemeClr val="lt1"/>
                </a:solidFill>
                <a:latin typeface="+mn-lt"/>
                <a:ea typeface="+mn-ea"/>
                <a:cs typeface="+mn-cs"/>
              </a:defRPr>
            </a:lvl2pPr>
            <a:lvl3pPr marL="914400" indent="0" algn="l" defTabSz="914400" rtl="0" eaLnBrk="1" latinLnBrk="0" hangingPunct="1">
              <a:spcBef>
                <a:spcPts val="600"/>
              </a:spcBef>
              <a:buClr>
                <a:schemeClr val="accent1"/>
              </a:buClr>
              <a:buSzPct val="75000"/>
              <a:buFont typeface="Wingdings" pitchFamily="2" charset="2"/>
              <a:buNone/>
              <a:defRPr sz="1800" b="1" kern="1200">
                <a:solidFill>
                  <a:schemeClr val="lt1"/>
                </a:solidFill>
                <a:latin typeface="+mn-lt"/>
                <a:ea typeface="+mn-ea"/>
                <a:cs typeface="+mn-cs"/>
              </a:defRPr>
            </a:lvl3pPr>
            <a:lvl4pPr marL="1371600" indent="0" algn="l" defTabSz="914400" rtl="0" eaLnBrk="1" latinLnBrk="0" hangingPunct="1">
              <a:spcBef>
                <a:spcPts val="600"/>
              </a:spcBef>
              <a:buClr>
                <a:schemeClr val="accent1">
                  <a:lumMod val="60000"/>
                  <a:lumOff val="40000"/>
                </a:schemeClr>
              </a:buClr>
              <a:buSzPct val="75000"/>
              <a:buFont typeface="Wingdings" pitchFamily="2" charset="2"/>
              <a:buNone/>
              <a:defRPr sz="1600" b="1" kern="1200">
                <a:solidFill>
                  <a:schemeClr val="lt1"/>
                </a:solidFill>
                <a:latin typeface="+mn-lt"/>
                <a:ea typeface="+mn-ea"/>
                <a:cs typeface="+mn-cs"/>
              </a:defRPr>
            </a:lvl4pPr>
            <a:lvl5pPr marL="1828800" indent="0" algn="l" defTabSz="914400" rtl="0" eaLnBrk="1" latinLnBrk="0" hangingPunct="1">
              <a:spcBef>
                <a:spcPts val="600"/>
              </a:spcBef>
              <a:buClr>
                <a:schemeClr val="accent1"/>
              </a:buClr>
              <a:buSzPct val="75000"/>
              <a:buFont typeface="Wingdings" pitchFamily="2" charset="2"/>
              <a:buNone/>
              <a:defRPr sz="1600" b="1" kern="1200">
                <a:solidFill>
                  <a:schemeClr val="lt1"/>
                </a:solidFill>
                <a:latin typeface="+mn-lt"/>
                <a:ea typeface="+mn-ea"/>
                <a:cs typeface="+mn-cs"/>
              </a:defRPr>
            </a:lvl5pPr>
            <a:lvl6pPr marL="2286000" indent="0" algn="l" defTabSz="914400" rtl="0" eaLnBrk="1" latinLnBrk="0" hangingPunct="1">
              <a:spcBef>
                <a:spcPct val="20000"/>
              </a:spcBef>
              <a:buClr>
                <a:schemeClr val="accent1">
                  <a:lumMod val="60000"/>
                  <a:lumOff val="40000"/>
                </a:schemeClr>
              </a:buClr>
              <a:buSzPct val="75000"/>
              <a:buFont typeface="Wingdings" pitchFamily="2" charset="2"/>
              <a:buNone/>
              <a:defRPr lang="en-US" sz="1600" b="1" kern="1200">
                <a:solidFill>
                  <a:schemeClr val="lt1"/>
                </a:solidFill>
                <a:latin typeface="+mn-lt"/>
                <a:ea typeface="+mn-ea"/>
                <a:cs typeface="+mn-cs"/>
              </a:defRPr>
            </a:lvl6pPr>
            <a:lvl7pPr marL="2743200" indent="0" algn="l" defTabSz="914400" rtl="0" eaLnBrk="1" latinLnBrk="0" hangingPunct="1">
              <a:spcBef>
                <a:spcPct val="20000"/>
              </a:spcBef>
              <a:buClr>
                <a:schemeClr val="accent1"/>
              </a:buClr>
              <a:buSzPct val="75000"/>
              <a:buFont typeface="Wingdings" pitchFamily="2" charset="2"/>
              <a:buNone/>
              <a:defRPr lang="en-US" sz="1600" b="1" kern="1200" baseline="0">
                <a:solidFill>
                  <a:schemeClr val="lt1"/>
                </a:solidFill>
                <a:latin typeface="+mn-lt"/>
                <a:ea typeface="+mn-ea"/>
                <a:cs typeface="+mn-cs"/>
              </a:defRPr>
            </a:lvl7pPr>
            <a:lvl8pPr marL="3200400" indent="0" algn="l" defTabSz="914400" rtl="0" eaLnBrk="1" latinLnBrk="0" hangingPunct="1">
              <a:spcBef>
                <a:spcPct val="20000"/>
              </a:spcBef>
              <a:buClr>
                <a:schemeClr val="accent1">
                  <a:lumMod val="60000"/>
                  <a:lumOff val="40000"/>
                </a:schemeClr>
              </a:buClr>
              <a:buSzPct val="75000"/>
              <a:buFont typeface="Wingdings" pitchFamily="2" charset="2"/>
              <a:buNone/>
              <a:defRPr lang="en-US" sz="1600" b="1" kern="1200" baseline="0">
                <a:solidFill>
                  <a:schemeClr val="lt1"/>
                </a:solidFill>
                <a:latin typeface="+mn-lt"/>
                <a:ea typeface="+mn-ea"/>
                <a:cs typeface="+mn-cs"/>
              </a:defRPr>
            </a:lvl8pPr>
            <a:lvl9pPr marL="3657600" indent="0" algn="l" defTabSz="914400" rtl="0" eaLnBrk="1" latinLnBrk="0" hangingPunct="1">
              <a:spcBef>
                <a:spcPct val="20000"/>
              </a:spcBef>
              <a:buClr>
                <a:schemeClr val="accent1"/>
              </a:buClr>
              <a:buSzPct val="75000"/>
              <a:buFont typeface="Wingdings" pitchFamily="2" charset="2"/>
              <a:buNone/>
              <a:defRPr lang="en-US" sz="1600" b="1" kern="1200" baseline="0">
                <a:solidFill>
                  <a:schemeClr val="lt1"/>
                </a:solidFill>
                <a:latin typeface="+mn-lt"/>
                <a:ea typeface="+mn-ea"/>
                <a:cs typeface="+mn-cs"/>
              </a:defRPr>
            </a:lvl9pPr>
          </a:lstStyle>
          <a:p>
            <a:r>
              <a:rPr lang="de-DE"/>
              <a:t>Predict Crises With Data &amp; Tech</a:t>
            </a:r>
          </a:p>
        </p:txBody>
      </p:sp>
      <p:sp>
        <p:nvSpPr>
          <p:cNvPr id="20" name="Inhaltsplatzhalter 3"/>
          <p:cNvSpPr>
            <a:spLocks noGrp="1"/>
          </p:cNvSpPr>
          <p:nvPr>
            <p:ph sz="half" idx="2"/>
          </p:nvPr>
        </p:nvSpPr>
        <p:spPr>
          <a:xfrm>
            <a:off x="368540" y="1104268"/>
            <a:ext cx="3657600" cy="1906397"/>
          </a:xfrm>
        </p:spPr>
        <p:txBody>
          <a:bodyPr>
            <a:normAutofit fontScale="92500" lnSpcReduction="20000"/>
          </a:bodyPr>
          <a:lstStyle/>
          <a:p>
            <a:r>
              <a:rPr lang="de-DE" sz="1600"/>
              <a:t>Problem: Global financial crises plunge the world into chaos with noticeable impact for every human.</a:t>
            </a:r>
          </a:p>
          <a:p>
            <a:r>
              <a:rPr lang="de-DE" sz="1600"/>
              <a:t>Solution: Using the exponentially growing technological possibilities and the vast amounts of collected data future financial crises can be prevented.</a:t>
            </a:r>
          </a:p>
        </p:txBody>
      </p:sp>
      <p:sp>
        <p:nvSpPr>
          <p:cNvPr id="21" name="Inhaltsplatzhalter 3"/>
          <p:cNvSpPr>
            <a:spLocks noGrp="1"/>
          </p:cNvSpPr>
          <p:nvPr>
            <p:ph sz="half" idx="2"/>
          </p:nvPr>
        </p:nvSpPr>
        <p:spPr>
          <a:xfrm>
            <a:off x="8805333" y="287239"/>
            <a:ext cx="423334" cy="6219999"/>
          </a:xfrm>
        </p:spPr>
        <p:txBody>
          <a:bodyPr vert="vert270">
            <a:noAutofit/>
          </a:bodyPr>
          <a:lstStyle/>
          <a:p>
            <a:pPr marL="0" indent="0" algn="r">
              <a:buNone/>
            </a:pPr>
            <a:r>
              <a:rPr lang="de-DE" sz="1200"/>
              <a:t>Data Source:  </a:t>
            </a:r>
            <a:r>
              <a:rPr lang="de-DE" sz="1200">
                <a:hlinkClick r:id="rId4"/>
              </a:rPr>
              <a:t>https://www.kaggle.com/worldbank/world-development-indicators</a:t>
            </a:r>
            <a:r>
              <a:rPr lang="de-DE" sz="1200"/>
              <a:t> </a:t>
            </a:r>
          </a:p>
        </p:txBody>
      </p:sp>
    </p:spTree>
    <p:extLst>
      <p:ext uri="{BB962C8B-B14F-4D97-AF65-F5344CB8AC3E}">
        <p14:creationId xmlns:p14="http://schemas.microsoft.com/office/powerpoint/2010/main" val="355206666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Gaia">
  <a:themeElements>
    <a:clrScheme name="Gaia">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Gaia">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Gaia">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Gaia.thmx</Template>
  <TotalTime>0</TotalTime>
  <Words>210</Words>
  <Application>Microsoft Macintosh PowerPoint</Application>
  <PresentationFormat>Bildschirmpräsentation (4:3)</PresentationFormat>
  <Paragraphs>11</Paragraphs>
  <Slides>1</Slides>
  <Notes>0</Notes>
  <HiddenSlides>0</HiddenSlides>
  <MMClips>0</MMClips>
  <ScaleCrop>false</ScaleCrop>
  <HeadingPairs>
    <vt:vector size="4" baseType="variant">
      <vt:variant>
        <vt:lpstr>Design</vt:lpstr>
      </vt:variant>
      <vt:variant>
        <vt:i4>1</vt:i4>
      </vt:variant>
      <vt:variant>
        <vt:lpstr>Folientitel</vt:lpstr>
      </vt:variant>
      <vt:variant>
        <vt:i4>1</vt:i4>
      </vt:variant>
    </vt:vector>
  </HeadingPairs>
  <TitlesOfParts>
    <vt:vector size="2" baseType="lpstr">
      <vt:lpstr>Gaia</vt:lpstr>
      <vt:lpstr>Can We Predict The Next Global Financial Crisis?</vt:lpstr>
    </vt:vector>
  </TitlesOfParts>
  <Company>AllFacebook Stats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Maximilian H. Nierhoff</dc:creator>
  <cp:lastModifiedBy>Maximilian H. Nierhoff</cp:lastModifiedBy>
  <cp:revision>10</cp:revision>
  <dcterms:created xsi:type="dcterms:W3CDTF">2016-01-31T21:48:17Z</dcterms:created>
  <dcterms:modified xsi:type="dcterms:W3CDTF">2016-01-31T23:36:02Z</dcterms:modified>
</cp:coreProperties>
</file>