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48" d="100"/>
          <a:sy n="48" d="100"/>
        </p:scale>
        <p:origin x="-2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9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7827-A498-4C7B-80EE-DE05947B9D73}" type="datetimeFigureOut">
              <a:rPr lang="en-US" smtClean="0"/>
              <a:t>18/4/26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97C6-477E-4BCD-83F7-F66859F8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ImageScraper/" TargetMode="External"/><Relationship Id="rId4" Type="http://schemas.openxmlformats.org/officeDocument/2006/relationships/hyperlink" Target="https://www.telegraph.co.uk/travel/safaris-and-wildlife/comedy-wildlife-photography-awards-2017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otrac.com/nfl/ranking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y.org/" TargetMode="External"/><Relationship Id="rId4" Type="http://schemas.openxmlformats.org/officeDocument/2006/relationships/hyperlink" Target="https://app.scraping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Web_scrap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ostgator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054A5-810A-4CEB-981D-08B342C3D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STA 695 Final </a:t>
            </a:r>
            <a:br>
              <a:rPr lang="en-US" sz="4900" b="1" dirty="0"/>
            </a:br>
            <a:r>
              <a:rPr lang="en-US" sz="4900" b="1" dirty="0"/>
              <a:t>Data Extraction by Web Scraping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2EEDFC-60A7-449F-831E-506194FFC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Ding, Miles Deaton, Isaac Nakamura</a:t>
            </a:r>
          </a:p>
        </p:txBody>
      </p:sp>
    </p:spTree>
    <p:extLst>
      <p:ext uri="{BB962C8B-B14F-4D97-AF65-F5344CB8AC3E}">
        <p14:creationId xmlns:p14="http://schemas.microsoft.com/office/powerpoint/2010/main" val="7133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9C9FE-50EC-4A0D-9F90-08703EC6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2E27CC-18BF-4BA1-B3BB-73D15ECB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package XML to scrape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http://www.spotrac.com/nfl/rankings/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scrape image files by using a package: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ImageScraper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https://pypi.org/project/ImageScraper/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ImageScraper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image-scraper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https://www.telegraph.co.uk/travel/safaris-and-wildlife/comedy-wildlife-photography-awards-2017/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A52B1-19A8-470E-B22C-9834F4E2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Scrapy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B61BA3-E0EB-4082-BDF5-511B75C2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as demonstrated,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recognizing forms of data and grabbing information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an html table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sense this is like a classification problem. 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previously seen that machine learning algorithms are great at classification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example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free and open source web crawling framework in Python.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work with APIs.</a:t>
            </a: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by defining “Spiders”, what better way to get around the web?!?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2348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A5B4A-F187-4BAB-AF3E-7D68B180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of </a:t>
            </a:r>
            <a:r>
              <a:rPr lang="en-US" dirty="0" err="1"/>
              <a:t>Scrapy</a:t>
            </a:r>
            <a:endParaRPr lang="en-US" dirty="0"/>
          </a:p>
        </p:txBody>
      </p:sp>
      <p:pic>
        <p:nvPicPr>
          <p:cNvPr id="2050" name="Picture 2" descr="https://lh5.googleusercontent.com/vv7WEIpD8e8oQxwV6KfeY2hD6NRD9PD13T-GA01J11vy9wVbwgJkRrGtqbHcF6oq-u-zcCgFDFFPAx4EIzI7y0L35q7rFgHjpKe2i64e8NBL2Tus6sJl-AhVWFEnbk0a_QXKNH2397k">
            <a:extLst>
              <a:ext uri="{FF2B5EF4-FFF2-40B4-BE49-F238E27FC236}">
                <a16:creationId xmlns:a16="http://schemas.microsoft.com/office/drawing/2014/main" xmlns="" id="{715FDD1A-AAB3-42B9-B26A-B46491F9D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17638"/>
            <a:ext cx="9829800" cy="43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2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BDE8C-6B22-4323-BC17-1466841E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err="1"/>
              <a:t>Scrapy</a:t>
            </a:r>
            <a:endParaRPr lang="en-US" dirty="0"/>
          </a:p>
        </p:txBody>
      </p:sp>
      <p:pic>
        <p:nvPicPr>
          <p:cNvPr id="1026" name="Picture 2" descr="https://lh6.googleusercontent.com/TXbSVl4zuzc30FTjMmBnFkPvUdi7ADmkmMfv67zRKS3niG8eafJf7OuEh3Olayq4x4FHFiaBSJhgXZFIrOUE2NnlNUdWIVcCQe6hbgXlE356OSiqz6gOCdyWSJT8TIGSBzcC6xvM_Y8">
            <a:extLst>
              <a:ext uri="{FF2B5EF4-FFF2-40B4-BE49-F238E27FC236}">
                <a16:creationId xmlns:a16="http://schemas.microsoft.com/office/drawing/2014/main" xmlns="" id="{BBF4C0B0-C181-4469-BEF4-D57EF8BCF6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10972800" cy="406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E7DCE-921C-4029-8D8A-D8858729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0DB6A-F3C6-4A07-8E15-93EE4881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Portia.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scrapinghub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maintainers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operates like a point and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in beta, can get a bit buggy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select data you want yourself by highlighting samples.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Theoretically, it trains on the samples you provide and turns websites into classification problems.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15EDE9-17E2-4D54-BC12-CC9C3BF6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8C513-85C3-4842-A8EC-719FFF42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with Python, Ryan Mitchell.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Wikipedia, Web scraping,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https://en.wikipedia.org/wiki/Web_scraping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https://scrapy.org/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https://app.scrapinghub.com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52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D0B4F-911F-4030-BDF2-78A661BC2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6600" b="1" i="1" spc="3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7D4F7A-91AC-427E-8507-D66E7E74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34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8E5B88-3390-4D6F-BE14-2A9BD9C1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0A8D6-3964-414E-8560-978F9EE7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Simple! Before we can analyze data, we need data!!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Web-scraping is a method to get data from internet.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B7B34E8-E937-4574-8423-43FCDCE9787C}"/>
              </a:ext>
            </a:extLst>
          </p:cNvPr>
          <p:cNvSpPr/>
          <p:nvPr/>
        </p:nvSpPr>
        <p:spPr>
          <a:xfrm>
            <a:off x="3857625" y="3244334"/>
            <a:ext cx="2357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470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AF2AF-511F-4360-B2D6-0AB9499B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1FAA1A-0991-4E55-B47F-0006D02E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063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automated gathering of data from the internet is nearly as old as the internet itself. </a:t>
            </a:r>
          </a:p>
          <a:p>
            <a:pPr>
              <a:lnSpc>
                <a:spcPct val="11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web scraping encompasses a wide variety of programming techniques and technologies, such as data analysis and information security.</a:t>
            </a:r>
          </a:p>
          <a:p>
            <a:pPr>
              <a:lnSpc>
                <a:spcPct val="11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careful. Some websites are illegal to scrape. Others are easier to work with.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56959-A46E-4D69-BBA7-E3322C58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&amp;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DDC63A-946A-41FE-8AC8-44B98B64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433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sites like Reddit, Twitter, and Facebook all offer certain data through their Application Program Interfaces, API. However, there are several reasons why an API might not exist:</a:t>
            </a:r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gathering data across a collection of sites that do not have a cohesive API.</a:t>
            </a:r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you want is fairly small, finite set that the webmaster did not think warranted an API.</a:t>
            </a:r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does not have the infrastructure or technical ability to create an API.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an API does exist, request volume and rate limits, the types of data, or the format of data that it provides might be insufficient for your purpose.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5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357D4-81EE-4943-AFB2-C3AA2A3F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Web Scraping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A6BDA1-FE61-4781-9DF0-849C4D26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7768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data you want to analyze.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table, images, pdf files, etc.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web scraping can be time consuming you may want to test code in a shell first.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 your data.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some logic to “crawl” if data is on multiple pages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more machine learning here!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scraped data.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we can use a time-based job scheduler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 data periodically at fixed times, dates.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CE141-9813-4297-A196-38FCA408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Web Scrape?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0CC944-B0DD-4165-BEE6-884370C6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31969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Python or R among other languages.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has at least one package to do it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after scraping web-site, we need to change html table to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we can analyze the data.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introduce both ways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need to inspect the HTML code that both of them will be scraping from.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91D9A-CE97-4B17-A5DF-9762F13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D800A-74C8-4109-AB73-682EF580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Frequently, the data we want to scrape will be written in html. Thus it is important to understand the basics of HTML.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websites are written, they put a file with .html extension on a server, and connect the html file with a web domain. There are web-hosting services that provide you both a server and domain. ( For example: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https://www.hostgator.com/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351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AC1A38-E762-4A51-909D-DBF894B2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HTML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5BB585-072D-4695-A819-CE39E211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file should look like this: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This is the head part&lt;/heard&gt;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&lt;body&gt;This is the body part.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A25C3-7463-4C82-AA31-03D9A8D3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E75D8C-DEAD-4AFD-92B7-41CD6BCF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Web-sites are written in language called HTML.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create tables, we write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&gt;&lt;td&gt;(1,1)&lt;/td&gt;&lt;td&gt;(1,2)&lt;/td&gt;&lt;/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&gt;&lt;td&gt;(2,1)&lt;/td&gt;&lt;td&gt;(2,2)&lt;/td&gt;&lt;/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include images we can write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="filename.png"&gt;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_Template_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Course_Template_PowerPoint</Template>
  <TotalTime>249</TotalTime>
  <Words>762</Words>
  <Application>Microsoft Macintosh PowerPoint</Application>
  <PresentationFormat>Custom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Course_Template_PowerPoint</vt:lpstr>
      <vt:lpstr>STA 695 Final  Data Extraction by Web Scraping  </vt:lpstr>
      <vt:lpstr>Motivation</vt:lpstr>
      <vt:lpstr>Web Scraping</vt:lpstr>
      <vt:lpstr>Web Scraping &amp; API</vt:lpstr>
      <vt:lpstr>How Does Web Scraping Work?</vt:lpstr>
      <vt:lpstr>How can we Web Scrape?</vt:lpstr>
      <vt:lpstr>HTML </vt:lpstr>
      <vt:lpstr>Basic Structure HTML Page </vt:lpstr>
      <vt:lpstr>Structure of HTML table</vt:lpstr>
      <vt:lpstr>Examples of Data Scraping</vt:lpstr>
      <vt:lpstr>Scrapy </vt:lpstr>
      <vt:lpstr>Infrastructure of Scrapy</vt:lpstr>
      <vt:lpstr>Basics of Scrapy</vt:lpstr>
      <vt:lpstr>Portia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Deaton, Miles</dc:creator>
  <cp:lastModifiedBy>XUE DING</cp:lastModifiedBy>
  <cp:revision>21</cp:revision>
  <dcterms:created xsi:type="dcterms:W3CDTF">2018-04-26T01:50:15Z</dcterms:created>
  <dcterms:modified xsi:type="dcterms:W3CDTF">2018-04-26T20:52:13Z</dcterms:modified>
</cp:coreProperties>
</file>