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A912-52D6-4FEB-86BA-9926C983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F19B-D275-485B-9048-C21167C4B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0022-638C-4887-8F17-F175C5C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856-01ED-4DB6-948B-9CE3ED46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8DD9-2E7C-4CE3-A887-642E53E2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8D8-A1C7-4306-AAA7-826353FB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FF36-3A21-4EEC-9D56-5E268B7DE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8D38-981D-417A-B781-9673ED1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0C-E075-4793-B6A9-5ECED66B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E78C-BDC9-4BDA-94C3-622DF03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2A50F-A3D5-49C6-95E3-9105446F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FBD28-0F0E-4CEA-9DA0-5BB9F495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AFD8-1CD5-4C2C-95FD-2500576D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FBB7-2314-464D-92FC-EA744E4A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608E-7C57-4436-A8DE-A77AD64C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76EA-4DBF-4D0E-9670-91CAEB5B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F63D-DD73-4380-937E-4ECC133E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C3B1-B4F0-4B38-A0AE-5ED1AD97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C323-22BD-4771-820D-CB1CDCB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5CF9-4AF5-4079-9F00-2FD6CA86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DA98-73CA-4E7E-A66A-92201A9D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78F1-3AA0-46FC-B267-1B54B91D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806C-ED62-443C-BBDE-02E4E118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1606-DA5A-4CD6-B5F5-9AF6434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BDDB-893E-43A5-A70F-A141F1FF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D6A-D847-4F4C-87DD-A9C1C1B9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8DDA-1E44-4855-98A8-7470A75A9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C04A-91EC-404C-990E-228475DF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D3D51-FE46-4BD5-B3E8-857485BD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49F9-931F-41F3-A5B4-3FE62A0D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558F-9089-47BE-A807-44941AE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A0A-AA62-45B5-83FD-80461C9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54AD-73A9-4912-B830-CA5A2817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3B883-E797-4A7A-A828-D980CD9B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06D35-2729-4352-96C5-8441FFE7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4F12-C1AE-40AC-9741-6959EEACE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B4AAA-6198-4AF3-B82D-34239F79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2E4A1-9714-4D04-B055-2C5EF032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E43A2-5319-4402-B9AC-43B782FA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087-7693-4E6E-BAF9-4026D16C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485C0-BCAB-4A18-8671-15332D0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D4F9-EF98-4C26-954C-F0F40BE8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53D4-8C56-4A9A-9BA2-E01AB619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863F9-6AF6-4EF4-B7B2-5594A268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2200B-5E0D-4C4A-9232-CF06CF47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8DE0A-97C6-4E2F-A18A-D622125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4EF-3F38-4882-A7AC-922A01D1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FC03-D35C-4E83-A958-F8282478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3227E-249B-4EB8-9B7F-5CCEAA8B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837C-DB77-44E2-B8AF-EF5F2C6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76A6-00C9-4287-9321-A825B7B3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39E2-7851-4289-B812-669B6252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9B29-B0E5-4654-883F-7F7532D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CEBD1-5A89-479D-A08F-78035AD7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1234A-56B9-4988-AFB3-F0878834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D433-AFA0-49E0-8B73-6673526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7CF9-4293-4674-A96F-7C9CA870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8C468-8133-47D5-B014-218CB850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4AAFC-C9AE-4AF8-94F3-0BFA3F04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D92A-B4F5-463C-94DD-837D233D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3D4C-3A11-4C5D-B2C9-47F09C1F2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FFC7-32E8-44B0-98BF-5E4D607E511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D7B4-769B-4189-9589-D6A55D92D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2B2B-FE27-4A16-93CE-71248CF3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3BA8-A5C7-449E-9009-4E9E020F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okae/anet_cour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laczyk/sa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C3FF-82B0-457B-AD9A-9DE44A0C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391887"/>
            <a:ext cx="5738949" cy="10363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Network and Spatial Analyses</a:t>
            </a:r>
            <a:br>
              <a:rPr lang="en-US" sz="3600" dirty="0"/>
            </a:br>
            <a:r>
              <a:rPr lang="en-US" sz="3600" dirty="0"/>
              <a:t>26. February 2020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D84B-0FEC-44AA-9A93-C31E452A7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063" y="3187337"/>
            <a:ext cx="5320938" cy="297833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Random network creation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Bi-partite network creation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 measures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Node measures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Exercise: the global airline network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A1AFF-0E3B-4630-86F4-14AEAE704336}"/>
              </a:ext>
            </a:extLst>
          </p:cNvPr>
          <p:cNvSpPr txBox="1">
            <a:spLocks/>
          </p:cNvSpPr>
          <p:nvPr/>
        </p:nvSpPr>
        <p:spPr>
          <a:xfrm>
            <a:off x="705394" y="1959383"/>
            <a:ext cx="5860869" cy="13803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  <a:p>
            <a:pPr algn="l"/>
            <a:r>
              <a:rPr lang="en-US" sz="4800" dirty="0"/>
              <a:t>Seminar:</a:t>
            </a:r>
          </a:p>
          <a:p>
            <a:pPr algn="l"/>
            <a:r>
              <a:rPr lang="en-US" sz="4800" dirty="0"/>
              <a:t>Intro network exercise in R</a:t>
            </a:r>
          </a:p>
          <a:p>
            <a:pPr algn="l"/>
            <a:endParaRPr lang="en-US" sz="4800" dirty="0"/>
          </a:p>
        </p:txBody>
      </p:sp>
      <p:pic>
        <p:nvPicPr>
          <p:cNvPr id="1026" name="Picture 2" descr="Képtalálatok a következőre: eltecon logo">
            <a:extLst>
              <a:ext uri="{FF2B5EF4-FFF2-40B4-BE49-F238E27FC236}">
                <a16:creationId xmlns:a16="http://schemas.microsoft.com/office/drawing/2014/main" id="{6711DEFD-6979-484E-B006-43EA65E5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4465456"/>
            <a:ext cx="1700213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ok a következőre: anet lab logo">
            <a:extLst>
              <a:ext uri="{FF2B5EF4-FFF2-40B4-BE49-F238E27FC236}">
                <a16:creationId xmlns:a16="http://schemas.microsoft.com/office/drawing/2014/main" id="{96AF288B-2535-4860-A064-141FC273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708" y="4620850"/>
            <a:ext cx="1193569" cy="154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A03F4D8-72DA-40CB-99B0-ED218DC392D4}"/>
              </a:ext>
            </a:extLst>
          </p:cNvPr>
          <p:cNvSpPr txBox="1">
            <a:spLocks/>
          </p:cNvSpPr>
          <p:nvPr/>
        </p:nvSpPr>
        <p:spPr>
          <a:xfrm>
            <a:off x="3139168" y="6391889"/>
            <a:ext cx="6610349" cy="532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Course </a:t>
            </a:r>
            <a:r>
              <a:rPr lang="en-US" dirty="0" err="1"/>
              <a:t>Github</a:t>
            </a:r>
            <a:r>
              <a:rPr lang="en-US" dirty="0"/>
              <a:t> page: </a:t>
            </a:r>
            <a:r>
              <a:rPr lang="en-US" dirty="0">
                <a:hlinkClick r:id="rId4"/>
              </a:rPr>
              <a:t>https://github.com/bokae/anet_course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7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2C5C-1802-44F7-9292-195BC32A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919-2751-4BAC-888F-A3F55F7B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Store in matrices</a:t>
            </a:r>
          </a:p>
          <a:p>
            <a:pPr lvl="1"/>
            <a:r>
              <a:rPr lang="en-US" dirty="0"/>
              <a:t>BUT: 	matrices cannot store node characteristics</a:t>
            </a:r>
          </a:p>
          <a:p>
            <a:pPr marL="457200" lvl="1" indent="0">
              <a:buNone/>
            </a:pPr>
            <a:r>
              <a:rPr lang="en-US" dirty="0"/>
              <a:t>		matrices are often sparse, which makes data-management inefficient </a:t>
            </a:r>
          </a:p>
          <a:p>
            <a:endParaRPr lang="en-US" dirty="0"/>
          </a:p>
          <a:p>
            <a:r>
              <a:rPr lang="en-US" dirty="0"/>
              <a:t>Store in two files</a:t>
            </a:r>
          </a:p>
          <a:p>
            <a:pPr lvl="1"/>
            <a:r>
              <a:rPr lang="en-US" dirty="0"/>
              <a:t>Node list: ID (must correspond to IDs in </a:t>
            </a:r>
            <a:r>
              <a:rPr lang="en-US" dirty="0" err="1"/>
              <a:t>edgelist</a:t>
            </a:r>
            <a:r>
              <a:rPr lang="en-US" dirty="0"/>
              <a:t>), node characteristics </a:t>
            </a:r>
          </a:p>
          <a:p>
            <a:pPr lvl="1"/>
            <a:r>
              <a:rPr lang="en-US" dirty="0"/>
              <a:t>Edge list: ID1, ID2, edge characteristics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Edges are usually not repeated: if there is A-B link, no need for B-A</a:t>
            </a:r>
          </a:p>
          <a:p>
            <a:pPr lvl="1"/>
            <a:r>
              <a:rPr lang="en-US" dirty="0"/>
              <a:t>Rational for repeated edges: </a:t>
            </a:r>
          </a:p>
          <a:p>
            <a:pPr lvl="2"/>
            <a:r>
              <a:rPr lang="en-US" dirty="0"/>
              <a:t>Directed edges: A-B is different from B-A</a:t>
            </a:r>
          </a:p>
          <a:p>
            <a:pPr lvl="2"/>
            <a:r>
              <a:rPr lang="en-US" dirty="0"/>
              <a:t>Data is stored in many files -&gt; table operations are needed</a:t>
            </a:r>
          </a:p>
        </p:txBody>
      </p:sp>
    </p:spTree>
    <p:extLst>
      <p:ext uri="{BB962C8B-B14F-4D97-AF65-F5344CB8AC3E}">
        <p14:creationId xmlns:p14="http://schemas.microsoft.com/office/powerpoint/2010/main" val="23544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F36064-8ABB-4AAC-A319-B1D7A4E7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173" y="647961"/>
            <a:ext cx="3704877" cy="556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88C218-984C-49DF-985D-09F0C92DA3B5}"/>
              </a:ext>
            </a:extLst>
          </p:cNvPr>
          <p:cNvSpPr/>
          <p:nvPr/>
        </p:nvSpPr>
        <p:spPr>
          <a:xfrm>
            <a:off x="4599619" y="3296586"/>
            <a:ext cx="7373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Codes by chapters</a:t>
            </a:r>
            <a:r>
              <a:rPr lang="hu-HU" sz="2400" dirty="0"/>
              <a:t>: </a:t>
            </a:r>
            <a:r>
              <a:rPr lang="hu-HU" sz="2400" dirty="0">
                <a:hlinkClick r:id="rId3"/>
              </a:rPr>
              <a:t>https://github.com/kolaczyk/sand</a:t>
            </a:r>
            <a:endParaRPr lang="hu-H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67A6B-0E00-4490-AF9E-6F8102CD888C}"/>
              </a:ext>
            </a:extLst>
          </p:cNvPr>
          <p:cNvSpPr txBox="1"/>
          <p:nvPr/>
        </p:nvSpPr>
        <p:spPr>
          <a:xfrm>
            <a:off x="5010150" y="838200"/>
            <a:ext cx="6229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 to the ‘</a:t>
            </a:r>
            <a:r>
              <a:rPr lang="en-US" sz="2800" dirty="0" err="1"/>
              <a:t>igraph</a:t>
            </a:r>
            <a:r>
              <a:rPr lang="en-US" sz="2800" dirty="0"/>
              <a:t>’ package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‘sand’ package: integration </a:t>
            </a:r>
          </a:p>
        </p:txBody>
      </p:sp>
    </p:spTree>
    <p:extLst>
      <p:ext uri="{BB962C8B-B14F-4D97-AF65-F5344CB8AC3E}">
        <p14:creationId xmlns:p14="http://schemas.microsoft.com/office/powerpoint/2010/main" val="19844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DEE5-2AF4-4307-9475-061B94D5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Exercise: the global airline network</a:t>
            </a:r>
          </a:p>
        </p:txBody>
      </p:sp>
      <p:pic>
        <p:nvPicPr>
          <p:cNvPr id="4" name="The hidden patterns in complex global disease dynamics  Outbreak Atlanta">
            <a:hlinkClick r:id="" action="ppaction://media"/>
            <a:extLst>
              <a:ext uri="{FF2B5EF4-FFF2-40B4-BE49-F238E27FC236}">
                <a16:creationId xmlns:a16="http://schemas.microsoft.com/office/drawing/2014/main" id="{69B40E6A-4172-4747-836F-6F64981AE8D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703" y="1690689"/>
            <a:ext cx="12074679" cy="40941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46A46-7F8C-47A7-B68B-C99D3EB81319}"/>
              </a:ext>
            </a:extLst>
          </p:cNvPr>
          <p:cNvSpPr txBox="1"/>
          <p:nvPr/>
        </p:nvSpPr>
        <p:spPr>
          <a:xfrm>
            <a:off x="838200" y="5886994"/>
            <a:ext cx="1077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Brockman D., Helbing D (2013)The hidden geometry in complex, network-driven contagion phenomena. Science 342 (6164) pp. 1337-1342.</a:t>
            </a:r>
          </a:p>
        </p:txBody>
      </p:sp>
    </p:spTree>
    <p:extLst>
      <p:ext uri="{BB962C8B-B14F-4D97-AF65-F5344CB8AC3E}">
        <p14:creationId xmlns:p14="http://schemas.microsoft.com/office/powerpoint/2010/main" val="42188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201</Words>
  <Application>Microsoft Office PowerPoint</Application>
  <PresentationFormat>Widescreen</PresentationFormat>
  <Paragraphs>30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Network and Spatial Analyses 26. February 2020</vt:lpstr>
      <vt:lpstr>1. Network data</vt:lpstr>
      <vt:lpstr>PowerPoint Presentation</vt:lpstr>
      <vt:lpstr>Exercise: the global airline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Spatial Analyses 26. February 2020</dc:title>
  <dc:creator>Balázs Lengyel</dc:creator>
  <cp:lastModifiedBy>Balázs Lengyel</cp:lastModifiedBy>
  <cp:revision>7</cp:revision>
  <dcterms:created xsi:type="dcterms:W3CDTF">2020-02-25T21:27:22Z</dcterms:created>
  <dcterms:modified xsi:type="dcterms:W3CDTF">2020-02-25T23:01:04Z</dcterms:modified>
</cp:coreProperties>
</file>