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0932-D4B3-46F2-8D59-639FACE12A14}" type="datetimeFigureOut">
              <a:rPr lang="de-CH" smtClean="0"/>
              <a:t>13.08.2015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C346B-4785-4670-A7D1-89E98F4385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072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0932-D4B3-46F2-8D59-639FACE12A14}" type="datetimeFigureOut">
              <a:rPr lang="de-CH" smtClean="0"/>
              <a:t>13.08.2015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C346B-4785-4670-A7D1-89E98F4385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459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0932-D4B3-46F2-8D59-639FACE12A14}" type="datetimeFigureOut">
              <a:rPr lang="de-CH" smtClean="0"/>
              <a:t>13.08.2015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C346B-4785-4670-A7D1-89E98F4385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68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0932-D4B3-46F2-8D59-639FACE12A14}" type="datetimeFigureOut">
              <a:rPr lang="de-CH" smtClean="0"/>
              <a:t>13.08.2015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C346B-4785-4670-A7D1-89E98F4385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84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0932-D4B3-46F2-8D59-639FACE12A14}" type="datetimeFigureOut">
              <a:rPr lang="de-CH" smtClean="0"/>
              <a:t>13.08.2015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C346B-4785-4670-A7D1-89E98F4385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508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0932-D4B3-46F2-8D59-639FACE12A14}" type="datetimeFigureOut">
              <a:rPr lang="de-CH" smtClean="0"/>
              <a:t>13.08.2015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C346B-4785-4670-A7D1-89E98F4385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194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0932-D4B3-46F2-8D59-639FACE12A14}" type="datetimeFigureOut">
              <a:rPr lang="de-CH" smtClean="0"/>
              <a:t>13.08.2015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C346B-4785-4670-A7D1-89E98F4385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558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0932-D4B3-46F2-8D59-639FACE12A14}" type="datetimeFigureOut">
              <a:rPr lang="de-CH" smtClean="0"/>
              <a:t>13.08.2015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C346B-4785-4670-A7D1-89E98F4385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472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0932-D4B3-46F2-8D59-639FACE12A14}" type="datetimeFigureOut">
              <a:rPr lang="de-CH" smtClean="0"/>
              <a:t>13.08.2015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C346B-4785-4670-A7D1-89E98F4385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887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0932-D4B3-46F2-8D59-639FACE12A14}" type="datetimeFigureOut">
              <a:rPr lang="de-CH" smtClean="0"/>
              <a:t>13.08.2015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C346B-4785-4670-A7D1-89E98F4385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906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0932-D4B3-46F2-8D59-639FACE12A14}" type="datetimeFigureOut">
              <a:rPr lang="de-CH" smtClean="0"/>
              <a:t>13.08.2015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C346B-4785-4670-A7D1-89E98F4385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277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70932-D4B3-46F2-8D59-639FACE12A14}" type="datetimeFigureOut">
              <a:rPr lang="de-CH" smtClean="0"/>
              <a:t>13.08.2015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C346B-4785-4670-A7D1-89E98F4385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659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96952"/>
            <a:ext cx="5328592" cy="182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000158" y="1375847"/>
            <a:ext cx="592380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00158" y="2073144"/>
            <a:ext cx="592380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00158" y="673532"/>
            <a:ext cx="592380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07904" y="1375847"/>
            <a:ext cx="1484322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fluency</a:t>
            </a:r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8" idx="3"/>
          </p:cNvCxnSpPr>
          <p:nvPr/>
        </p:nvCxnSpPr>
        <p:spPr>
          <a:xfrm flipV="1">
            <a:off x="2592538" y="1772816"/>
            <a:ext cx="1115366" cy="5523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12" idx="1"/>
          </p:cNvCxnSpPr>
          <p:nvPr/>
        </p:nvCxnSpPr>
        <p:spPr>
          <a:xfrm>
            <a:off x="2592538" y="1627875"/>
            <a:ext cx="1115366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</p:cNvCxnSpPr>
          <p:nvPr/>
        </p:nvCxnSpPr>
        <p:spPr>
          <a:xfrm>
            <a:off x="2592538" y="925560"/>
            <a:ext cx="1115366" cy="5592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1" idx="1"/>
            <a:endCxn id="7" idx="1"/>
          </p:cNvCxnSpPr>
          <p:nvPr/>
        </p:nvCxnSpPr>
        <p:spPr>
          <a:xfrm rot="10800000" flipV="1">
            <a:off x="2000158" y="925559"/>
            <a:ext cx="12700" cy="702315"/>
          </a:xfrm>
          <a:prstGeom prst="curvedConnector3">
            <a:avLst>
              <a:gd name="adj1" fmla="val 1800000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" idx="1"/>
            <a:endCxn id="8" idx="1"/>
          </p:cNvCxnSpPr>
          <p:nvPr/>
        </p:nvCxnSpPr>
        <p:spPr>
          <a:xfrm rot="10800000" flipV="1">
            <a:off x="2000158" y="1627874"/>
            <a:ext cx="12700" cy="697297"/>
          </a:xfrm>
          <a:prstGeom prst="curvedConnector3">
            <a:avLst>
              <a:gd name="adj1" fmla="val 1800000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1" idx="1"/>
            <a:endCxn id="8" idx="1"/>
          </p:cNvCxnSpPr>
          <p:nvPr/>
        </p:nvCxnSpPr>
        <p:spPr>
          <a:xfrm rot="10800000" flipV="1">
            <a:off x="2000158" y="925560"/>
            <a:ext cx="12700" cy="1399612"/>
          </a:xfrm>
          <a:prstGeom prst="curvedConnector3">
            <a:avLst>
              <a:gd name="adj1" fmla="val 1800000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47664" y="1052736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CH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49459" y="1488669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CH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49459" y="1869856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CH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39709" y="1319392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CH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AutoShape 4" descr="data:image/jpeg;base64,/9j/4AAQSkZJRgABAQAAAQABAAD/2wCEAAkGBxQTEhQUExQWFRUVFxobGBcXGBgbGhobHBcXFhodGh8dHCggHRwlGxcVITEhJSotLi4uFx8zODMsNygtLisBCgoKDg0OGhAQGiwkHyQsLCwsLCwsLywsLCwsLCwsLCwsLCwsLCwsLCwsLCwsLCwsLCwsLCwsLCwsLCwsLCwsLP/AABEIAREAuQMBIgACEQEDEQH/xAAcAAABBQEBAQAAAAAAAAAAAAAAAgMEBQcGAQj/xABFEAABAwEEBgYHBAgGAwEAAAABAAIRAwQSITEFQVFhcYEGEyKRobEHFDJCUsHwI2LR4SQzQ3KCkqKyNFNjg8LSc5PxRP/EABgBAQEBAQEAAAAAAAAAAAAAAAABAgME/8QAHxEBAQACAwEAAwEAAAAAAAAAAAECESExQRJRYfAD/9oADAMBAAIRAxEAPwDcUIQgEIQgEIQgEIQgEIQgEIQg8IQAvVyXSnpvSs16nSipVGB+Bh+8Rm77o5wpbJ2HuknTBtlqtphhqYTUg4tByA2ujGMMI2qlHpBe73WMkkhjgXPDfdvQ67MYmCQuEtmk+tc6oXPvuMlxbmd2XJO6HFO+S5jXRDRfAJc4zEjAQAHOMYm7E4ryZ/6Z86unTGT10NT0jWpr8GUajRm269uG514+RXRt9IdK5fdQrEAS+4GPLN5F4OLd7QY1ws6rUmAugkbHGMe7DkEqz6SFMh4wc3OMRO3dwUw/0yx7u0ykt4aPYvSXo2p/+i5r7bHtH8xbd8Vb2XpVYamDLZZnE6hWpz3XpWdWT0a2TSVH1phfZ6lUuJY0NdSDg4tLg2A7EiYvayq21eiu10pDG0q7CIJZWrUqjhrBbfDO9xXrl3Nsttp1A4AtIIORBkJSwmx9CbbRl1AWyyvmSAGEHnQrSRxlWdn0/p2zGDSfaWj47PUOHFrGGd5Lk2jY0z6oz4G9wVf0Y0lWtFnbUr2d1mqHOm4g4YQ4ZEA7HAEQcMibZaAhCEAhCEAhCEAhCEAhCRUqtb7RA4kBAtChnSlAZ1qX87fxWf8ApD6VX3erUHgsj7RzTg4n3ZHugZxmTGorOWUkCunHTe9NCyuwyfVacTtDDqG12vVtOdOPPyHBFepAwxPmkkbV58st1uTRxzsAhteBg6MZ1agRM6jie9MOzXhOvYsaU6ap3rwOhp2HNIcdxVloDRxtFoo0YkPeL37ub/6Q5NbG09DrCaNioMPtXLzhsLyXkci6OSuUIXsk1NOYQhCoEIQgEIQgEIXEdOfSRQsBNJg6+0R7AMNZs6x2MHXdGO2JBS3Q7V7wASSABiScguS0z6SbBQwFXr3fDQh/9UhnisL6S9L7TbXH1ioS3VSbhTGvBs4463Sd6p2Ocd31vwXO53xdNd0j6X6rpFns7G7HVCX/ANLbsd5XN270h295M2q4PhY2m2OYaXeK42nRmLzvn+ATlS41sAOvbZgRuAHmVNZX1eFhbdOWmr7dprv3GpUI7iYVVUpuJxPefzULrnXgcDGMO7QPEHMJNWrLiYAnU0ADkBkr8X8ptObQ++3+Zv4roKdU3WEkHsgYEEEjDGCdUd65BoGufBW2iauBbOGY+fyWc8PVlW5fKRUxM3nd6bDktq56XZdJp2k7k+0SU23BO5De7LgorxokzqWo+inQl1jrW8dqpLae5gME8S4RwbvWWWyuKVMuP/3Yue0T0mtdlqOqWeu+mXGXAGWOOHtMMtOQExMLeE52lfWqFknQv0xsqltK3tbSccBWZPVn98Eks44jgtaY4EAgyDiCMiF3l2w9QhCoEIQgEIQg4L0u9L3WKztp0XXa9eQHDNjB7ThvyA4k6l87kkkkziSSTmSTJJPHWtU9P1nPrVnf7ppXeYe4nwIWW1zBjcPyHILF5qgOAgDEnVqT8ycVHYR9ea96xWREynUjCEVnb/rzUQVEm+VoePckEJYoPOIY6BrgwEk0H7I5hQeNcpuj64Y4HCJx4HBRG2Z20d6ep2V+qJ4pZsdEWRKdu6sDvE/MApqxgmm0kiR2TG7LwToGIAxJwA2rzfps9Qp3jjkMTwTzO0S7Joy+QRUbEUWYuPtnfs4BRNK2oACm3LWfMponKt0rXFQxm0eJ2qrr2GBLSCCrbSFj6sgTIc0EFN6PpNdUa1xgOMSN6u29TTnnAgraPQV0wc4mwVnTALqBJ1DF1PkO0N17YFmemdHinUezO6cDuzTvQIvZpKxlmfrDByLg139DnLpL652PqxCELqyEITcHagcQhCDivSloJlos7XPkFhgEar0Y8iBylfP3SLRj6FUCo2LwBaR7LtUtORC+mOmn+FdvI+azJ1Om5rmVKbatI5sfPewjFjt7ecrNnqfXOmQeZTwoQJc4N3ZldppLoQHdqxVhj+ytBDKnBlT9W/gbp4rktK6LdZn3bTSqtf8ADUa5oPA+8N4KbUmla7O0wKbqrsIBMDfg3HxVgH2sj7Oy9UG4E9WWndeJ4jjgpmj7Rby39HoU7JTm8KhaykBIgEVauJ5EnYmrfo4w0WrStNwcSSyk+pXu7yAWsmZyJKKq7Ua7salUYb2yoL2jXUJ+uKfrMsjZuurVDOBLWsEbSLxPKVGFRmqmTzKqPQ2n8bk41tLW96b6z/S8EoVP9IdxQXegqlMXmNqXi4SARGLfylXzPsmhx/WvHZHwjad64yhbWscHdVi0g4SMl2tkqtd+kGCD+racr0TjsDfkuOc1VD2mi0z+scMfug6v3jmqO5ecbxgazuSLbbHVHmCY8TtJ3nwEBRnsdrlTTc4TdJW3rHTqAgDcEaJp3qrTqabxOwDFQWNGtSKlYhkAXWTmcJ/HgmjZzTFq62q94yJw4DALqvQ7oI1be2qQblAF52SQWsHGcf4VzWjdGOqkYYY4nIcN62v0U2MU6VaPiaJ1mATPiumOLGWU3qO7QhC6IEIQgEIQgpOmQ/RKh2XT/UB81mIYb2BwMYLVelDZstb93yIKyyk7Fm8KueXZ6vdMzIMZj5jWlUrXVay6HCpT1scLzf5Hgt8EmsZBwIwKRTALdY5qfMqfVim01oqz2gkvodW6B26T6jDhquuLqcRsAhRLJ0TsAMRVeR/mh907r1GoCR/CCunbQ+/8k1WsgnOf4R55rHzW5k4vTGjKvWObRZYGi7lTYWQ3jUYHl3AlUjtFWuYHV4iYFSmPAkY7l215wtT6RPYFMOA3kxnnyTxsrCTIE7wD5hNZL9M9qaFtWsdzmnyKQ7RdpBjGYnDHyXc+qUT7jRq9hv4J6hoymGANADdkT81efwfUcEdH2puJgby5nDbKn03VhSFN5pjEmbwBjZETEhdNZrDRLgLgwyMCe8ypVSzNbq5YDyCzZav04z1V3u4kRkCR3wIUmno9zj7Lnbi7E7wGhxXTsrMyFMfxY+BlWFlfJjIbBEeCTEudc1Yuj78TdDd5gGOHaPgFJp6FY0kntGcyMz5+K6RjoBzyOpVtZ2Z1LUxjFyte2VoHILSfRsZpVj/qD+0LMbGde5ad6MR+jVDtqnwaxbTHt2CEIUdAhCEAhCEEHTo/Rq//AIn/ANpWSTIaRqK2O2UQ+m9hwDmuBO4ggrGqQxvDm0+arGXabUGGOxN3YA2J99IhpJGG0YgbikixueOx2ozAiR+SM6RWGXBSqwxUdoIfB+vFSa5xRY5y0GLc/fRHmpVRpUS0sm2vB/yB/cpLQcswkKrhWcMA3X9alY2Vx6sHLPDBIptmcNe9SLMOx3oRW0nm+CGzulSrUXGMBvgle2WmLxwlPPEHV3qNbQW0IJkeSsLO0iIHj+UeKS9u4fRTtL6+oUSl0zgbxEfWucfBV1rdsy/JTWtBmYw1kqqt9qa4m72oEkiS0RtKqHbKQBxC1T0bsiyux/anDYbrJlZLouteILBIGROs7ty2LoFZgyyNIdeNRznO3H2Y/pCku1k1XRoQhVsIQhAIQhA1awSx4Gd0x3FY5TiRqMYHaFtBWO1m3XQ7UYB2Rh4wjGS2sRqNaS0B7ZxbGPcozqbHuOAYDqyIPPAp2zMwvMdDvhyleWip8bY2nMcscOUqoiNsTiLwGWo4EYxkcweKar1XA9psfXNSKZcSYIbsgzOOH447F46q9rXCQWnOD4xOHFNDmqrptx30B/cpzqLhqP1yXta2n10B1Jv+HibuPtHGdRUHSlktJM0agaNl4nwgpCn2CBiBnuTtmBjKPrfC51tC3B2L2E8GT40wrnRxrBv2pk6oDfkmkP2YG8cCnjTcTMQNpgKorWqrfIZUIE5AXvJpHinA2oC1znOdBkyLoO7GApWpE+q4NEvc1g3kRxkkJNkrsqvLab2lwBJOcDcQAOQKqLfYKcmtWLmNcY7N3HEnAiSTyTmgvVn1HNpB7QASXOOJywm9r5ZZLO2vlNeaUTUfIjEb8RENzOAwxwKRWtVQ06gpUS2ld7ZIxLdYDfmlCpTBwaXvjG5JIOObtWMa0i206zqbnPe2mwDCmDF7YHHXqwCLP0Z0WZBgXcO7ntWydA7OGWKmR75c48yQPADnKxqwOw7REAcJ2Dgts6H0LljoiZvNvfzkvjxVjM7XKEIVaCEIQCEIQCyG2tio/X2nSP4jELXllOlGg160H9o+N4vnvhWM5HKRbEOlrtRS3lwwLQ8bsD4ZpNF5DYc280nOMua8dSw+zdh8JxRk1dYc3FvLuykAZ5purThsh7XDWJnXqIkFKvATeaeM5HXmhzGmC10cRI8z4IKqqa3rgibps51jK9y1qt0vZaLj2qzWO3m75uEqdaKEW1pFRp+wMiTqcq7TNSzTFUOncXHyMpCqxmij7tskbnSPCor3R1FzWYv6zfOHmVzlyw3sHOB4VZ8WrotGNphh6t0t2kY+IC14eojrFM/pd3H2bxw/rhLp2Kg0tJqF7icMQ6TyGCQTZgXXrxdOwx4KQyvS7N2mSCcDERvWK1ETStsoipFSm6o8AxegtAnEAE7djU/ourfkVaTqdO7gNp1dkXRHBmK8tVqrBxFGi0z75nbtlviSpGivWQXOqgPvNIDWtDQ3fN0T48VlTlJ7wIp0w0AZv7IGEGGjHYdSgaQpsbJqVHVKx9kD3Tw1a1P6l7mmagpsGENzwAGLjuIyGMKsr1aYa5lGmHTF6oZgY6jrxRf7+hFjpEkThrGI5nefret36K1C6x2ckQeraI3AQDzAB5rDrBsGPxHyaFunRundslnH+kzxaD81YzO1khCFWghCEAhCEAsq0rRDbRVYJ/WOiNUmRnuK1VZfpcO9ZrAj9o7uJMeEIzkTZ7wHZIMZtSXXHH4Hcx+XknBTYYmabxlUbjP77Tg4cwUqo4iRUaHAe8388Qqyj03vElonPMD5ryvUaZvMh0YHBsdwEr26Pccd7Z1bISH1jdI90YExl5IRS120/XaeLp6h04SJnDiFG0va3NP+H6wbQ2PC6QpNoqD12kCwfqXwcQTiMfJM6QZaZmmWR94fOPmkKo/X6ZONjI/gHncHkrzR72uZIbcGzAfJVhrW0HFlI8z/ANla2So4t+0ADt3/ANKvh6ittUEhtnkz7Qz5G7CeFqfIimRJxADnuA24Ipm0dq7cDd8eWsr2nTrkjtNAGo690AZczwWKsItlltLnG5V6tkZiL3hiMN680NZ7r6nV1hVeWEPJcHkN1iBgDxcVG0rZrOXXrRWxAPYaCQMdQEuGxOaJNBwf1V5jGjFx7DXHZexf4jgo0etLKTQDVcXn3WHgIhg1Zjko1oqVHU3YCjSESJAcfwClCsP2NK8Tm7JuQzccXYzlKh2+gGi9WeHVJF2m0YfW8qkK0ecBGDRkNbt63rQ1Its9FpzbTYDyaAsGspM9odojLUxv4rfrE0imwHMMaDxgSqzj2fQhCNhCEIBCEIBZh0haBaa4mTf2TEgHyK09Zr0mH6XWwgXm48WNKM5Irm4TBI1mJS6QMdkyNhT1lvYmkRe1sOsfNIfBJypnWMYB+XgqwiiDIgzqyj65JFUYGYyxG7uhPsa4tdIJAJE3DG2fziFGqtOozswUaVlc1PW6Od00ag1ZSJw7lA0jZGOdPrBpHc+75kKXaqf6ZQ7UHqakiOEauKh6WfQk9a0k7Y+YI8lYlQDYambbY9w3OJ8b6trC5wbBc533nED/AJFc6TYCdY/9v4K90ZZqQbepXeJBnxxV50npLbMC5160lu6+J4e0n206QLJeXGeySSTPLDxUNjrOHOvNLzuBz71OpPZ2LtMwTsAujbELNbiNb7VTbUIFmdWqDXAImduMbfZTlkrOcSa1GCB9mG/aPB2k+y0fypy0esucRTFNrdTjM57NeG0L2y067A8GoKriMQ+GtYJzDGiRxgSsj2p1r5xFJuskhz/dB+63Ucyqh76YBbRF509qs4mBw2/kp1uYwAdc8vJyptEDVk0YniTqUO2X+rDnjqqM4MkBzt8Kh7RMXmhnaF8STm905TsX0Kvn3QONegCLs1KYY3Y0vAk7yvoJUxCEIRoIQhAIQhALOulTD63VM62YY/5bcVoq4TppRHrGIxLGmeBcPkCjOXStoXXQHksPuuGrjrhPWrM9aDU+8wjLbJGPBMWdhAkgObrGILd+5SaTXH9U699x0eXzVZMWWhE9W8NB9m8XNJG/COWKRaWPE36bTh7V3xluA5p+oWmbzTTOsNyne0jAcJTDWOh1yqCI9m9Ej905qK5231Kfrlnlh/VVcQ69Ps7QfopFtq1AfsmNfuJun8PBTNJOretWU9Xeb1daJaNjJyHBQrfRe49msaZ+HsuHcSqlVdS1V5xsoP8AusP/ABVjZHkt7TCw7LwPkFCNhtM4WgH/AGmfgp1mp1AIf2jtuBqIRRfVLiGUweLz5BPgVZF66IOIALjw3JmlZ6hcftiwcGgR5pfUtBbNYuM9mXZngFmtQ3baVO8TWtDgCP1YddEbxmm7Ayzlj+pJpMbiXAFgduvube+s06+pSa8xRdUqfEG4TxcQE7RrOcHGpQE+61pFRw44XR9YqKjUqrR/h6V4n9o4GNXvOxcc8s1X2xoa7tP66vqaB2GDfsVnaBVc0mpUbQp6wDL9WBdkOAVQ4gtIotuUh7VZ3tO4FVD+iXxWYb0nrGF7/vXhDW7hmvopfOnR6kH2mzsiGvq02tH3TUaHPO85BfRaqwIQhGghCEAhCEAuG6dUprNIwIptj+Z/1zXcri+mbwa7W6wzvxcYRnLpR2Qm92cDGWU/I8FJJa49odW6cwMJ4DLkotmAOOJG4ZbZGtSHYRPbbqMwYRmCtUfGIvgEgEg44SSDw1nJRXuYRk5h1Yhzf4p7Xcltm8YeGnUJIJEa5wOxPVnODYc1pEZ3W94IyKDmbfRabZZiysL1yrIF4Rg3aMJx7lF0xTpGeubej3rvzaZTulK1I2uy3qTm9mrJvB04Njb9FFsqOH6trHDe4tPzCqVzwpWGc7v/ALR8lcaObTunqnAs14uJ8Qo5tlacbLPCo0/JTLPVvDtMcw/DeB8YhURGer3+0L20BtQnxwVhTfTkBlItB13QIHPHwUalXeHYNbnheqjHk0KyeaxIv3N7RjO4YiO5YrUR3urkkU7jW/E6853cICXZaFUCoC8vdHavhuA1QxgwnvKjW5tMGatYgH3OsuiP3W9oo0cyi1jroNNuodWaQfyP2h4lRTFrbSaftC60VdTRkDwGDeeKrtKOf2euj/ToNOW8/ircl91woU20266jxHPHPj5KiqOHaFMlzvfrO1D7v4qspGg3/plnDu0416V4Axj1jYY3gvpBfOvQJodpKxiOz1hLZzN1rn3jzaO5fRSNwIQhVQhCEAhCEAuH6egCtSgw57CMMxdcLp73HuXcLP8A0gVZtNMZdXTaZ1kve/DkKfijOfSDRm84wA50EjG66BBIHzT1J4klhNN3w6j3mCkhod+WYO0b14MoeLw+IZ8x8wpKzSRUBcQ8TjiWuGBjYctsJValh2XxO0FpPm096VQa6Tclw2GDOHflwUXSz2RD6RM6wyWji0YjkqKTSbLQLTZJuvbFUNF1o1NmczsTNtovcezVe0/CCxwHIpq106JtNlNOqQftJkOgYDKThrSdKin+0pOf97qg8d4xVSozbHaJwtB50mFTqDHtEO7Z+K4G+SohTsU40yD/AOKoPJW1hFMN+zwbrBDx5hVHobUvfrC0bjTZHMhPspsDmnrbzvd7R+WHOFDDKd49hxM5iiHTzdHerJlTIdUQ3WTcBHIBYybxRH1A0uLaZJGb+xTbzee13BKsT3AuIpNJI9phdAG01Xxe5Sk1r5Jum6BrYwXhtl9U3RyC9sslrnC0AN95wqda4kfedDAdzQQFlTGkgM69TDVSZ9YY6z3ql0i8w28wMZ7lEZuO12vmVamu2T6uzrHf5tSSBvE58VSWvMuvF7veefJu7etMrz0ZGdLWa9iftMsgeoqwBuAX0Ivn70Q0g7SzD8FKq4fyhn/NfQKrcCEIRQhCEAhCEAs16ftIt2OT7Owt/ep1Kk+DwtKXIekbRJq0mVme3QdP8JwM7shwJUqXpymjrZ2gBlKtq1ZvP62Kl0Yy8bzRqx2g7DvUoUzejerqduUtnB0mDnI+9HmB596ZtlasPZcCz4XAkcnAqe+ydjeuV03bj1l2m4iBGBOfJSLbrs3pO0zaLL1lBoxfi0ukm6IxmF7bb09m7Gxwf5gqLaaz+uskuJxfr13VZ1aTTjLgdziFU2qmVa2plIj99482qTTcSO22DsBkf2hKoWGZIqVMPvk+aGOjDE7zn5Koj1A/4ae72ie681P2ei8EGSD8F1rJ4jMjXmvAbp1ni5//AGCt22VlwOu47j9Ed6zlW8VDaLE5xl10wcJDqh5Bxug8ApZstJjb9W9UjU5wPc0ANA5KTUYA6IVbp204XdZWZzWrwYtVc1W7G/CMvDNUmkXgNjWnalYsbxVPb7RJJK12k4XHo4tdSnpWx9VnUeWOG2mWkvnhAdxYF9MLCfQRoV9W11LY4RTosNNpOt7oJj91kz/5At2VbCEIQCEIQCEIQC8cJEHEFeoQcPpjQ5srzVpR1Tj2gZgbA6Mtz+R1FM9YHGYgj6+jku9e0EEEAg4EHIjeuU0r0TI7VmIwn7J5cBvuPGLTuMjgs6FBp63XKRa32iuLoUTMuzXQ2xtypdqB1N/wVcCd7XDsvG8QEw6m28CezjrwHI5HkStONxtqo0oIrWTe939qmVTikaepxXsezrD5JdYCcFMeTKaP2J0Smq1PFeU34L2o7Bac0arSOam2C2G7dKcoNkGVUWy1XSQNWxSzbWOVlSdL6QDROZXL2qu49o609U0hTkmo7kO0e4KBabW+u8U6FJ7nH2WtaXPPBrZwyx1a1np05ye1rcLpvmPPkE50X6K2jSlUtoi5SYe3VcJazWMvafsaDvJGa63ov6Ha9aKluqdQw/s2EOqkbC7FjOAvcls+iNF0rNSZRoMFOmwQGjxJOZJOJJxJVkb0Z6OaFp2OzUrPSHYptiTm45uc77ziSTxVkhCqhCEIBCEIBCEIBCEIBCEII1v0fSrtuVqbajc4cARO0Tkd65u1dAaGJovqUTsDi9vMOx5BwXWoQZbpP0d2iQ5nU1C0yCC6k+d13Dvcqev0a0g3OhVH7rqT/wDsVtSFNJZthT9G24fsK/Og4+TQkDRdvdlQrD/YcP7gt4QnKfMYaOjWlX4Np1Y39Qwf1AFKZ6KbfUI6x9JjTnfqPeRwaGkHvC3BCLMZGX6L9DFBsG0WirVjNtMCkw7j7TuYcFoGhtCWeysuWeiyk3XdGLt7ne047ySVYIVUIQhAIQhAIQhAIQhAIQhAIQhAIQhAIQhAIQhAIQhAIQhAIQhAIQhAIQhAIQhAIQh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49" name="AutoShape 6" descr="data:image/jpeg;base64,/9j/4AAQSkZJRgABAQAAAQABAAD/2wCEAAkGBxQTEhQUExQWFRUVFxobGBcXGBgbGhobHBcXFhodGh8dHCggHRwlGxcVITEhJSotLi4uFx8zODMsNygtLisBCgoKDg0OGhAQGiwkHyQsLCwsLCwsLywsLCwsLCwsLCwsLCwsLCwsLCwsLCwsLCwsLCwsLCwsLCwsLCwsLCwsLP/AABEIAREAuQMBIgACEQEDEQH/xAAcAAABBQEBAQAAAAAAAAAAAAAAAgMEBQcGAQj/xABFEAABAwEEBgYHBAgGAwEAAAABAAIRAwQSITEFQVFhcYEGEyKRobEHFDJCUsHwI2LR4SQzQ3KCkqKyNFNjg8LSc5PxRP/EABgBAQEBAQEAAAAAAAAAAAAAAAABAgME/8QAHxEBAQACAwEAAwEAAAAAAAAAAAECESExQRJRYfAD/9oADAMBAAIRAxEAPwDcUIQgEIQgEIQgEIQgEIQgEIQg8IQAvVyXSnpvSs16nSipVGB+Bh+8Rm77o5wpbJ2HuknTBtlqtphhqYTUg4tByA2ujGMMI2qlHpBe73WMkkhjgXPDfdvQ67MYmCQuEtmk+tc6oXPvuMlxbmd2XJO6HFO+S5jXRDRfAJc4zEjAQAHOMYm7E4ryZ/6Z86unTGT10NT0jWpr8GUajRm269uG514+RXRt9IdK5fdQrEAS+4GPLN5F4OLd7QY1ws6rUmAugkbHGMe7DkEqz6SFMh4wc3OMRO3dwUw/0yx7u0ykt4aPYvSXo2p/+i5r7bHtH8xbd8Vb2XpVYamDLZZnE6hWpz3XpWdWT0a2TSVH1phfZ6lUuJY0NdSDg4tLg2A7EiYvayq21eiu10pDG0q7CIJZWrUqjhrBbfDO9xXrl3Nsttp1A4AtIIORBkJSwmx9CbbRl1AWyyvmSAGEHnQrSRxlWdn0/p2zGDSfaWj47PUOHFrGGd5Lk2jY0z6oz4G9wVf0Y0lWtFnbUr2d1mqHOm4g4YQ4ZEA7HAEQcMibZaAhCEAhCEAhCEAhCEAhCRUqtb7RA4kBAtChnSlAZ1qX87fxWf8ApD6VX3erUHgsj7RzTg4n3ZHugZxmTGorOWUkCunHTe9NCyuwyfVacTtDDqG12vVtOdOPPyHBFepAwxPmkkbV58st1uTRxzsAhteBg6MZ1agRM6jie9MOzXhOvYsaU6ap3rwOhp2HNIcdxVloDRxtFoo0YkPeL37ub/6Q5NbG09DrCaNioMPtXLzhsLyXkci6OSuUIXsk1NOYQhCoEIQgEIQgEIXEdOfSRQsBNJg6+0R7AMNZs6x2MHXdGO2JBS3Q7V7wASSABiScguS0z6SbBQwFXr3fDQh/9UhnisL6S9L7TbXH1ioS3VSbhTGvBs4463Sd6p2Ocd31vwXO53xdNd0j6X6rpFns7G7HVCX/ANLbsd5XN270h295M2q4PhY2m2OYaXeK42nRmLzvn+ATlS41sAOvbZgRuAHmVNZX1eFhbdOWmr7dprv3GpUI7iYVVUpuJxPefzULrnXgcDGMO7QPEHMJNWrLiYAnU0ADkBkr8X8ptObQ++3+Zv4roKdU3WEkHsgYEEEjDGCdUd65BoGufBW2iauBbOGY+fyWc8PVlW5fKRUxM3nd6bDktq56XZdJp2k7k+0SU23BO5De7LgorxokzqWo+inQl1jrW8dqpLae5gME8S4RwbvWWWyuKVMuP/3Yue0T0mtdlqOqWeu+mXGXAGWOOHtMMtOQExMLeE52lfWqFknQv0xsqltK3tbSccBWZPVn98Eks44jgtaY4EAgyDiCMiF3l2w9QhCoEIQgEIQg4L0u9L3WKztp0XXa9eQHDNjB7ThvyA4k6l87kkkkziSSTmSTJJPHWtU9P1nPrVnf7ppXeYe4nwIWW1zBjcPyHILF5qgOAgDEnVqT8ycVHYR9ea96xWREynUjCEVnb/rzUQVEm+VoePckEJYoPOIY6BrgwEk0H7I5hQeNcpuj64Y4HCJx4HBRG2Z20d6ep2V+qJ4pZsdEWRKdu6sDvE/MApqxgmm0kiR2TG7LwToGIAxJwA2rzfps9Qp3jjkMTwTzO0S7Joy+QRUbEUWYuPtnfs4BRNK2oACm3LWfMponKt0rXFQxm0eJ2qrr2GBLSCCrbSFj6sgTIc0EFN6PpNdUa1xgOMSN6u29TTnnAgraPQV0wc4mwVnTALqBJ1DF1PkO0N17YFmemdHinUezO6cDuzTvQIvZpKxlmfrDByLg139DnLpL652PqxCELqyEITcHagcQhCDivSloJlos7XPkFhgEar0Y8iBylfP3SLRj6FUCo2LwBaR7LtUtORC+mOmn+FdvI+azJ1Om5rmVKbatI5sfPewjFjt7ecrNnqfXOmQeZTwoQJc4N3ZldppLoQHdqxVhj+ytBDKnBlT9W/gbp4rktK6LdZn3bTSqtf8ADUa5oPA+8N4KbUmla7O0wKbqrsIBMDfg3HxVgH2sj7Oy9UG4E9WWndeJ4jjgpmj7Rby39HoU7JTm8KhaykBIgEVauJ5EnYmrfo4w0WrStNwcSSyk+pXu7yAWsmZyJKKq7Ua7salUYb2yoL2jXUJ+uKfrMsjZuurVDOBLWsEbSLxPKVGFRmqmTzKqPQ2n8bk41tLW96b6z/S8EoVP9IdxQXegqlMXmNqXi4SARGLfylXzPsmhx/WvHZHwjad64yhbWscHdVi0g4SMl2tkqtd+kGCD+racr0TjsDfkuOc1VD2mi0z+scMfug6v3jmqO5ecbxgazuSLbbHVHmCY8TtJ3nwEBRnsdrlTTc4TdJW3rHTqAgDcEaJp3qrTqabxOwDFQWNGtSKlYhkAXWTmcJ/HgmjZzTFq62q94yJw4DALqvQ7oI1be2qQblAF52SQWsHGcf4VzWjdGOqkYYY4nIcN62v0U2MU6VaPiaJ1mATPiumOLGWU3qO7QhC6IEIQgEIQgpOmQ/RKh2XT/UB81mIYb2BwMYLVelDZstb93yIKyyk7Fm8KueXZ6vdMzIMZj5jWlUrXVay6HCpT1scLzf5Hgt8EmsZBwIwKRTALdY5qfMqfVim01oqz2gkvodW6B26T6jDhquuLqcRsAhRLJ0TsAMRVeR/mh907r1GoCR/CCunbQ+/8k1WsgnOf4R55rHzW5k4vTGjKvWObRZYGi7lTYWQ3jUYHl3AlUjtFWuYHV4iYFSmPAkY7l215wtT6RPYFMOA3kxnnyTxsrCTIE7wD5hNZL9M9qaFtWsdzmnyKQ7RdpBjGYnDHyXc+qUT7jRq9hv4J6hoymGANADdkT81efwfUcEdH2puJgby5nDbKn03VhSFN5pjEmbwBjZETEhdNZrDRLgLgwyMCe8ypVSzNbq5YDyCzZav04z1V3u4kRkCR3wIUmno9zj7Lnbi7E7wGhxXTsrMyFMfxY+BlWFlfJjIbBEeCTEudc1Yuj78TdDd5gGOHaPgFJp6FY0kntGcyMz5+K6RjoBzyOpVtZ2Z1LUxjFyte2VoHILSfRsZpVj/qD+0LMbGde5ad6MR+jVDtqnwaxbTHt2CEIUdAhCEAhCEEHTo/Rq//AIn/ANpWSTIaRqK2O2UQ+m9hwDmuBO4ggrGqQxvDm0+arGXabUGGOxN3YA2J99IhpJGG0YgbikixueOx2ozAiR+SM6RWGXBSqwxUdoIfB+vFSa5xRY5y0GLc/fRHmpVRpUS0sm2vB/yB/cpLQcswkKrhWcMA3X9alY2Vx6sHLPDBIptmcNe9SLMOx3oRW0nm+CGzulSrUXGMBvgle2WmLxwlPPEHV3qNbQW0IJkeSsLO0iIHj+UeKS9u4fRTtL6+oUSl0zgbxEfWucfBV1rdsy/JTWtBmYw1kqqt9qa4m72oEkiS0RtKqHbKQBxC1T0bsiyux/anDYbrJlZLouteILBIGROs7ty2LoFZgyyNIdeNRznO3H2Y/pCku1k1XRoQhVsIQhAIQhA1awSx4Gd0x3FY5TiRqMYHaFtBWO1m3XQ7UYB2Rh4wjGS2sRqNaS0B7ZxbGPcozqbHuOAYDqyIPPAp2zMwvMdDvhyleWip8bY2nMcscOUqoiNsTiLwGWo4EYxkcweKar1XA9psfXNSKZcSYIbsgzOOH447F46q9rXCQWnOD4xOHFNDmqrptx30B/cpzqLhqP1yXta2n10B1Jv+HibuPtHGdRUHSlktJM0agaNl4nwgpCn2CBiBnuTtmBjKPrfC51tC3B2L2E8GT40wrnRxrBv2pk6oDfkmkP2YG8cCnjTcTMQNpgKorWqrfIZUIE5AXvJpHinA2oC1znOdBkyLoO7GApWpE+q4NEvc1g3kRxkkJNkrsqvLab2lwBJOcDcQAOQKqLfYKcmtWLmNcY7N3HEnAiSTyTmgvVn1HNpB7QASXOOJywm9r5ZZLO2vlNeaUTUfIjEb8RENzOAwxwKRWtVQ06gpUS2ld7ZIxLdYDfmlCpTBwaXvjG5JIOObtWMa0i206zqbnPe2mwDCmDF7YHHXqwCLP0Z0WZBgXcO7ntWydA7OGWKmR75c48yQPADnKxqwOw7REAcJ2Dgts6H0LljoiZvNvfzkvjxVjM7XKEIVaCEIQCEIQCyG2tio/X2nSP4jELXllOlGg160H9o+N4vnvhWM5HKRbEOlrtRS3lwwLQ8bsD4ZpNF5DYc280nOMua8dSw+zdh8JxRk1dYc3FvLuykAZ5purThsh7XDWJnXqIkFKvATeaeM5HXmhzGmC10cRI8z4IKqqa3rgibps51jK9y1qt0vZaLj2qzWO3m75uEqdaKEW1pFRp+wMiTqcq7TNSzTFUOncXHyMpCqxmij7tskbnSPCor3R1FzWYv6zfOHmVzlyw3sHOB4VZ8WrotGNphh6t0t2kY+IC14eojrFM/pd3H2bxw/rhLp2Kg0tJqF7icMQ6TyGCQTZgXXrxdOwx4KQyvS7N2mSCcDERvWK1ETStsoipFSm6o8AxegtAnEAE7djU/ourfkVaTqdO7gNp1dkXRHBmK8tVqrBxFGi0z75nbtlviSpGivWQXOqgPvNIDWtDQ3fN0T48VlTlJ7wIp0w0AZv7IGEGGjHYdSgaQpsbJqVHVKx9kD3Tw1a1P6l7mmagpsGENzwAGLjuIyGMKsr1aYa5lGmHTF6oZgY6jrxRf7+hFjpEkThrGI5nefret36K1C6x2ckQeraI3AQDzAB5rDrBsGPxHyaFunRundslnH+kzxaD81YzO1khCFWghCEAhCEAsq0rRDbRVYJ/WOiNUmRnuK1VZfpcO9ZrAj9o7uJMeEIzkTZ7wHZIMZtSXXHH4Hcx+XknBTYYmabxlUbjP77Tg4cwUqo4iRUaHAe8388Qqyj03vElonPMD5ryvUaZvMh0YHBsdwEr26Pccd7Z1bISH1jdI90YExl5IRS120/XaeLp6h04SJnDiFG0va3NP+H6wbQ2PC6QpNoqD12kCwfqXwcQTiMfJM6QZaZmmWR94fOPmkKo/X6ZONjI/gHncHkrzR72uZIbcGzAfJVhrW0HFlI8z/ANla2So4t+0ADt3/ANKvh6ittUEhtnkz7Qz5G7CeFqfIimRJxADnuA24Ipm0dq7cDd8eWsr2nTrkjtNAGo690AZczwWKsItlltLnG5V6tkZiL3hiMN680NZ7r6nV1hVeWEPJcHkN1iBgDxcVG0rZrOXXrRWxAPYaCQMdQEuGxOaJNBwf1V5jGjFx7DXHZexf4jgo0etLKTQDVcXn3WHgIhg1Zjko1oqVHU3YCjSESJAcfwClCsP2NK8Tm7JuQzccXYzlKh2+gGi9WeHVJF2m0YfW8qkK0ecBGDRkNbt63rQ1Its9FpzbTYDyaAsGspM9odojLUxv4rfrE0imwHMMaDxgSqzj2fQhCNhCEIBCEIBZh0haBaa4mTf2TEgHyK09Zr0mH6XWwgXm48WNKM5Irm4TBI1mJS6QMdkyNhT1lvYmkRe1sOsfNIfBJypnWMYB+XgqwiiDIgzqyj65JFUYGYyxG7uhPsa4tdIJAJE3DG2fziFGqtOozswUaVlc1PW6Od00ag1ZSJw7lA0jZGOdPrBpHc+75kKXaqf6ZQ7UHqakiOEauKh6WfQk9a0k7Y+YI8lYlQDYambbY9w3OJ8b6trC5wbBc533nED/AJFc6TYCdY/9v4K90ZZqQbepXeJBnxxV50npLbMC5160lu6+J4e0n206QLJeXGeySSTPLDxUNjrOHOvNLzuBz71OpPZ2LtMwTsAujbELNbiNb7VTbUIFmdWqDXAImduMbfZTlkrOcSa1GCB9mG/aPB2k+y0fypy0esucRTFNrdTjM57NeG0L2y067A8GoKriMQ+GtYJzDGiRxgSsj2p1r5xFJuskhz/dB+63Ucyqh76YBbRF509qs4mBw2/kp1uYwAdc8vJyptEDVk0YniTqUO2X+rDnjqqM4MkBzt8Kh7RMXmhnaF8STm905TsX0Kvn3QONegCLs1KYY3Y0vAk7yvoJUxCEIRoIQhAIQhALOulTD63VM62YY/5bcVoq4TppRHrGIxLGmeBcPkCjOXStoXXQHksPuuGrjrhPWrM9aDU+8wjLbJGPBMWdhAkgObrGILd+5SaTXH9U699x0eXzVZMWWhE9W8NB9m8XNJG/COWKRaWPE36bTh7V3xluA5p+oWmbzTTOsNyne0jAcJTDWOh1yqCI9m9Ej905qK5231Kfrlnlh/VVcQ69Ps7QfopFtq1AfsmNfuJun8PBTNJOretWU9Xeb1daJaNjJyHBQrfRe49msaZ+HsuHcSqlVdS1V5xsoP8AusP/ABVjZHkt7TCw7LwPkFCNhtM4WgH/AGmfgp1mp1AIf2jtuBqIRRfVLiGUweLz5BPgVZF66IOIALjw3JmlZ6hcftiwcGgR5pfUtBbNYuM9mXZngFmtQ3baVO8TWtDgCP1YddEbxmm7Ayzlj+pJpMbiXAFgduvube+s06+pSa8xRdUqfEG4TxcQE7RrOcHGpQE+61pFRw44XR9YqKjUqrR/h6V4n9o4GNXvOxcc8s1X2xoa7tP66vqaB2GDfsVnaBVc0mpUbQp6wDL9WBdkOAVQ4gtIotuUh7VZ3tO4FVD+iXxWYb0nrGF7/vXhDW7hmvopfOnR6kH2mzsiGvq02tH3TUaHPO85BfRaqwIQhGghCEAhCEAuG6dUprNIwIptj+Z/1zXcri+mbwa7W6wzvxcYRnLpR2Qm92cDGWU/I8FJJa49odW6cwMJ4DLkotmAOOJG4ZbZGtSHYRPbbqMwYRmCtUfGIvgEgEg44SSDw1nJRXuYRk5h1Yhzf4p7Xcltm8YeGnUJIJEa5wOxPVnODYc1pEZ3W94IyKDmbfRabZZiysL1yrIF4Rg3aMJx7lF0xTpGeubej3rvzaZTulK1I2uy3qTm9mrJvB04Njb9FFsqOH6trHDe4tPzCqVzwpWGc7v/ALR8lcaObTunqnAs14uJ8Qo5tlacbLPCo0/JTLPVvDtMcw/DeB8YhURGer3+0L20BtQnxwVhTfTkBlItB13QIHPHwUalXeHYNbnheqjHk0KyeaxIv3N7RjO4YiO5YrUR3urkkU7jW/E6853cICXZaFUCoC8vdHavhuA1QxgwnvKjW5tMGatYgH3OsuiP3W9oo0cyi1jroNNuodWaQfyP2h4lRTFrbSaftC60VdTRkDwGDeeKrtKOf2euj/ToNOW8/ircl91woU20266jxHPHPj5KiqOHaFMlzvfrO1D7v4qspGg3/plnDu0416V4Axj1jYY3gvpBfOvQJodpKxiOz1hLZzN1rn3jzaO5fRSNwIQhVQhCEAhCEAuH6egCtSgw57CMMxdcLp73HuXcLP8A0gVZtNMZdXTaZ1kve/DkKfijOfSDRm84wA50EjG66BBIHzT1J4klhNN3w6j3mCkhod+WYO0b14MoeLw+IZ8x8wpKzSRUBcQ8TjiWuGBjYctsJValh2XxO0FpPm096VQa6Tclw2GDOHflwUXSz2RD6RM6wyWji0YjkqKTSbLQLTZJuvbFUNF1o1NmczsTNtovcezVe0/CCxwHIpq106JtNlNOqQftJkOgYDKThrSdKin+0pOf97qg8d4xVSozbHaJwtB50mFTqDHtEO7Z+K4G+SohTsU40yD/AOKoPJW1hFMN+zwbrBDx5hVHobUvfrC0bjTZHMhPspsDmnrbzvd7R+WHOFDDKd49hxM5iiHTzdHerJlTIdUQ3WTcBHIBYybxRH1A0uLaZJGb+xTbzee13BKsT3AuIpNJI9phdAG01Xxe5Sk1r5Jum6BrYwXhtl9U3RyC9sslrnC0AN95wqda4kfedDAdzQQFlTGkgM69TDVSZ9YY6z3ql0i8w28wMZ7lEZuO12vmVamu2T6uzrHf5tSSBvE58VSWvMuvF7veefJu7etMrz0ZGdLWa9iftMsgeoqwBuAX0Ivn70Q0g7SzD8FKq4fyhn/NfQKrcCEIRQhCEAhCEAs16ftIt2OT7Owt/ep1Kk+DwtKXIekbRJq0mVme3QdP8JwM7shwJUqXpymjrZ2gBlKtq1ZvP62Kl0Yy8bzRqx2g7DvUoUzejerqduUtnB0mDnI+9HmB596ZtlasPZcCz4XAkcnAqe+ydjeuV03bj1l2m4iBGBOfJSLbrs3pO0zaLL1lBoxfi0ukm6IxmF7bb09m7Gxwf5gqLaaz+uskuJxfr13VZ1aTTjLgdziFU2qmVa2plIj99482qTTcSO22DsBkf2hKoWGZIqVMPvk+aGOjDE7zn5Koj1A/4ae72ie681P2ei8EGSD8F1rJ4jMjXmvAbp1ni5//AGCt22VlwOu47j9Ed6zlW8VDaLE5xl10wcJDqh5Bxug8ApZstJjb9W9UjU5wPc0ANA5KTUYA6IVbp204XdZWZzWrwYtVc1W7G/CMvDNUmkXgNjWnalYsbxVPb7RJJK12k4XHo4tdSnpWx9VnUeWOG2mWkvnhAdxYF9MLCfQRoV9W11LY4RTosNNpOt7oJj91kz/5At2VbCEIQCEIQCEIQC8cJEHEFeoQcPpjQ5srzVpR1Tj2gZgbA6Mtz+R1FM9YHGYgj6+jku9e0EEEAg4EHIjeuU0r0TI7VmIwn7J5cBvuPGLTuMjgs6FBp63XKRa32iuLoUTMuzXQ2xtypdqB1N/wVcCd7XDsvG8QEw6m28CezjrwHI5HkStONxtqo0oIrWTe939qmVTikaepxXsezrD5JdYCcFMeTKaP2J0Smq1PFeU34L2o7Bac0arSOam2C2G7dKcoNkGVUWy1XSQNWxSzbWOVlSdL6QDROZXL2qu49o609U0hTkmo7kO0e4KBabW+u8U6FJ7nH2WtaXPPBrZwyx1a1np05ye1rcLpvmPPkE50X6K2jSlUtoi5SYe3VcJazWMvafsaDvJGa63ov6Ha9aKluqdQw/s2EOqkbC7FjOAvcls+iNF0rNSZRoMFOmwQGjxJOZJOJJxJVkb0Z6OaFp2OzUrPSHYptiTm45uc77ziSTxVkhCqhCEIBCEIBCEIBCEIBCEII1v0fSrtuVqbajc4cARO0Tkd65u1dAaGJovqUTsDi9vMOx5BwXWoQZbpP0d2iQ5nU1C0yCC6k+d13Dvcqev0a0g3OhVH7rqT/wDsVtSFNJZthT9G24fsK/Og4+TQkDRdvdlQrD/YcP7gt4QnKfMYaOjWlX4Np1Y39Qwf1AFKZ6KbfUI6x9JjTnfqPeRwaGkHvC3BCLMZGX6L9DFBsG0WirVjNtMCkw7j7TuYcFoGhtCWeysuWeiyk3XdGLt7ne047ySVYIVUIQhAIQhAIQhAIQhAIQhAIQhAIQhAIQhAIQhAIQhAIQhAIQhAIQhAIQhAIQhAIQhB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50" name="AutoShape 8" descr="data:image/jpeg;base64,/9j/4AAQSkZJRgABAQAAAQABAAD/2wCEAAkGBxQTEhQUExQWFRUVFxobGBcXGBgbGhobHBcXFhodGh8dHCggHRwlGxcVITEhJSotLi4uFx8zODMsNygtLisBCgoKDg0OGhAQGiwkHyQsLCwsLCwsLywsLCwsLCwsLCwsLCwsLCwsLCwsLCwsLCwsLCwsLCwsLCwsLCwsLCwsLP/AABEIAREAuQMBIgACEQEDEQH/xAAcAAABBQEBAQAAAAAAAAAAAAAAAgMEBQcGAQj/xABFEAABAwEEBgYHBAgGAwEAAAABAAIRAwQSITEFQVFhcYEGEyKRobEHFDJCUsHwI2LR4SQzQ3KCkqKyNFNjg8LSc5PxRP/EABgBAQEBAQEAAAAAAAAAAAAAAAABAgME/8QAHxEBAQACAwEAAwEAAAAAAAAAAAECESExQRJRYfAD/9oADAMBAAIRAxEAPwDcUIQgEIQgEIQgEIQgEIQgEIQg8IQAvVyXSnpvSs16nSipVGB+Bh+8Rm77o5wpbJ2HuknTBtlqtphhqYTUg4tByA2ujGMMI2qlHpBe73WMkkhjgXPDfdvQ67MYmCQuEtmk+tc6oXPvuMlxbmd2XJO6HFO+S5jXRDRfAJc4zEjAQAHOMYm7E4ryZ/6Z86unTGT10NT0jWpr8GUajRm269uG514+RXRt9IdK5fdQrEAS+4GPLN5F4OLd7QY1ws6rUmAugkbHGMe7DkEqz6SFMh4wc3OMRO3dwUw/0yx7u0ykt4aPYvSXo2p/+i5r7bHtH8xbd8Vb2XpVYamDLZZnE6hWpz3XpWdWT0a2TSVH1phfZ6lUuJY0NdSDg4tLg2A7EiYvayq21eiu10pDG0q7CIJZWrUqjhrBbfDO9xXrl3Nsttp1A4AtIIORBkJSwmx9CbbRl1AWyyvmSAGEHnQrSRxlWdn0/p2zGDSfaWj47PUOHFrGGd5Lk2jY0z6oz4G9wVf0Y0lWtFnbUr2d1mqHOm4g4YQ4ZEA7HAEQcMibZaAhCEAhCEAhCEAhCEAhCRUqtb7RA4kBAtChnSlAZ1qX87fxWf8ApD6VX3erUHgsj7RzTg4n3ZHugZxmTGorOWUkCunHTe9NCyuwyfVacTtDDqG12vVtOdOPPyHBFepAwxPmkkbV58st1uTRxzsAhteBg6MZ1agRM6jie9MOzXhOvYsaU6ap3rwOhp2HNIcdxVloDRxtFoo0YkPeL37ub/6Q5NbG09DrCaNioMPtXLzhsLyXkci6OSuUIXsk1NOYQhCoEIQgEIQgEIXEdOfSRQsBNJg6+0R7AMNZs6x2MHXdGO2JBS3Q7V7wASSABiScguS0z6SbBQwFXr3fDQh/9UhnisL6S9L7TbXH1ioS3VSbhTGvBs4463Sd6p2Ocd31vwXO53xdNd0j6X6rpFns7G7HVCX/ANLbsd5XN270h295M2q4PhY2m2OYaXeK42nRmLzvn+ATlS41sAOvbZgRuAHmVNZX1eFhbdOWmr7dprv3GpUI7iYVVUpuJxPefzULrnXgcDGMO7QPEHMJNWrLiYAnU0ADkBkr8X8ptObQ++3+Zv4roKdU3WEkHsgYEEEjDGCdUd65BoGufBW2iauBbOGY+fyWc8PVlW5fKRUxM3nd6bDktq56XZdJp2k7k+0SU23BO5De7LgorxokzqWo+inQl1jrW8dqpLae5gME8S4RwbvWWWyuKVMuP/3Yue0T0mtdlqOqWeu+mXGXAGWOOHtMMtOQExMLeE52lfWqFknQv0xsqltK3tbSccBWZPVn98Eks44jgtaY4EAgyDiCMiF3l2w9QhCoEIQgEIQg4L0u9L3WKztp0XXa9eQHDNjB7ThvyA4k6l87kkkkziSSTmSTJJPHWtU9P1nPrVnf7ppXeYe4nwIWW1zBjcPyHILF5qgOAgDEnVqT8ycVHYR9ea96xWREynUjCEVnb/rzUQVEm+VoePckEJYoPOIY6BrgwEk0H7I5hQeNcpuj64Y4HCJx4HBRG2Z20d6ep2V+qJ4pZsdEWRKdu6sDvE/MApqxgmm0kiR2TG7LwToGIAxJwA2rzfps9Qp3jjkMTwTzO0S7Joy+QRUbEUWYuPtnfs4BRNK2oACm3LWfMponKt0rXFQxm0eJ2qrr2GBLSCCrbSFj6sgTIc0EFN6PpNdUa1xgOMSN6u29TTnnAgraPQV0wc4mwVnTALqBJ1DF1PkO0N17YFmemdHinUezO6cDuzTvQIvZpKxlmfrDByLg139DnLpL652PqxCELqyEITcHagcQhCDivSloJlos7XPkFhgEar0Y8iBylfP3SLRj6FUCo2LwBaR7LtUtORC+mOmn+FdvI+azJ1Om5rmVKbatI5sfPewjFjt7ecrNnqfXOmQeZTwoQJc4N3ZldppLoQHdqxVhj+ytBDKnBlT9W/gbp4rktK6LdZn3bTSqtf8ADUa5oPA+8N4KbUmla7O0wKbqrsIBMDfg3HxVgH2sj7Oy9UG4E9WWndeJ4jjgpmj7Rby39HoU7JTm8KhaykBIgEVauJ5EnYmrfo4w0WrStNwcSSyk+pXu7yAWsmZyJKKq7Ua7salUYb2yoL2jXUJ+uKfrMsjZuurVDOBLWsEbSLxPKVGFRmqmTzKqPQ2n8bk41tLW96b6z/S8EoVP9IdxQXegqlMXmNqXi4SARGLfylXzPsmhx/WvHZHwjad64yhbWscHdVi0g4SMl2tkqtd+kGCD+racr0TjsDfkuOc1VD2mi0z+scMfug6v3jmqO5ecbxgazuSLbbHVHmCY8TtJ3nwEBRnsdrlTTc4TdJW3rHTqAgDcEaJp3qrTqabxOwDFQWNGtSKlYhkAXWTmcJ/HgmjZzTFq62q94yJw4DALqvQ7oI1be2qQblAF52SQWsHGcf4VzWjdGOqkYYY4nIcN62v0U2MU6VaPiaJ1mATPiumOLGWU3qO7QhC6IEIQgEIQgpOmQ/RKh2XT/UB81mIYb2BwMYLVelDZstb93yIKyyk7Fm8KueXZ6vdMzIMZj5jWlUrXVay6HCpT1scLzf5Hgt8EmsZBwIwKRTALdY5qfMqfVim01oqz2gkvodW6B26T6jDhquuLqcRsAhRLJ0TsAMRVeR/mh907r1GoCR/CCunbQ+/8k1WsgnOf4R55rHzW5k4vTGjKvWObRZYGi7lTYWQ3jUYHl3AlUjtFWuYHV4iYFSmPAkY7l215wtT6RPYFMOA3kxnnyTxsrCTIE7wD5hNZL9M9qaFtWsdzmnyKQ7RdpBjGYnDHyXc+qUT7jRq9hv4J6hoymGANADdkT81efwfUcEdH2puJgby5nDbKn03VhSFN5pjEmbwBjZETEhdNZrDRLgLgwyMCe8ypVSzNbq5YDyCzZav04z1V3u4kRkCR3wIUmno9zj7Lnbi7E7wGhxXTsrMyFMfxY+BlWFlfJjIbBEeCTEudc1Yuj78TdDd5gGOHaPgFJp6FY0kntGcyMz5+K6RjoBzyOpVtZ2Z1LUxjFyte2VoHILSfRsZpVj/qD+0LMbGde5ad6MR+jVDtqnwaxbTHt2CEIUdAhCEAhCEEHTo/Rq//AIn/ANpWSTIaRqK2O2UQ+m9hwDmuBO4ggrGqQxvDm0+arGXabUGGOxN3YA2J99IhpJGG0YgbikixueOx2ozAiR+SM6RWGXBSqwxUdoIfB+vFSa5xRY5y0GLc/fRHmpVRpUS0sm2vB/yB/cpLQcswkKrhWcMA3X9alY2Vx6sHLPDBIptmcNe9SLMOx3oRW0nm+CGzulSrUXGMBvgle2WmLxwlPPEHV3qNbQW0IJkeSsLO0iIHj+UeKS9u4fRTtL6+oUSl0zgbxEfWucfBV1rdsy/JTWtBmYw1kqqt9qa4m72oEkiS0RtKqHbKQBxC1T0bsiyux/anDYbrJlZLouteILBIGROs7ty2LoFZgyyNIdeNRznO3H2Y/pCku1k1XRoQhVsIQhAIQhA1awSx4Gd0x3FY5TiRqMYHaFtBWO1m3XQ7UYB2Rh4wjGS2sRqNaS0B7ZxbGPcozqbHuOAYDqyIPPAp2zMwvMdDvhyleWip8bY2nMcscOUqoiNsTiLwGWo4EYxkcweKar1XA9psfXNSKZcSYIbsgzOOH447F46q9rXCQWnOD4xOHFNDmqrptx30B/cpzqLhqP1yXta2n10B1Jv+HibuPtHGdRUHSlktJM0agaNl4nwgpCn2CBiBnuTtmBjKPrfC51tC3B2L2E8GT40wrnRxrBv2pk6oDfkmkP2YG8cCnjTcTMQNpgKorWqrfIZUIE5AXvJpHinA2oC1znOdBkyLoO7GApWpE+q4NEvc1g3kRxkkJNkrsqvLab2lwBJOcDcQAOQKqLfYKcmtWLmNcY7N3HEnAiSTyTmgvVn1HNpB7QASXOOJywm9r5ZZLO2vlNeaUTUfIjEb8RENzOAwxwKRWtVQ06gpUS2ld7ZIxLdYDfmlCpTBwaXvjG5JIOObtWMa0i206zqbnPe2mwDCmDF7YHHXqwCLP0Z0WZBgXcO7ntWydA7OGWKmR75c48yQPADnKxqwOw7REAcJ2Dgts6H0LljoiZvNvfzkvjxVjM7XKEIVaCEIQCEIQCyG2tio/X2nSP4jELXllOlGg160H9o+N4vnvhWM5HKRbEOlrtRS3lwwLQ8bsD4ZpNF5DYc280nOMua8dSw+zdh8JxRk1dYc3FvLuykAZ5purThsh7XDWJnXqIkFKvATeaeM5HXmhzGmC10cRI8z4IKqqa3rgibps51jK9y1qt0vZaLj2qzWO3m75uEqdaKEW1pFRp+wMiTqcq7TNSzTFUOncXHyMpCqxmij7tskbnSPCor3R1FzWYv6zfOHmVzlyw3sHOB4VZ8WrotGNphh6t0t2kY+IC14eojrFM/pd3H2bxw/rhLp2Kg0tJqF7icMQ6TyGCQTZgXXrxdOwx4KQyvS7N2mSCcDERvWK1ETStsoipFSm6o8AxegtAnEAE7djU/ourfkVaTqdO7gNp1dkXRHBmK8tVqrBxFGi0z75nbtlviSpGivWQXOqgPvNIDWtDQ3fN0T48VlTlJ7wIp0w0AZv7IGEGGjHYdSgaQpsbJqVHVKx9kD3Tw1a1P6l7mmagpsGENzwAGLjuIyGMKsr1aYa5lGmHTF6oZgY6jrxRf7+hFjpEkThrGI5nefret36K1C6x2ckQeraI3AQDzAB5rDrBsGPxHyaFunRundslnH+kzxaD81YzO1khCFWghCEAhCEAsq0rRDbRVYJ/WOiNUmRnuK1VZfpcO9ZrAj9o7uJMeEIzkTZ7wHZIMZtSXXHH4Hcx+XknBTYYmabxlUbjP77Tg4cwUqo4iRUaHAe8388Qqyj03vElonPMD5ryvUaZvMh0YHBsdwEr26Pccd7Z1bISH1jdI90YExl5IRS120/XaeLp6h04SJnDiFG0va3NP+H6wbQ2PC6QpNoqD12kCwfqXwcQTiMfJM6QZaZmmWR94fOPmkKo/X6ZONjI/gHncHkrzR72uZIbcGzAfJVhrW0HFlI8z/ANla2So4t+0ADt3/ANKvh6ittUEhtnkz7Qz5G7CeFqfIimRJxADnuA24Ipm0dq7cDd8eWsr2nTrkjtNAGo690AZczwWKsItlltLnG5V6tkZiL3hiMN680NZ7r6nV1hVeWEPJcHkN1iBgDxcVG0rZrOXXrRWxAPYaCQMdQEuGxOaJNBwf1V5jGjFx7DXHZexf4jgo0etLKTQDVcXn3WHgIhg1Zjko1oqVHU3YCjSESJAcfwClCsP2NK8Tm7JuQzccXYzlKh2+gGi9WeHVJF2m0YfW8qkK0ecBGDRkNbt63rQ1Its9FpzbTYDyaAsGspM9odojLUxv4rfrE0imwHMMaDxgSqzj2fQhCNhCEIBCEIBZh0haBaa4mTf2TEgHyK09Zr0mH6XWwgXm48WNKM5Irm4TBI1mJS6QMdkyNhT1lvYmkRe1sOsfNIfBJypnWMYB+XgqwiiDIgzqyj65JFUYGYyxG7uhPsa4tdIJAJE3DG2fziFGqtOozswUaVlc1PW6Od00ag1ZSJw7lA0jZGOdPrBpHc+75kKXaqf6ZQ7UHqakiOEauKh6WfQk9a0k7Y+YI8lYlQDYambbY9w3OJ8b6trC5wbBc533nED/AJFc6TYCdY/9v4K90ZZqQbepXeJBnxxV50npLbMC5160lu6+J4e0n206QLJeXGeySSTPLDxUNjrOHOvNLzuBz71OpPZ2LtMwTsAujbELNbiNb7VTbUIFmdWqDXAImduMbfZTlkrOcSa1GCB9mG/aPB2k+y0fypy0esucRTFNrdTjM57NeG0L2y067A8GoKriMQ+GtYJzDGiRxgSsj2p1r5xFJuskhz/dB+63Ucyqh76YBbRF509qs4mBw2/kp1uYwAdc8vJyptEDVk0YniTqUO2X+rDnjqqM4MkBzt8Kh7RMXmhnaF8STm905TsX0Kvn3QONegCLs1KYY3Y0vAk7yvoJUxCEIRoIQhAIQhALOulTD63VM62YY/5bcVoq4TppRHrGIxLGmeBcPkCjOXStoXXQHksPuuGrjrhPWrM9aDU+8wjLbJGPBMWdhAkgObrGILd+5SaTXH9U699x0eXzVZMWWhE9W8NB9m8XNJG/COWKRaWPE36bTh7V3xluA5p+oWmbzTTOsNyne0jAcJTDWOh1yqCI9m9Ej905qK5231Kfrlnlh/VVcQ69Ps7QfopFtq1AfsmNfuJun8PBTNJOretWU9Xeb1daJaNjJyHBQrfRe49msaZ+HsuHcSqlVdS1V5xsoP8AusP/ABVjZHkt7TCw7LwPkFCNhtM4WgH/AGmfgp1mp1AIf2jtuBqIRRfVLiGUweLz5BPgVZF66IOIALjw3JmlZ6hcftiwcGgR5pfUtBbNYuM9mXZngFmtQ3baVO8TWtDgCP1YddEbxmm7Ayzlj+pJpMbiXAFgduvube+s06+pSa8xRdUqfEG4TxcQE7RrOcHGpQE+61pFRw44XR9YqKjUqrR/h6V4n9o4GNXvOxcc8s1X2xoa7tP66vqaB2GDfsVnaBVc0mpUbQp6wDL9WBdkOAVQ4gtIotuUh7VZ3tO4FVD+iXxWYb0nrGF7/vXhDW7hmvopfOnR6kH2mzsiGvq02tH3TUaHPO85BfRaqwIQhGghCEAhCEAuG6dUprNIwIptj+Z/1zXcri+mbwa7W6wzvxcYRnLpR2Qm92cDGWU/I8FJJa49odW6cwMJ4DLkotmAOOJG4ZbZGtSHYRPbbqMwYRmCtUfGIvgEgEg44SSDw1nJRXuYRk5h1Yhzf4p7Xcltm8YeGnUJIJEa5wOxPVnODYc1pEZ3W94IyKDmbfRabZZiysL1yrIF4Rg3aMJx7lF0xTpGeubej3rvzaZTulK1I2uy3qTm9mrJvB04Njb9FFsqOH6trHDe4tPzCqVzwpWGc7v/ALR8lcaObTunqnAs14uJ8Qo5tlacbLPCo0/JTLPVvDtMcw/DeB8YhURGer3+0L20BtQnxwVhTfTkBlItB13QIHPHwUalXeHYNbnheqjHk0KyeaxIv3N7RjO4YiO5YrUR3urkkU7jW/E6853cICXZaFUCoC8vdHavhuA1QxgwnvKjW5tMGatYgH3OsuiP3W9oo0cyi1jroNNuodWaQfyP2h4lRTFrbSaftC60VdTRkDwGDeeKrtKOf2euj/ToNOW8/ircl91woU20266jxHPHPj5KiqOHaFMlzvfrO1D7v4qspGg3/plnDu0416V4Axj1jYY3gvpBfOvQJodpKxiOz1hLZzN1rn3jzaO5fRSNwIQhVQhCEAhCEAuH6egCtSgw57CMMxdcLp73HuXcLP8A0gVZtNMZdXTaZ1kve/DkKfijOfSDRm84wA50EjG66BBIHzT1J4klhNN3w6j3mCkhod+WYO0b14MoeLw+IZ8x8wpKzSRUBcQ8TjiWuGBjYctsJValh2XxO0FpPm096VQa6Tclw2GDOHflwUXSz2RD6RM6wyWji0YjkqKTSbLQLTZJuvbFUNF1o1NmczsTNtovcezVe0/CCxwHIpq106JtNlNOqQftJkOgYDKThrSdKin+0pOf97qg8d4xVSozbHaJwtB50mFTqDHtEO7Z+K4G+SohTsU40yD/AOKoPJW1hFMN+zwbrBDx5hVHobUvfrC0bjTZHMhPspsDmnrbzvd7R+WHOFDDKd49hxM5iiHTzdHerJlTIdUQ3WTcBHIBYybxRH1A0uLaZJGb+xTbzee13BKsT3AuIpNJI9phdAG01Xxe5Sk1r5Jum6BrYwXhtl9U3RyC9sslrnC0AN95wqda4kfedDAdzQQFlTGkgM69TDVSZ9YY6z3ql0i8w28wMZ7lEZuO12vmVamu2T6uzrHf5tSSBvE58VSWvMuvF7veefJu7etMrz0ZGdLWa9iftMsgeoqwBuAX0Ivn70Q0g7SzD8FKq4fyhn/NfQKrcCEIRQhCEAhCEAs16ftIt2OT7Owt/ep1Kk+DwtKXIekbRJq0mVme3QdP8JwM7shwJUqXpymjrZ2gBlKtq1ZvP62Kl0Yy8bzRqx2g7DvUoUzejerqduUtnB0mDnI+9HmB596ZtlasPZcCz4XAkcnAqe+ydjeuV03bj1l2m4iBGBOfJSLbrs3pO0zaLL1lBoxfi0ukm6IxmF7bb09m7Gxwf5gqLaaz+uskuJxfr13VZ1aTTjLgdziFU2qmVa2plIj99482qTTcSO22DsBkf2hKoWGZIqVMPvk+aGOjDE7zn5Koj1A/4ae72ie681P2ei8EGSD8F1rJ4jMjXmvAbp1ni5//AGCt22VlwOu47j9Ed6zlW8VDaLE5xl10wcJDqh5Bxug8ApZstJjb9W9UjU5wPc0ANA5KTUYA6IVbp204XdZWZzWrwYtVc1W7G/CMvDNUmkXgNjWnalYsbxVPb7RJJK12k4XHo4tdSnpWx9VnUeWOG2mWkvnhAdxYF9MLCfQRoV9W11LY4RTosNNpOt7oJj91kz/5At2VbCEIQCEIQCEIQC8cJEHEFeoQcPpjQ5srzVpR1Tj2gZgbA6Mtz+R1FM9YHGYgj6+jku9e0EEEAg4EHIjeuU0r0TI7VmIwn7J5cBvuPGLTuMjgs6FBp63XKRa32iuLoUTMuzXQ2xtypdqB1N/wVcCd7XDsvG8QEw6m28CezjrwHI5HkStONxtqo0oIrWTe939qmVTikaepxXsezrD5JdYCcFMeTKaP2J0Smq1PFeU34L2o7Bac0arSOam2C2G7dKcoNkGVUWy1XSQNWxSzbWOVlSdL6QDROZXL2qu49o609U0hTkmo7kO0e4KBabW+u8U6FJ7nH2WtaXPPBrZwyx1a1np05ye1rcLpvmPPkE50X6K2jSlUtoi5SYe3VcJazWMvafsaDvJGa63ov6Ha9aKluqdQw/s2EOqkbC7FjOAvcls+iNF0rNSZRoMFOmwQGjxJOZJOJJxJVkb0Z6OaFp2OzUrPSHYptiTm45uc77ziSTxVkhCqhCEIBCEIBCEIBCEIBCEII1v0fSrtuVqbajc4cARO0Tkd65u1dAaGJovqUTsDi9vMOx5BwXWoQZbpP0d2iQ5nU1C0yCC6k+d13Dvcqev0a0g3OhVH7rqT/wDsVtSFNJZthT9G24fsK/Og4+TQkDRdvdlQrD/YcP7gt4QnKfMYaOjWlX4Np1Y39Qwf1AFKZ6KbfUI6x9JjTnfqPeRwaGkHvC3BCLMZGX6L9DFBsG0WirVjNtMCkw7j7TuYcFoGhtCWeysuWeiyk3XdGLt7ne047ySVYIVUIQhAIQhAIQhAIQhAIQhAIQhAIQhAIQhAIQhAIQhAIQhAIQhAIQhAIQhAIQhAIQh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870" y="625688"/>
            <a:ext cx="418755" cy="61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http://a.rgbimg.com/cache1n8lEo/users/j/ja/jazza/300/2djsV4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755" y="1273061"/>
            <a:ext cx="669314" cy="4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s://c2.staticflickr.com/4/3676/11523219954_31c7d2bf76_b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755" y="1806350"/>
            <a:ext cx="696986" cy="46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://images.clipartpanda.com/round-clipart-white-round-m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448" y="2325172"/>
            <a:ext cx="502688" cy="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816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25020" y="3429000"/>
            <a:ext cx="7848872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107104" y="1570514"/>
            <a:ext cx="1067056" cy="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806" y="520059"/>
            <a:ext cx="418755" cy="61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" descr="http://a.rgbimg.com/cache1n8lEo/users/j/ja/jazza/300/2djsV4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91" y="1167432"/>
            <a:ext cx="669314" cy="4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 descr="https://c2.staticflickr.com/4/3676/11523219954_31c7d2bf76_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91" y="1700721"/>
            <a:ext cx="696986" cy="46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5" descr="http://images.clipartpanda.com/round-clipart-white-round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384" y="2219543"/>
            <a:ext cx="502688" cy="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7"/>
          <p:cNvSpPr/>
          <p:nvPr/>
        </p:nvSpPr>
        <p:spPr>
          <a:xfrm>
            <a:off x="1115616" y="321717"/>
            <a:ext cx="991488" cy="24975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238" y="520058"/>
            <a:ext cx="418755" cy="61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1" descr="http://a.rgbimg.com/cache1n8lEo/users/j/ja/jazza/300/2djsV4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123" y="1167431"/>
            <a:ext cx="669314" cy="4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3" descr="https://c2.staticflickr.com/4/3676/11523219954_31c7d2bf76_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123" y="1700720"/>
            <a:ext cx="696986" cy="46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5" descr="http://images.clipartpanda.com/round-clipart-white-round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816" y="2219542"/>
            <a:ext cx="502688" cy="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3"/>
          <p:cNvSpPr/>
          <p:nvPr/>
        </p:nvSpPr>
        <p:spPr>
          <a:xfrm>
            <a:off x="5152007" y="320905"/>
            <a:ext cx="991488" cy="24975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154" y="519251"/>
            <a:ext cx="418755" cy="61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1" descr="http://a.rgbimg.com/cache1n8lEo/users/j/ja/jazza/300/2djsV4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039" y="1166624"/>
            <a:ext cx="669314" cy="4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3" descr="https://c2.staticflickr.com/4/3676/11523219954_31c7d2bf76_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039" y="1699913"/>
            <a:ext cx="696986" cy="46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5" descr="http://images.clipartpanda.com/round-clipart-white-round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732" y="2218735"/>
            <a:ext cx="502688" cy="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ounded Rectangle 28"/>
          <p:cNvSpPr/>
          <p:nvPr/>
        </p:nvSpPr>
        <p:spPr>
          <a:xfrm>
            <a:off x="3157964" y="320909"/>
            <a:ext cx="991488" cy="24975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146303" y="1569704"/>
            <a:ext cx="1067056" cy="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709" y="520059"/>
            <a:ext cx="418755" cy="61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1" descr="http://a.rgbimg.com/cache1n8lEo/users/j/ja/jazza/300/2djsV4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594" y="1167432"/>
            <a:ext cx="669314" cy="4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3" descr="https://c2.staticflickr.com/4/3676/11523219954_31c7d2bf76_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594" y="1700721"/>
            <a:ext cx="696986" cy="46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5" descr="http://images.clipartpanda.com/round-clipart-white-round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287" y="2219543"/>
            <a:ext cx="502688" cy="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ounded Rectangle 34"/>
          <p:cNvSpPr/>
          <p:nvPr/>
        </p:nvSpPr>
        <p:spPr>
          <a:xfrm>
            <a:off x="7185519" y="321717"/>
            <a:ext cx="991488" cy="24975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118463" y="1559826"/>
            <a:ext cx="1067056" cy="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91" y="3789040"/>
            <a:ext cx="6677674" cy="294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4654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" descr="http://www.faithandreality.ca/misc-images/openness_thum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402" y="2780928"/>
            <a:ext cx="1224136" cy="51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Connector 36"/>
          <p:cNvCxnSpPr/>
          <p:nvPr/>
        </p:nvCxnSpPr>
        <p:spPr>
          <a:xfrm>
            <a:off x="525020" y="3429000"/>
            <a:ext cx="7848872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888823" y="1222508"/>
            <a:ext cx="86409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822" y="233633"/>
            <a:ext cx="259937" cy="38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1" descr="http://a.rgbimg.com/cache1n8lEo/users/j/ja/jazza/300/2djsV4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708" y="689217"/>
            <a:ext cx="539844" cy="40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3" descr="https://c2.staticflickr.com/4/3676/11523219954_31c7d2bf76_b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708" y="1222506"/>
            <a:ext cx="554107" cy="37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5" descr="http://images.clipartpanda.com/round-clipart-white-round-m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01" y="1741327"/>
            <a:ext cx="355360" cy="35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ounded Rectangle 42"/>
          <p:cNvSpPr/>
          <p:nvPr/>
        </p:nvSpPr>
        <p:spPr>
          <a:xfrm>
            <a:off x="2136017" y="158770"/>
            <a:ext cx="752806" cy="20844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33" y="233632"/>
            <a:ext cx="259937" cy="38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11" descr="http://a.rgbimg.com/cache1n8lEo/users/j/ja/jazza/300/2djsV4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419" y="689216"/>
            <a:ext cx="539844" cy="40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3" descr="https://c2.staticflickr.com/4/3676/11523219954_31c7d2bf76_b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419" y="1222505"/>
            <a:ext cx="554107" cy="37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5" descr="http://images.clipartpanda.com/round-clipart-white-round-m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12" y="1741326"/>
            <a:ext cx="355360" cy="35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ounded Rectangle 48"/>
          <p:cNvSpPr/>
          <p:nvPr/>
        </p:nvSpPr>
        <p:spPr>
          <a:xfrm>
            <a:off x="3738728" y="158769"/>
            <a:ext cx="752806" cy="20844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Picture 5" descr="http://www.faithandreality.ca/misc-images/openness_thum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352" y="2780928"/>
            <a:ext cx="1224136" cy="51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/>
          <p:cNvCxnSpPr/>
          <p:nvPr/>
        </p:nvCxnSpPr>
        <p:spPr>
          <a:xfrm>
            <a:off x="2971323" y="3016294"/>
            <a:ext cx="76740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772552" y="1919007"/>
            <a:ext cx="966176" cy="86192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924952" y="1919006"/>
            <a:ext cx="827967" cy="9339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254" y="3645024"/>
            <a:ext cx="6274544" cy="3111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2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96952"/>
            <a:ext cx="5328592" cy="182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000158" y="1375847"/>
            <a:ext cx="592380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00158" y="2073144"/>
            <a:ext cx="592380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00158" y="673532"/>
            <a:ext cx="592380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07904" y="1375847"/>
            <a:ext cx="1484322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fluency</a:t>
            </a:r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8" idx="3"/>
          </p:cNvCxnSpPr>
          <p:nvPr/>
        </p:nvCxnSpPr>
        <p:spPr>
          <a:xfrm flipV="1">
            <a:off x="2592538" y="1772816"/>
            <a:ext cx="1115366" cy="5523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12" idx="1"/>
          </p:cNvCxnSpPr>
          <p:nvPr/>
        </p:nvCxnSpPr>
        <p:spPr>
          <a:xfrm>
            <a:off x="2592538" y="1627875"/>
            <a:ext cx="1115366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</p:cNvCxnSpPr>
          <p:nvPr/>
        </p:nvCxnSpPr>
        <p:spPr>
          <a:xfrm>
            <a:off x="2592538" y="925560"/>
            <a:ext cx="1115366" cy="5592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1" idx="1"/>
            <a:endCxn id="7" idx="1"/>
          </p:cNvCxnSpPr>
          <p:nvPr/>
        </p:nvCxnSpPr>
        <p:spPr>
          <a:xfrm rot="10800000" flipV="1">
            <a:off x="2000158" y="925559"/>
            <a:ext cx="12700" cy="702315"/>
          </a:xfrm>
          <a:prstGeom prst="curvedConnector3">
            <a:avLst>
              <a:gd name="adj1" fmla="val 1800000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" idx="1"/>
            <a:endCxn id="8" idx="1"/>
          </p:cNvCxnSpPr>
          <p:nvPr/>
        </p:nvCxnSpPr>
        <p:spPr>
          <a:xfrm rot="10800000" flipV="1">
            <a:off x="2000158" y="1627874"/>
            <a:ext cx="12700" cy="697297"/>
          </a:xfrm>
          <a:prstGeom prst="curvedConnector3">
            <a:avLst>
              <a:gd name="adj1" fmla="val 1800000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1" idx="1"/>
            <a:endCxn id="8" idx="1"/>
          </p:cNvCxnSpPr>
          <p:nvPr/>
        </p:nvCxnSpPr>
        <p:spPr>
          <a:xfrm rot="10800000" flipV="1">
            <a:off x="2000158" y="925560"/>
            <a:ext cx="12700" cy="1399612"/>
          </a:xfrm>
          <a:prstGeom prst="curvedConnector3">
            <a:avLst>
              <a:gd name="adj1" fmla="val 1800000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47664" y="1052736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CH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49459" y="1488669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CH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49459" y="1869856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CH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39709" y="1319392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CH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1835696" y="1375847"/>
            <a:ext cx="1944216" cy="1981145"/>
          </a:xfrm>
          <a:prstGeom prst="straightConnector1">
            <a:avLst/>
          </a:prstGeom>
          <a:ln w="25400">
            <a:solidFill>
              <a:srgbClr val="C00000">
                <a:alpha val="39000"/>
              </a:srgb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1653880" y="1124744"/>
            <a:ext cx="109808" cy="1946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" name="Rounded Rectangle 42"/>
          <p:cNvSpPr/>
          <p:nvPr/>
        </p:nvSpPr>
        <p:spPr>
          <a:xfrm>
            <a:off x="3792858" y="3429000"/>
            <a:ext cx="491109" cy="3600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Rounded Rectangle 43"/>
          <p:cNvSpPr/>
          <p:nvPr/>
        </p:nvSpPr>
        <p:spPr>
          <a:xfrm>
            <a:off x="5868144" y="3775276"/>
            <a:ext cx="504056" cy="30179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Rounded Rectangle 44"/>
          <p:cNvSpPr/>
          <p:nvPr/>
        </p:nvSpPr>
        <p:spPr>
          <a:xfrm>
            <a:off x="3038491" y="1391345"/>
            <a:ext cx="109808" cy="1946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3148299" y="1657947"/>
            <a:ext cx="2719845" cy="2059085"/>
          </a:xfrm>
          <a:prstGeom prst="straightConnector1">
            <a:avLst/>
          </a:prstGeom>
          <a:ln w="25400">
            <a:solidFill>
              <a:srgbClr val="C00000">
                <a:alpha val="39000"/>
              </a:srgb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64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000158" y="1375847"/>
            <a:ext cx="592380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00158" y="2073144"/>
            <a:ext cx="592380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00158" y="673532"/>
            <a:ext cx="592380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8" idx="3"/>
          </p:cNvCxnSpPr>
          <p:nvPr/>
        </p:nvCxnSpPr>
        <p:spPr>
          <a:xfrm flipV="1">
            <a:off x="2592538" y="1976522"/>
            <a:ext cx="2500142" cy="348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27" idx="1"/>
          </p:cNvCxnSpPr>
          <p:nvPr/>
        </p:nvCxnSpPr>
        <p:spPr>
          <a:xfrm>
            <a:off x="2592538" y="1627875"/>
            <a:ext cx="2500142" cy="4827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</p:cNvCxnSpPr>
          <p:nvPr/>
        </p:nvCxnSpPr>
        <p:spPr>
          <a:xfrm>
            <a:off x="2592538" y="925560"/>
            <a:ext cx="2500142" cy="393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1" idx="1"/>
            <a:endCxn id="7" idx="1"/>
          </p:cNvCxnSpPr>
          <p:nvPr/>
        </p:nvCxnSpPr>
        <p:spPr>
          <a:xfrm rot="10800000" flipV="1">
            <a:off x="2000158" y="925559"/>
            <a:ext cx="12700" cy="702315"/>
          </a:xfrm>
          <a:prstGeom prst="curvedConnector3">
            <a:avLst>
              <a:gd name="adj1" fmla="val 1800000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" idx="1"/>
            <a:endCxn id="8" idx="1"/>
          </p:cNvCxnSpPr>
          <p:nvPr/>
        </p:nvCxnSpPr>
        <p:spPr>
          <a:xfrm rot="10800000" flipV="1">
            <a:off x="2000158" y="1627874"/>
            <a:ext cx="12700" cy="697297"/>
          </a:xfrm>
          <a:prstGeom prst="curvedConnector3">
            <a:avLst>
              <a:gd name="adj1" fmla="val 1800000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1" idx="1"/>
            <a:endCxn id="8" idx="1"/>
          </p:cNvCxnSpPr>
          <p:nvPr/>
        </p:nvCxnSpPr>
        <p:spPr>
          <a:xfrm rot="10800000" flipV="1">
            <a:off x="2000158" y="925560"/>
            <a:ext cx="12700" cy="1399612"/>
          </a:xfrm>
          <a:prstGeom prst="curvedConnector3">
            <a:avLst>
              <a:gd name="adj1" fmla="val 1800000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47664" y="1052736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CH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49459" y="1488669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CH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49459" y="1869856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CH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39709" y="1319392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CH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AutoShape 4" descr="data:image/jpeg;base64,/9j/4AAQSkZJRgABAQAAAQABAAD/2wCEAAkGBxQTEhQUExQWFRUVFxobGBcXGBgbGhobHBcXFhodGh8dHCggHRwlGxcVITEhJSotLi4uFx8zODMsNygtLisBCgoKDg0OGhAQGiwkHyQsLCwsLCwsLywsLCwsLCwsLCwsLCwsLCwsLCwsLCwsLCwsLCwsLCwsLCwsLCwsLCwsLP/AABEIAREAuQMBIgACEQEDEQH/xAAcAAABBQEBAQAAAAAAAAAAAAAAAgMEBQcGAQj/xABFEAABAwEEBgYHBAgGAwEAAAABAAIRAwQSITEFQVFhcYEGEyKRobEHFDJCUsHwI2LR4SQzQ3KCkqKyNFNjg8LSc5PxRP/EABgBAQEBAQEAAAAAAAAAAAAAAAABAgME/8QAHxEBAQACAwEAAwEAAAAAAAAAAAECESExQRJRYfAD/9oADAMBAAIRAxEAPwDcUIQgEIQgEIQgEIQgEIQgEIQg8IQAvVyXSnpvSs16nSipVGB+Bh+8Rm77o5wpbJ2HuknTBtlqtphhqYTUg4tByA2ujGMMI2qlHpBe73WMkkhjgXPDfdvQ67MYmCQuEtmk+tc6oXPvuMlxbmd2XJO6HFO+S5jXRDRfAJc4zEjAQAHOMYm7E4ryZ/6Z86unTGT10NT0jWpr8GUajRm269uG514+RXRt9IdK5fdQrEAS+4GPLN5F4OLd7QY1ws6rUmAugkbHGMe7DkEqz6SFMh4wc3OMRO3dwUw/0yx7u0ykt4aPYvSXo2p/+i5r7bHtH8xbd8Vb2XpVYamDLZZnE6hWpz3XpWdWT0a2TSVH1phfZ6lUuJY0NdSDg4tLg2A7EiYvayq21eiu10pDG0q7CIJZWrUqjhrBbfDO9xXrl3Nsttp1A4AtIIORBkJSwmx9CbbRl1AWyyvmSAGEHnQrSRxlWdn0/p2zGDSfaWj47PUOHFrGGd5Lk2jY0z6oz4G9wVf0Y0lWtFnbUr2d1mqHOm4g4YQ4ZEA7HAEQcMibZaAhCEAhCEAhCEAhCEAhCRUqtb7RA4kBAtChnSlAZ1qX87fxWf8ApD6VX3erUHgsj7RzTg4n3ZHugZxmTGorOWUkCunHTe9NCyuwyfVacTtDDqG12vVtOdOPPyHBFepAwxPmkkbV58st1uTRxzsAhteBg6MZ1agRM6jie9MOzXhOvYsaU6ap3rwOhp2HNIcdxVloDRxtFoo0YkPeL37ub/6Q5NbG09DrCaNioMPtXLzhsLyXkci6OSuUIXsk1NOYQhCoEIQgEIQgEIXEdOfSRQsBNJg6+0R7AMNZs6x2MHXdGO2JBS3Q7V7wASSABiScguS0z6SbBQwFXr3fDQh/9UhnisL6S9L7TbXH1ioS3VSbhTGvBs4463Sd6p2Ocd31vwXO53xdNd0j6X6rpFns7G7HVCX/ANLbsd5XN270h295M2q4PhY2m2OYaXeK42nRmLzvn+ATlS41sAOvbZgRuAHmVNZX1eFhbdOWmr7dprv3GpUI7iYVVUpuJxPefzULrnXgcDGMO7QPEHMJNWrLiYAnU0ADkBkr8X8ptObQ++3+Zv4roKdU3WEkHsgYEEEjDGCdUd65BoGufBW2iauBbOGY+fyWc8PVlW5fKRUxM3nd6bDktq56XZdJp2k7k+0SU23BO5De7LgorxokzqWo+inQl1jrW8dqpLae5gME8S4RwbvWWWyuKVMuP/3Yue0T0mtdlqOqWeu+mXGXAGWOOHtMMtOQExMLeE52lfWqFknQv0xsqltK3tbSccBWZPVn98Eks44jgtaY4EAgyDiCMiF3l2w9QhCoEIQgEIQg4L0u9L3WKztp0XXa9eQHDNjB7ThvyA4k6l87kkkkziSSTmSTJJPHWtU9P1nPrVnf7ppXeYe4nwIWW1zBjcPyHILF5qgOAgDEnVqT8ycVHYR9ea96xWREynUjCEVnb/rzUQVEm+VoePckEJYoPOIY6BrgwEk0H7I5hQeNcpuj64Y4HCJx4HBRG2Z20d6ep2V+qJ4pZsdEWRKdu6sDvE/MApqxgmm0kiR2TG7LwToGIAxJwA2rzfps9Qp3jjkMTwTzO0S7Joy+QRUbEUWYuPtnfs4BRNK2oACm3LWfMponKt0rXFQxm0eJ2qrr2GBLSCCrbSFj6sgTIc0EFN6PpNdUa1xgOMSN6u29TTnnAgraPQV0wc4mwVnTALqBJ1DF1PkO0N17YFmemdHinUezO6cDuzTvQIvZpKxlmfrDByLg139DnLpL652PqxCELqyEITcHagcQhCDivSloJlos7XPkFhgEar0Y8iBylfP3SLRj6FUCo2LwBaR7LtUtORC+mOmn+FdvI+azJ1Om5rmVKbatI5sfPewjFjt7ecrNnqfXOmQeZTwoQJc4N3ZldppLoQHdqxVhj+ytBDKnBlT9W/gbp4rktK6LdZn3bTSqtf8ADUa5oPA+8N4KbUmla7O0wKbqrsIBMDfg3HxVgH2sj7Oy9UG4E9WWndeJ4jjgpmj7Rby39HoU7JTm8KhaykBIgEVauJ5EnYmrfo4w0WrStNwcSSyk+pXu7yAWsmZyJKKq7Ua7salUYb2yoL2jXUJ+uKfrMsjZuurVDOBLWsEbSLxPKVGFRmqmTzKqPQ2n8bk41tLW96b6z/S8EoVP9IdxQXegqlMXmNqXi4SARGLfylXzPsmhx/WvHZHwjad64yhbWscHdVi0g4SMl2tkqtd+kGCD+racr0TjsDfkuOc1VD2mi0z+scMfug6v3jmqO5ecbxgazuSLbbHVHmCY8TtJ3nwEBRnsdrlTTc4TdJW3rHTqAgDcEaJp3qrTqabxOwDFQWNGtSKlYhkAXWTmcJ/HgmjZzTFq62q94yJw4DALqvQ7oI1be2qQblAF52SQWsHGcf4VzWjdGOqkYYY4nIcN62v0U2MU6VaPiaJ1mATPiumOLGWU3qO7QhC6IEIQgEIQgpOmQ/RKh2XT/UB81mIYb2BwMYLVelDZstb93yIKyyk7Fm8KueXZ6vdMzIMZj5jWlUrXVay6HCpT1scLzf5Hgt8EmsZBwIwKRTALdY5qfMqfVim01oqz2gkvodW6B26T6jDhquuLqcRsAhRLJ0TsAMRVeR/mh907r1GoCR/CCunbQ+/8k1WsgnOf4R55rHzW5k4vTGjKvWObRZYGi7lTYWQ3jUYHl3AlUjtFWuYHV4iYFSmPAkY7l215wtT6RPYFMOA3kxnnyTxsrCTIE7wD5hNZL9M9qaFtWsdzmnyKQ7RdpBjGYnDHyXc+qUT7jRq9hv4J6hoymGANADdkT81efwfUcEdH2puJgby5nDbKn03VhSFN5pjEmbwBjZETEhdNZrDRLgLgwyMCe8ypVSzNbq5YDyCzZav04z1V3u4kRkCR3wIUmno9zj7Lnbi7E7wGhxXTsrMyFMfxY+BlWFlfJjIbBEeCTEudc1Yuj78TdDd5gGOHaPgFJp6FY0kntGcyMz5+K6RjoBzyOpVtZ2Z1LUxjFyte2VoHILSfRsZpVj/qD+0LMbGde5ad6MR+jVDtqnwaxbTHt2CEIUdAhCEAhCEEHTo/Rq//AIn/ANpWSTIaRqK2O2UQ+m9hwDmuBO4ggrGqQxvDm0+arGXabUGGOxN3YA2J99IhpJGG0YgbikixueOx2ozAiR+SM6RWGXBSqwxUdoIfB+vFSa5xRY5y0GLc/fRHmpVRpUS0sm2vB/yB/cpLQcswkKrhWcMA3X9alY2Vx6sHLPDBIptmcNe9SLMOx3oRW0nm+CGzulSrUXGMBvgle2WmLxwlPPEHV3qNbQW0IJkeSsLO0iIHj+UeKS9u4fRTtL6+oUSl0zgbxEfWucfBV1rdsy/JTWtBmYw1kqqt9qa4m72oEkiS0RtKqHbKQBxC1T0bsiyux/anDYbrJlZLouteILBIGROs7ty2LoFZgyyNIdeNRznO3H2Y/pCku1k1XRoQhVsIQhAIQhA1awSx4Gd0x3FY5TiRqMYHaFtBWO1m3XQ7UYB2Rh4wjGS2sRqNaS0B7ZxbGPcozqbHuOAYDqyIPPAp2zMwvMdDvhyleWip8bY2nMcscOUqoiNsTiLwGWo4EYxkcweKar1XA9psfXNSKZcSYIbsgzOOH447F46q9rXCQWnOD4xOHFNDmqrptx30B/cpzqLhqP1yXta2n10B1Jv+HibuPtHGdRUHSlktJM0agaNl4nwgpCn2CBiBnuTtmBjKPrfC51tC3B2L2E8GT40wrnRxrBv2pk6oDfkmkP2YG8cCnjTcTMQNpgKorWqrfIZUIE5AXvJpHinA2oC1znOdBkyLoO7GApWpE+q4NEvc1g3kRxkkJNkrsqvLab2lwBJOcDcQAOQKqLfYKcmtWLmNcY7N3HEnAiSTyTmgvVn1HNpB7QASXOOJywm9r5ZZLO2vlNeaUTUfIjEb8RENzOAwxwKRWtVQ06gpUS2ld7ZIxLdYDfmlCpTBwaXvjG5JIOObtWMa0i206zqbnPe2mwDCmDF7YHHXqwCLP0Z0WZBgXcO7ntWydA7OGWKmR75c48yQPADnKxqwOw7REAcJ2Dgts6H0LljoiZvNvfzkvjxVjM7XKEIVaCEIQCEIQCyG2tio/X2nSP4jELXllOlGg160H9o+N4vnvhWM5HKRbEOlrtRS3lwwLQ8bsD4ZpNF5DYc280nOMua8dSw+zdh8JxRk1dYc3FvLuykAZ5purThsh7XDWJnXqIkFKvATeaeM5HXmhzGmC10cRI8z4IKqqa3rgibps51jK9y1qt0vZaLj2qzWO3m75uEqdaKEW1pFRp+wMiTqcq7TNSzTFUOncXHyMpCqxmij7tskbnSPCor3R1FzWYv6zfOHmVzlyw3sHOB4VZ8WrotGNphh6t0t2kY+IC14eojrFM/pd3H2bxw/rhLp2Kg0tJqF7icMQ6TyGCQTZgXXrxdOwx4KQyvS7N2mSCcDERvWK1ETStsoipFSm6o8AxegtAnEAE7djU/ourfkVaTqdO7gNp1dkXRHBmK8tVqrBxFGi0z75nbtlviSpGivWQXOqgPvNIDWtDQ3fN0T48VlTlJ7wIp0w0AZv7IGEGGjHYdSgaQpsbJqVHVKx9kD3Tw1a1P6l7mmagpsGENzwAGLjuIyGMKsr1aYa5lGmHTF6oZgY6jrxRf7+hFjpEkThrGI5nefret36K1C6x2ckQeraI3AQDzAB5rDrBsGPxHyaFunRundslnH+kzxaD81YzO1khCFWghCEAhCEAsq0rRDbRVYJ/WOiNUmRnuK1VZfpcO9ZrAj9o7uJMeEIzkTZ7wHZIMZtSXXHH4Hcx+XknBTYYmabxlUbjP77Tg4cwUqo4iRUaHAe8388Qqyj03vElonPMD5ryvUaZvMh0YHBsdwEr26Pccd7Z1bISH1jdI90YExl5IRS120/XaeLp6h04SJnDiFG0va3NP+H6wbQ2PC6QpNoqD12kCwfqXwcQTiMfJM6QZaZmmWR94fOPmkKo/X6ZONjI/gHncHkrzR72uZIbcGzAfJVhrW0HFlI8z/ANla2So4t+0ADt3/ANKvh6ittUEhtnkz7Qz5G7CeFqfIimRJxADnuA24Ipm0dq7cDd8eWsr2nTrkjtNAGo690AZczwWKsItlltLnG5V6tkZiL3hiMN680NZ7r6nV1hVeWEPJcHkN1iBgDxcVG0rZrOXXrRWxAPYaCQMdQEuGxOaJNBwf1V5jGjFx7DXHZexf4jgo0etLKTQDVcXn3WHgIhg1Zjko1oqVHU3YCjSESJAcfwClCsP2NK8Tm7JuQzccXYzlKh2+gGi9WeHVJF2m0YfW8qkK0ecBGDRkNbt63rQ1Its9FpzbTYDyaAsGspM9odojLUxv4rfrE0imwHMMaDxgSqzj2fQhCNhCEIBCEIBZh0haBaa4mTf2TEgHyK09Zr0mH6XWwgXm48WNKM5Irm4TBI1mJS6QMdkyNhT1lvYmkRe1sOsfNIfBJypnWMYB+XgqwiiDIgzqyj65JFUYGYyxG7uhPsa4tdIJAJE3DG2fziFGqtOozswUaVlc1PW6Od00ag1ZSJw7lA0jZGOdPrBpHc+75kKXaqf6ZQ7UHqakiOEauKh6WfQk9a0k7Y+YI8lYlQDYambbY9w3OJ8b6trC5wbBc533nED/AJFc6TYCdY/9v4K90ZZqQbepXeJBnxxV50npLbMC5160lu6+J4e0n206QLJeXGeySSTPLDxUNjrOHOvNLzuBz71OpPZ2LtMwTsAujbELNbiNb7VTbUIFmdWqDXAImduMbfZTlkrOcSa1GCB9mG/aPB2k+y0fypy0esucRTFNrdTjM57NeG0L2y067A8GoKriMQ+GtYJzDGiRxgSsj2p1r5xFJuskhz/dB+63Ucyqh76YBbRF509qs4mBw2/kp1uYwAdc8vJyptEDVk0YniTqUO2X+rDnjqqM4MkBzt8Kh7RMXmhnaF8STm905TsX0Kvn3QONegCLs1KYY3Y0vAk7yvoJUxCEIRoIQhAIQhALOulTD63VM62YY/5bcVoq4TppRHrGIxLGmeBcPkCjOXStoXXQHksPuuGrjrhPWrM9aDU+8wjLbJGPBMWdhAkgObrGILd+5SaTXH9U699x0eXzVZMWWhE9W8NB9m8XNJG/COWKRaWPE36bTh7V3xluA5p+oWmbzTTOsNyne0jAcJTDWOh1yqCI9m9Ej905qK5231Kfrlnlh/VVcQ69Ps7QfopFtq1AfsmNfuJun8PBTNJOretWU9Xeb1daJaNjJyHBQrfRe49msaZ+HsuHcSqlVdS1V5xsoP8AusP/ABVjZHkt7TCw7LwPkFCNhtM4WgH/AGmfgp1mp1AIf2jtuBqIRRfVLiGUweLz5BPgVZF66IOIALjw3JmlZ6hcftiwcGgR5pfUtBbNYuM9mXZngFmtQ3baVO8TWtDgCP1YddEbxmm7Ayzlj+pJpMbiXAFgduvube+s06+pSa8xRdUqfEG4TxcQE7RrOcHGpQE+61pFRw44XR9YqKjUqrR/h6V4n9o4GNXvOxcc8s1X2xoa7tP66vqaB2GDfsVnaBVc0mpUbQp6wDL9WBdkOAVQ4gtIotuUh7VZ3tO4FVD+iXxWYb0nrGF7/vXhDW7hmvopfOnR6kH2mzsiGvq02tH3TUaHPO85BfRaqwIQhGghCEAhCEAuG6dUprNIwIptj+Z/1zXcri+mbwa7W6wzvxcYRnLpR2Qm92cDGWU/I8FJJa49odW6cwMJ4DLkotmAOOJG4ZbZGtSHYRPbbqMwYRmCtUfGIvgEgEg44SSDw1nJRXuYRk5h1Yhzf4p7Xcltm8YeGnUJIJEa5wOxPVnODYc1pEZ3W94IyKDmbfRabZZiysL1yrIF4Rg3aMJx7lF0xTpGeubej3rvzaZTulK1I2uy3qTm9mrJvB04Njb9FFsqOH6trHDe4tPzCqVzwpWGc7v/ALR8lcaObTunqnAs14uJ8Qo5tlacbLPCo0/JTLPVvDtMcw/DeB8YhURGer3+0L20BtQnxwVhTfTkBlItB13QIHPHwUalXeHYNbnheqjHk0KyeaxIv3N7RjO4YiO5YrUR3urkkU7jW/E6853cICXZaFUCoC8vdHavhuA1QxgwnvKjW5tMGatYgH3OsuiP3W9oo0cyi1jroNNuodWaQfyP2h4lRTFrbSaftC60VdTRkDwGDeeKrtKOf2euj/ToNOW8/ircl91woU20266jxHPHPj5KiqOHaFMlzvfrO1D7v4qspGg3/plnDu0416V4Axj1jYY3gvpBfOvQJodpKxiOz1hLZzN1rn3jzaO5fRSNwIQhVQhCEAhCEAuH6egCtSgw57CMMxdcLp73HuXcLP8A0gVZtNMZdXTaZ1kve/DkKfijOfSDRm84wA50EjG66BBIHzT1J4klhNN3w6j3mCkhod+WYO0b14MoeLw+IZ8x8wpKzSRUBcQ8TjiWuGBjYctsJValh2XxO0FpPm096VQa6Tclw2GDOHflwUXSz2RD6RM6wyWji0YjkqKTSbLQLTZJuvbFUNF1o1NmczsTNtovcezVe0/CCxwHIpq106JtNlNOqQftJkOgYDKThrSdKin+0pOf97qg8d4xVSozbHaJwtB50mFTqDHtEO7Z+K4G+SohTsU40yD/AOKoPJW1hFMN+zwbrBDx5hVHobUvfrC0bjTZHMhPspsDmnrbzvd7R+WHOFDDKd49hxM5iiHTzdHerJlTIdUQ3WTcBHIBYybxRH1A0uLaZJGb+xTbzee13BKsT3AuIpNJI9phdAG01Xxe5Sk1r5Jum6BrYwXhtl9U3RyC9sslrnC0AN95wqda4kfedDAdzQQFlTGkgM69TDVSZ9YY6z3ql0i8w28wMZ7lEZuO12vmVamu2T6uzrHf5tSSBvE58VSWvMuvF7veefJu7etMrz0ZGdLWa9iftMsgeoqwBuAX0Ivn70Q0g7SzD8FKq4fyhn/NfQKrcCEIRQhCEAhCEAs16ftIt2OT7Owt/ep1Kk+DwtKXIekbRJq0mVme3QdP8JwM7shwJUqXpymjrZ2gBlKtq1ZvP62Kl0Yy8bzRqx2g7DvUoUzejerqduUtnB0mDnI+9HmB596ZtlasPZcCz4XAkcnAqe+ydjeuV03bj1l2m4iBGBOfJSLbrs3pO0zaLL1lBoxfi0ukm6IxmF7bb09m7Gxwf5gqLaaz+uskuJxfr13VZ1aTTjLgdziFU2qmVa2plIj99482qTTcSO22DsBkf2hKoWGZIqVMPvk+aGOjDE7zn5Koj1A/4ae72ie681P2ei8EGSD8F1rJ4jMjXmvAbp1ni5//AGCt22VlwOu47j9Ed6zlW8VDaLE5xl10wcJDqh5Bxug8ApZstJjb9W9UjU5wPc0ANA5KTUYA6IVbp204XdZWZzWrwYtVc1W7G/CMvDNUmkXgNjWnalYsbxVPb7RJJK12k4XHo4tdSnpWx9VnUeWOG2mWkvnhAdxYF9MLCfQRoV9W11LY4RTosNNpOt7oJj91kz/5At2VbCEIQCEIQCEIQC8cJEHEFeoQcPpjQ5srzVpR1Tj2gZgbA6Mtz+R1FM9YHGYgj6+jku9e0EEEAg4EHIjeuU0r0TI7VmIwn7J5cBvuPGLTuMjgs6FBp63XKRa32iuLoUTMuzXQ2xtypdqB1N/wVcCd7XDsvG8QEw6m28CezjrwHI5HkStONxtqo0oIrWTe939qmVTikaepxXsezrD5JdYCcFMeTKaP2J0Smq1PFeU34L2o7Bac0arSOam2C2G7dKcoNkGVUWy1XSQNWxSzbWOVlSdL6QDROZXL2qu49o609U0hTkmo7kO0e4KBabW+u8U6FJ7nH2WtaXPPBrZwyx1a1np05ye1rcLpvmPPkE50X6K2jSlUtoi5SYe3VcJazWMvafsaDvJGa63ov6Ha9aKluqdQw/s2EOqkbC7FjOAvcls+iNF0rNSZRoMFOmwQGjxJOZJOJJxJVkb0Z6OaFp2OzUrPSHYptiTm45uc77ziSTxVkhCqhCEIBCEIBCEIBCEIBCEII1v0fSrtuVqbajc4cARO0Tkd65u1dAaGJovqUTsDi9vMOx5BwXWoQZbpP0d2iQ5nU1C0yCC6k+d13Dvcqev0a0g3OhVH7rqT/wDsVtSFNJZthT9G24fsK/Og4+TQkDRdvdlQrD/YcP7gt4QnKfMYaOjWlX4Np1Y39Qwf1AFKZ6KbfUI6x9JjTnfqPeRwaGkHvC3BCLMZGX6L9DFBsG0WirVjNtMCkw7j7TuYcFoGhtCWeysuWeiyk3XdGLt7ne047ySVYIVUIQhAIQhAIQhAIQhAIQhAIQhAIQhAIQhAIQhAIQhAIQhAIQhAIQhAIQhAIQhAIQh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49" name="AutoShape 6" descr="data:image/jpeg;base64,/9j/4AAQSkZJRgABAQAAAQABAAD/2wCEAAkGBxQTEhQUExQWFRUVFxobGBcXGBgbGhobHBcXFhodGh8dHCggHRwlGxcVITEhJSotLi4uFx8zODMsNygtLisBCgoKDg0OGhAQGiwkHyQsLCwsLCwsLywsLCwsLCwsLCwsLCwsLCwsLCwsLCwsLCwsLCwsLCwsLCwsLCwsLCwsLP/AABEIAREAuQMBIgACEQEDEQH/xAAcAAABBQEBAQAAAAAAAAAAAAAAAgMEBQcGAQj/xABFEAABAwEEBgYHBAgGAwEAAAABAAIRAwQSITEFQVFhcYEGEyKRobEHFDJCUsHwI2LR4SQzQ3KCkqKyNFNjg8LSc5PxRP/EABgBAQEBAQEAAAAAAAAAAAAAAAABAgME/8QAHxEBAQACAwEAAwEAAAAAAAAAAAECESExQRJRYfAD/9oADAMBAAIRAxEAPwDcUIQgEIQgEIQgEIQgEIQgEIQg8IQAvVyXSnpvSs16nSipVGB+Bh+8Rm77o5wpbJ2HuknTBtlqtphhqYTUg4tByA2ujGMMI2qlHpBe73WMkkhjgXPDfdvQ67MYmCQuEtmk+tc6oXPvuMlxbmd2XJO6HFO+S5jXRDRfAJc4zEjAQAHOMYm7E4ryZ/6Z86unTGT10NT0jWpr8GUajRm269uG514+RXRt9IdK5fdQrEAS+4GPLN5F4OLd7QY1ws6rUmAugkbHGMe7DkEqz6SFMh4wc3OMRO3dwUw/0yx7u0ykt4aPYvSXo2p/+i5r7bHtH8xbd8Vb2XpVYamDLZZnE6hWpz3XpWdWT0a2TSVH1phfZ6lUuJY0NdSDg4tLg2A7EiYvayq21eiu10pDG0q7CIJZWrUqjhrBbfDO9xXrl3Nsttp1A4AtIIORBkJSwmx9CbbRl1AWyyvmSAGEHnQrSRxlWdn0/p2zGDSfaWj47PUOHFrGGd5Lk2jY0z6oz4G9wVf0Y0lWtFnbUr2d1mqHOm4g4YQ4ZEA7HAEQcMibZaAhCEAhCEAhCEAhCEAhCRUqtb7RA4kBAtChnSlAZ1qX87fxWf8ApD6VX3erUHgsj7RzTg4n3ZHugZxmTGorOWUkCunHTe9NCyuwyfVacTtDDqG12vVtOdOPPyHBFepAwxPmkkbV58st1uTRxzsAhteBg6MZ1agRM6jie9MOzXhOvYsaU6ap3rwOhp2HNIcdxVloDRxtFoo0YkPeL37ub/6Q5NbG09DrCaNioMPtXLzhsLyXkci6OSuUIXsk1NOYQhCoEIQgEIQgEIXEdOfSRQsBNJg6+0R7AMNZs6x2MHXdGO2JBS3Q7V7wASSABiScguS0z6SbBQwFXr3fDQh/9UhnisL6S9L7TbXH1ioS3VSbhTGvBs4463Sd6p2Ocd31vwXO53xdNd0j6X6rpFns7G7HVCX/ANLbsd5XN270h295M2q4PhY2m2OYaXeK42nRmLzvn+ATlS41sAOvbZgRuAHmVNZX1eFhbdOWmr7dprv3GpUI7iYVVUpuJxPefzULrnXgcDGMO7QPEHMJNWrLiYAnU0ADkBkr8X8ptObQ++3+Zv4roKdU3WEkHsgYEEEjDGCdUd65BoGufBW2iauBbOGY+fyWc8PVlW5fKRUxM3nd6bDktq56XZdJp2k7k+0SU23BO5De7LgorxokzqWo+inQl1jrW8dqpLae5gME8S4RwbvWWWyuKVMuP/3Yue0T0mtdlqOqWeu+mXGXAGWOOHtMMtOQExMLeE52lfWqFknQv0xsqltK3tbSccBWZPVn98Eks44jgtaY4EAgyDiCMiF3l2w9QhCoEIQgEIQg4L0u9L3WKztp0XXa9eQHDNjB7ThvyA4k6l87kkkkziSSTmSTJJPHWtU9P1nPrVnf7ppXeYe4nwIWW1zBjcPyHILF5qgOAgDEnVqT8ycVHYR9ea96xWREynUjCEVnb/rzUQVEm+VoePckEJYoPOIY6BrgwEk0H7I5hQeNcpuj64Y4HCJx4HBRG2Z20d6ep2V+qJ4pZsdEWRKdu6sDvE/MApqxgmm0kiR2TG7LwToGIAxJwA2rzfps9Qp3jjkMTwTzO0S7Joy+QRUbEUWYuPtnfs4BRNK2oACm3LWfMponKt0rXFQxm0eJ2qrr2GBLSCCrbSFj6sgTIc0EFN6PpNdUa1xgOMSN6u29TTnnAgraPQV0wc4mwVnTALqBJ1DF1PkO0N17YFmemdHinUezO6cDuzTvQIvZpKxlmfrDByLg139DnLpL652PqxCELqyEITcHagcQhCDivSloJlos7XPkFhgEar0Y8iBylfP3SLRj6FUCo2LwBaR7LtUtORC+mOmn+FdvI+azJ1Om5rmVKbatI5sfPewjFjt7ecrNnqfXOmQeZTwoQJc4N3ZldppLoQHdqxVhj+ytBDKnBlT9W/gbp4rktK6LdZn3bTSqtf8ADUa5oPA+8N4KbUmla7O0wKbqrsIBMDfg3HxVgH2sj7Oy9UG4E9WWndeJ4jjgpmj7Rby39HoU7JTm8KhaykBIgEVauJ5EnYmrfo4w0WrStNwcSSyk+pXu7yAWsmZyJKKq7Ua7salUYb2yoL2jXUJ+uKfrMsjZuurVDOBLWsEbSLxPKVGFRmqmTzKqPQ2n8bk41tLW96b6z/S8EoVP9IdxQXegqlMXmNqXi4SARGLfylXzPsmhx/WvHZHwjad64yhbWscHdVi0g4SMl2tkqtd+kGCD+racr0TjsDfkuOc1VD2mi0z+scMfug6v3jmqO5ecbxgazuSLbbHVHmCY8TtJ3nwEBRnsdrlTTc4TdJW3rHTqAgDcEaJp3qrTqabxOwDFQWNGtSKlYhkAXWTmcJ/HgmjZzTFq62q94yJw4DALqvQ7oI1be2qQblAF52SQWsHGcf4VzWjdGOqkYYY4nIcN62v0U2MU6VaPiaJ1mATPiumOLGWU3qO7QhC6IEIQgEIQgpOmQ/RKh2XT/UB81mIYb2BwMYLVelDZstb93yIKyyk7Fm8KueXZ6vdMzIMZj5jWlUrXVay6HCpT1scLzf5Hgt8EmsZBwIwKRTALdY5qfMqfVim01oqz2gkvodW6B26T6jDhquuLqcRsAhRLJ0TsAMRVeR/mh907r1GoCR/CCunbQ+/8k1WsgnOf4R55rHzW5k4vTGjKvWObRZYGi7lTYWQ3jUYHl3AlUjtFWuYHV4iYFSmPAkY7l215wtT6RPYFMOA3kxnnyTxsrCTIE7wD5hNZL9M9qaFtWsdzmnyKQ7RdpBjGYnDHyXc+qUT7jRq9hv4J6hoymGANADdkT81efwfUcEdH2puJgby5nDbKn03VhSFN5pjEmbwBjZETEhdNZrDRLgLgwyMCe8ypVSzNbq5YDyCzZav04z1V3u4kRkCR3wIUmno9zj7Lnbi7E7wGhxXTsrMyFMfxY+BlWFlfJjIbBEeCTEudc1Yuj78TdDd5gGOHaPgFJp6FY0kntGcyMz5+K6RjoBzyOpVtZ2Z1LUxjFyte2VoHILSfRsZpVj/qD+0LMbGde5ad6MR+jVDtqnwaxbTHt2CEIUdAhCEAhCEEHTo/Rq//AIn/ANpWSTIaRqK2O2UQ+m9hwDmuBO4ggrGqQxvDm0+arGXabUGGOxN3YA2J99IhpJGG0YgbikixueOx2ozAiR+SM6RWGXBSqwxUdoIfB+vFSa5xRY5y0GLc/fRHmpVRpUS0sm2vB/yB/cpLQcswkKrhWcMA3X9alY2Vx6sHLPDBIptmcNe9SLMOx3oRW0nm+CGzulSrUXGMBvgle2WmLxwlPPEHV3qNbQW0IJkeSsLO0iIHj+UeKS9u4fRTtL6+oUSl0zgbxEfWucfBV1rdsy/JTWtBmYw1kqqt9qa4m72oEkiS0RtKqHbKQBxC1T0bsiyux/anDYbrJlZLouteILBIGROs7ty2LoFZgyyNIdeNRznO3H2Y/pCku1k1XRoQhVsIQhAIQhA1awSx4Gd0x3FY5TiRqMYHaFtBWO1m3XQ7UYB2Rh4wjGS2sRqNaS0B7ZxbGPcozqbHuOAYDqyIPPAp2zMwvMdDvhyleWip8bY2nMcscOUqoiNsTiLwGWo4EYxkcweKar1XA9psfXNSKZcSYIbsgzOOH447F46q9rXCQWnOD4xOHFNDmqrptx30B/cpzqLhqP1yXta2n10B1Jv+HibuPtHGdRUHSlktJM0agaNl4nwgpCn2CBiBnuTtmBjKPrfC51tC3B2L2E8GT40wrnRxrBv2pk6oDfkmkP2YG8cCnjTcTMQNpgKorWqrfIZUIE5AXvJpHinA2oC1znOdBkyLoO7GApWpE+q4NEvc1g3kRxkkJNkrsqvLab2lwBJOcDcQAOQKqLfYKcmtWLmNcY7N3HEnAiSTyTmgvVn1HNpB7QASXOOJywm9r5ZZLO2vlNeaUTUfIjEb8RENzOAwxwKRWtVQ06gpUS2ld7ZIxLdYDfmlCpTBwaXvjG5JIOObtWMa0i206zqbnPe2mwDCmDF7YHHXqwCLP0Z0WZBgXcO7ntWydA7OGWKmR75c48yQPADnKxqwOw7REAcJ2Dgts6H0LljoiZvNvfzkvjxVjM7XKEIVaCEIQCEIQCyG2tio/X2nSP4jELXllOlGg160H9o+N4vnvhWM5HKRbEOlrtRS3lwwLQ8bsD4ZpNF5DYc280nOMua8dSw+zdh8JxRk1dYc3FvLuykAZ5purThsh7XDWJnXqIkFKvATeaeM5HXmhzGmC10cRI8z4IKqqa3rgibps51jK9y1qt0vZaLj2qzWO3m75uEqdaKEW1pFRp+wMiTqcq7TNSzTFUOncXHyMpCqxmij7tskbnSPCor3R1FzWYv6zfOHmVzlyw3sHOB4VZ8WrotGNphh6t0t2kY+IC14eojrFM/pd3H2bxw/rhLp2Kg0tJqF7icMQ6TyGCQTZgXXrxdOwx4KQyvS7N2mSCcDERvWK1ETStsoipFSm6o8AxegtAnEAE7djU/ourfkVaTqdO7gNp1dkXRHBmK8tVqrBxFGi0z75nbtlviSpGivWQXOqgPvNIDWtDQ3fN0T48VlTlJ7wIp0w0AZv7IGEGGjHYdSgaQpsbJqVHVKx9kD3Tw1a1P6l7mmagpsGENzwAGLjuIyGMKsr1aYa5lGmHTF6oZgY6jrxRf7+hFjpEkThrGI5nefret36K1C6x2ckQeraI3AQDzAB5rDrBsGPxHyaFunRundslnH+kzxaD81YzO1khCFWghCEAhCEAsq0rRDbRVYJ/WOiNUmRnuK1VZfpcO9ZrAj9o7uJMeEIzkTZ7wHZIMZtSXXHH4Hcx+XknBTYYmabxlUbjP77Tg4cwUqo4iRUaHAe8388Qqyj03vElonPMD5ryvUaZvMh0YHBsdwEr26Pccd7Z1bISH1jdI90YExl5IRS120/XaeLp6h04SJnDiFG0va3NP+H6wbQ2PC6QpNoqD12kCwfqXwcQTiMfJM6QZaZmmWR94fOPmkKo/X6ZONjI/gHncHkrzR72uZIbcGzAfJVhrW0HFlI8z/ANla2So4t+0ADt3/ANKvh6ittUEhtnkz7Qz5G7CeFqfIimRJxADnuA24Ipm0dq7cDd8eWsr2nTrkjtNAGo690AZczwWKsItlltLnG5V6tkZiL3hiMN680NZ7r6nV1hVeWEPJcHkN1iBgDxcVG0rZrOXXrRWxAPYaCQMdQEuGxOaJNBwf1V5jGjFx7DXHZexf4jgo0etLKTQDVcXn3WHgIhg1Zjko1oqVHU3YCjSESJAcfwClCsP2NK8Tm7JuQzccXYzlKh2+gGi9WeHVJF2m0YfW8qkK0ecBGDRkNbt63rQ1Its9FpzbTYDyaAsGspM9odojLUxv4rfrE0imwHMMaDxgSqzj2fQhCNhCEIBCEIBZh0haBaa4mTf2TEgHyK09Zr0mH6XWwgXm48WNKM5Irm4TBI1mJS6QMdkyNhT1lvYmkRe1sOsfNIfBJypnWMYB+XgqwiiDIgzqyj65JFUYGYyxG7uhPsa4tdIJAJE3DG2fziFGqtOozswUaVlc1PW6Od00ag1ZSJw7lA0jZGOdPrBpHc+75kKXaqf6ZQ7UHqakiOEauKh6WfQk9a0k7Y+YI8lYlQDYambbY9w3OJ8b6trC5wbBc533nED/AJFc6TYCdY/9v4K90ZZqQbepXeJBnxxV50npLbMC5160lu6+J4e0n206QLJeXGeySSTPLDxUNjrOHOvNLzuBz71OpPZ2LtMwTsAujbELNbiNb7VTbUIFmdWqDXAImduMbfZTlkrOcSa1GCB9mG/aPB2k+y0fypy0esucRTFNrdTjM57NeG0L2y067A8GoKriMQ+GtYJzDGiRxgSsj2p1r5xFJuskhz/dB+63Ucyqh76YBbRF509qs4mBw2/kp1uYwAdc8vJyptEDVk0YniTqUO2X+rDnjqqM4MkBzt8Kh7RMXmhnaF8STm905TsX0Kvn3QONegCLs1KYY3Y0vAk7yvoJUxCEIRoIQhAIQhALOulTD63VM62YY/5bcVoq4TppRHrGIxLGmeBcPkCjOXStoXXQHksPuuGrjrhPWrM9aDU+8wjLbJGPBMWdhAkgObrGILd+5SaTXH9U699x0eXzVZMWWhE9W8NB9m8XNJG/COWKRaWPE36bTh7V3xluA5p+oWmbzTTOsNyne0jAcJTDWOh1yqCI9m9Ej905qK5231Kfrlnlh/VVcQ69Ps7QfopFtq1AfsmNfuJun8PBTNJOretWU9Xeb1daJaNjJyHBQrfRe49msaZ+HsuHcSqlVdS1V5xsoP8AusP/ABVjZHkt7TCw7LwPkFCNhtM4WgH/AGmfgp1mp1AIf2jtuBqIRRfVLiGUweLz5BPgVZF66IOIALjw3JmlZ6hcftiwcGgR5pfUtBbNYuM9mXZngFmtQ3baVO8TWtDgCP1YddEbxmm7Ayzlj+pJpMbiXAFgduvube+s06+pSa8xRdUqfEG4TxcQE7RrOcHGpQE+61pFRw44XR9YqKjUqrR/h6V4n9o4GNXvOxcc8s1X2xoa7tP66vqaB2GDfsVnaBVc0mpUbQp6wDL9WBdkOAVQ4gtIotuUh7VZ3tO4FVD+iXxWYb0nrGF7/vXhDW7hmvopfOnR6kH2mzsiGvq02tH3TUaHPO85BfRaqwIQhGghCEAhCEAuG6dUprNIwIptj+Z/1zXcri+mbwa7W6wzvxcYRnLpR2Qm92cDGWU/I8FJJa49odW6cwMJ4DLkotmAOOJG4ZbZGtSHYRPbbqMwYRmCtUfGIvgEgEg44SSDw1nJRXuYRk5h1Yhzf4p7Xcltm8YeGnUJIJEa5wOxPVnODYc1pEZ3W94IyKDmbfRabZZiysL1yrIF4Rg3aMJx7lF0xTpGeubej3rvzaZTulK1I2uy3qTm9mrJvB04Njb9FFsqOH6trHDe4tPzCqVzwpWGc7v/ALR8lcaObTunqnAs14uJ8Qo5tlacbLPCo0/JTLPVvDtMcw/DeB8YhURGer3+0L20BtQnxwVhTfTkBlItB13QIHPHwUalXeHYNbnheqjHk0KyeaxIv3N7RjO4YiO5YrUR3urkkU7jW/E6853cICXZaFUCoC8vdHavhuA1QxgwnvKjW5tMGatYgH3OsuiP3W9oo0cyi1jroNNuodWaQfyP2h4lRTFrbSaftC60VdTRkDwGDeeKrtKOf2euj/ToNOW8/ircl91woU20266jxHPHPj5KiqOHaFMlzvfrO1D7v4qspGg3/plnDu0416V4Axj1jYY3gvpBfOvQJodpKxiOz1hLZzN1rn3jzaO5fRSNwIQhVQhCEAhCEAuH6egCtSgw57CMMxdcLp73HuXcLP8A0gVZtNMZdXTaZ1kve/DkKfijOfSDRm84wA50EjG66BBIHzT1J4klhNN3w6j3mCkhod+WYO0b14MoeLw+IZ8x8wpKzSRUBcQ8TjiWuGBjYctsJValh2XxO0FpPm096VQa6Tclw2GDOHflwUXSz2RD6RM6wyWji0YjkqKTSbLQLTZJuvbFUNF1o1NmczsTNtovcezVe0/CCxwHIpq106JtNlNOqQftJkOgYDKThrSdKin+0pOf97qg8d4xVSozbHaJwtB50mFTqDHtEO7Z+K4G+SohTsU40yD/AOKoPJW1hFMN+zwbrBDx5hVHobUvfrC0bjTZHMhPspsDmnrbzvd7R+WHOFDDKd49hxM5iiHTzdHerJlTIdUQ3WTcBHIBYybxRH1A0uLaZJGb+xTbzee13BKsT3AuIpNJI9phdAG01Xxe5Sk1r5Jum6BrYwXhtl9U3RyC9sslrnC0AN95wqda4kfedDAdzQQFlTGkgM69TDVSZ9YY6z3ql0i8w28wMZ7lEZuO12vmVamu2T6uzrHf5tSSBvE58VSWvMuvF7veefJu7etMrz0ZGdLWa9iftMsgeoqwBuAX0Ivn70Q0g7SzD8FKq4fyhn/NfQKrcCEIRQhCEAhCEAs16ftIt2OT7Owt/ep1Kk+DwtKXIekbRJq0mVme3QdP8JwM7shwJUqXpymjrZ2gBlKtq1ZvP62Kl0Yy8bzRqx2g7DvUoUzejerqduUtnB0mDnI+9HmB596ZtlasPZcCz4XAkcnAqe+ydjeuV03bj1l2m4iBGBOfJSLbrs3pO0zaLL1lBoxfi0ukm6IxmF7bb09m7Gxwf5gqLaaz+uskuJxfr13VZ1aTTjLgdziFU2qmVa2plIj99482qTTcSO22DsBkf2hKoWGZIqVMPvk+aGOjDE7zn5Koj1A/4ae72ie681P2ei8EGSD8F1rJ4jMjXmvAbp1ni5//AGCt22VlwOu47j9Ed6zlW8VDaLE5xl10wcJDqh5Bxug8ApZstJjb9W9UjU5wPc0ANA5KTUYA6IVbp204XdZWZzWrwYtVc1W7G/CMvDNUmkXgNjWnalYsbxVPb7RJJK12k4XHo4tdSnpWx9VnUeWOG2mWkvnhAdxYF9MLCfQRoV9W11LY4RTosNNpOt7oJj91kz/5At2VbCEIQCEIQCEIQC8cJEHEFeoQcPpjQ5srzVpR1Tj2gZgbA6Mtz+R1FM9YHGYgj6+jku9e0EEEAg4EHIjeuU0r0TI7VmIwn7J5cBvuPGLTuMjgs6FBp63XKRa32iuLoUTMuzXQ2xtypdqB1N/wVcCd7XDsvG8QEw6m28CezjrwHI5HkStONxtqo0oIrWTe939qmVTikaepxXsezrD5JdYCcFMeTKaP2J0Smq1PFeU34L2o7Bac0arSOam2C2G7dKcoNkGVUWy1XSQNWxSzbWOVlSdL6QDROZXL2qu49o609U0hTkmo7kO0e4KBabW+u8U6FJ7nH2WtaXPPBrZwyx1a1np05ye1rcLpvmPPkE50X6K2jSlUtoi5SYe3VcJazWMvafsaDvJGa63ov6Ha9aKluqdQw/s2EOqkbC7FjOAvcls+iNF0rNSZRoMFOmwQGjxJOZJOJJxJVkb0Z6OaFp2OzUrPSHYptiTm45uc77ziSTxVkhCqhCEIBCEIBCEIBCEIBCEII1v0fSrtuVqbajc4cARO0Tkd65u1dAaGJovqUTsDi9vMOx5BwXWoQZbpP0d2iQ5nU1C0yCC6k+d13Dvcqev0a0g3OhVH7rqT/wDsVtSFNJZthT9G24fsK/Og4+TQkDRdvdlQrD/YcP7gt4QnKfMYaOjWlX4Np1Y39Qwf1AFKZ6KbfUI6x9JjTnfqPeRwaGkHvC3BCLMZGX6L9DFBsG0WirVjNtMCkw7j7TuYcFoGhtCWeysuWeiyk3XdGLt7ne047ySVYIVUIQhAIQhAIQhAIQhAIQhAIQhAIQhAIQhAIQhAIQhAIQhAIQhAIQhAIQhAIQhAIQhB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50" name="AutoShape 8" descr="data:image/jpeg;base64,/9j/4AAQSkZJRgABAQAAAQABAAD/2wCEAAkGBxQTEhQUExQWFRUVFxobGBcXGBgbGhobHBcXFhodGh8dHCggHRwlGxcVITEhJSotLi4uFx8zODMsNygtLisBCgoKDg0OGhAQGiwkHyQsLCwsLCwsLywsLCwsLCwsLCwsLCwsLCwsLCwsLCwsLCwsLCwsLCwsLCwsLCwsLCwsLP/AABEIAREAuQMBIgACEQEDEQH/xAAcAAABBQEBAQAAAAAAAAAAAAAAAgMEBQcGAQj/xABFEAABAwEEBgYHBAgGAwEAAAABAAIRAwQSITEFQVFhcYEGEyKRobEHFDJCUsHwI2LR4SQzQ3KCkqKyNFNjg8LSc5PxRP/EABgBAQEBAQEAAAAAAAAAAAAAAAABAgME/8QAHxEBAQACAwEAAwEAAAAAAAAAAAECESExQRJRYfAD/9oADAMBAAIRAxEAPwDcUIQgEIQgEIQgEIQgEIQgEIQg8IQAvVyXSnpvSs16nSipVGB+Bh+8Rm77o5wpbJ2HuknTBtlqtphhqYTUg4tByA2ujGMMI2qlHpBe73WMkkhjgXPDfdvQ67MYmCQuEtmk+tc6oXPvuMlxbmd2XJO6HFO+S5jXRDRfAJc4zEjAQAHOMYm7E4ryZ/6Z86unTGT10NT0jWpr8GUajRm269uG514+RXRt9IdK5fdQrEAS+4GPLN5F4OLd7QY1ws6rUmAugkbHGMe7DkEqz6SFMh4wc3OMRO3dwUw/0yx7u0ykt4aPYvSXo2p/+i5r7bHtH8xbd8Vb2XpVYamDLZZnE6hWpz3XpWdWT0a2TSVH1phfZ6lUuJY0NdSDg4tLg2A7EiYvayq21eiu10pDG0q7CIJZWrUqjhrBbfDO9xXrl3Nsttp1A4AtIIORBkJSwmx9CbbRl1AWyyvmSAGEHnQrSRxlWdn0/p2zGDSfaWj47PUOHFrGGd5Lk2jY0z6oz4G9wVf0Y0lWtFnbUr2d1mqHOm4g4YQ4ZEA7HAEQcMibZaAhCEAhCEAhCEAhCEAhCRUqtb7RA4kBAtChnSlAZ1qX87fxWf8ApD6VX3erUHgsj7RzTg4n3ZHugZxmTGorOWUkCunHTe9NCyuwyfVacTtDDqG12vVtOdOPPyHBFepAwxPmkkbV58st1uTRxzsAhteBg6MZ1agRM6jie9MOzXhOvYsaU6ap3rwOhp2HNIcdxVloDRxtFoo0YkPeL37ub/6Q5NbG09DrCaNioMPtXLzhsLyXkci6OSuUIXsk1NOYQhCoEIQgEIQgEIXEdOfSRQsBNJg6+0R7AMNZs6x2MHXdGO2JBS3Q7V7wASSABiScguS0z6SbBQwFXr3fDQh/9UhnisL6S9L7TbXH1ioS3VSbhTGvBs4463Sd6p2Ocd31vwXO53xdNd0j6X6rpFns7G7HVCX/ANLbsd5XN270h295M2q4PhY2m2OYaXeK42nRmLzvn+ATlS41sAOvbZgRuAHmVNZX1eFhbdOWmr7dprv3GpUI7iYVVUpuJxPefzULrnXgcDGMO7QPEHMJNWrLiYAnU0ADkBkr8X8ptObQ++3+Zv4roKdU3WEkHsgYEEEjDGCdUd65BoGufBW2iauBbOGY+fyWc8PVlW5fKRUxM3nd6bDktq56XZdJp2k7k+0SU23BO5De7LgorxokzqWo+inQl1jrW8dqpLae5gME8S4RwbvWWWyuKVMuP/3Yue0T0mtdlqOqWeu+mXGXAGWOOHtMMtOQExMLeE52lfWqFknQv0xsqltK3tbSccBWZPVn98Eks44jgtaY4EAgyDiCMiF3l2w9QhCoEIQgEIQg4L0u9L3WKztp0XXa9eQHDNjB7ThvyA4k6l87kkkkziSSTmSTJJPHWtU9P1nPrVnf7ppXeYe4nwIWW1zBjcPyHILF5qgOAgDEnVqT8ycVHYR9ea96xWREynUjCEVnb/rzUQVEm+VoePckEJYoPOIY6BrgwEk0H7I5hQeNcpuj64Y4HCJx4HBRG2Z20d6ep2V+qJ4pZsdEWRKdu6sDvE/MApqxgmm0kiR2TG7LwToGIAxJwA2rzfps9Qp3jjkMTwTzO0S7Joy+QRUbEUWYuPtnfs4BRNK2oACm3LWfMponKt0rXFQxm0eJ2qrr2GBLSCCrbSFj6sgTIc0EFN6PpNdUa1xgOMSN6u29TTnnAgraPQV0wc4mwVnTALqBJ1DF1PkO0N17YFmemdHinUezO6cDuzTvQIvZpKxlmfrDByLg139DnLpL652PqxCELqyEITcHagcQhCDivSloJlos7XPkFhgEar0Y8iBylfP3SLRj6FUCo2LwBaR7LtUtORC+mOmn+FdvI+azJ1Om5rmVKbatI5sfPewjFjt7ecrNnqfXOmQeZTwoQJc4N3ZldppLoQHdqxVhj+ytBDKnBlT9W/gbp4rktK6LdZn3bTSqtf8ADUa5oPA+8N4KbUmla7O0wKbqrsIBMDfg3HxVgH2sj7Oy9UG4E9WWndeJ4jjgpmj7Rby39HoU7JTm8KhaykBIgEVauJ5EnYmrfo4w0WrStNwcSSyk+pXu7yAWsmZyJKKq7Ua7salUYb2yoL2jXUJ+uKfrMsjZuurVDOBLWsEbSLxPKVGFRmqmTzKqPQ2n8bk41tLW96b6z/S8EoVP9IdxQXegqlMXmNqXi4SARGLfylXzPsmhx/WvHZHwjad64yhbWscHdVi0g4SMl2tkqtd+kGCD+racr0TjsDfkuOc1VD2mi0z+scMfug6v3jmqO5ecbxgazuSLbbHVHmCY8TtJ3nwEBRnsdrlTTc4TdJW3rHTqAgDcEaJp3qrTqabxOwDFQWNGtSKlYhkAXWTmcJ/HgmjZzTFq62q94yJw4DALqvQ7oI1be2qQblAF52SQWsHGcf4VzWjdGOqkYYY4nIcN62v0U2MU6VaPiaJ1mATPiumOLGWU3qO7QhC6IEIQgEIQgpOmQ/RKh2XT/UB81mIYb2BwMYLVelDZstb93yIKyyk7Fm8KueXZ6vdMzIMZj5jWlUrXVay6HCpT1scLzf5Hgt8EmsZBwIwKRTALdY5qfMqfVim01oqz2gkvodW6B26T6jDhquuLqcRsAhRLJ0TsAMRVeR/mh907r1GoCR/CCunbQ+/8k1WsgnOf4R55rHzW5k4vTGjKvWObRZYGi7lTYWQ3jUYHl3AlUjtFWuYHV4iYFSmPAkY7l215wtT6RPYFMOA3kxnnyTxsrCTIE7wD5hNZL9M9qaFtWsdzmnyKQ7RdpBjGYnDHyXc+qUT7jRq9hv4J6hoymGANADdkT81efwfUcEdH2puJgby5nDbKn03VhSFN5pjEmbwBjZETEhdNZrDRLgLgwyMCe8ypVSzNbq5YDyCzZav04z1V3u4kRkCR3wIUmno9zj7Lnbi7E7wGhxXTsrMyFMfxY+BlWFlfJjIbBEeCTEudc1Yuj78TdDd5gGOHaPgFJp6FY0kntGcyMz5+K6RjoBzyOpVtZ2Z1LUxjFyte2VoHILSfRsZpVj/qD+0LMbGde5ad6MR+jVDtqnwaxbTHt2CEIUdAhCEAhCEEHTo/Rq//AIn/ANpWSTIaRqK2O2UQ+m9hwDmuBO4ggrGqQxvDm0+arGXabUGGOxN3YA2J99IhpJGG0YgbikixueOx2ozAiR+SM6RWGXBSqwxUdoIfB+vFSa5xRY5y0GLc/fRHmpVRpUS0sm2vB/yB/cpLQcswkKrhWcMA3X9alY2Vx6sHLPDBIptmcNe9SLMOx3oRW0nm+CGzulSrUXGMBvgle2WmLxwlPPEHV3qNbQW0IJkeSsLO0iIHj+UeKS9u4fRTtL6+oUSl0zgbxEfWucfBV1rdsy/JTWtBmYw1kqqt9qa4m72oEkiS0RtKqHbKQBxC1T0bsiyux/anDYbrJlZLouteILBIGROs7ty2LoFZgyyNIdeNRznO3H2Y/pCku1k1XRoQhVsIQhAIQhA1awSx4Gd0x3FY5TiRqMYHaFtBWO1m3XQ7UYB2Rh4wjGS2sRqNaS0B7ZxbGPcozqbHuOAYDqyIPPAp2zMwvMdDvhyleWip8bY2nMcscOUqoiNsTiLwGWo4EYxkcweKar1XA9psfXNSKZcSYIbsgzOOH447F46q9rXCQWnOD4xOHFNDmqrptx30B/cpzqLhqP1yXta2n10B1Jv+HibuPtHGdRUHSlktJM0agaNl4nwgpCn2CBiBnuTtmBjKPrfC51tC3B2L2E8GT40wrnRxrBv2pk6oDfkmkP2YG8cCnjTcTMQNpgKorWqrfIZUIE5AXvJpHinA2oC1znOdBkyLoO7GApWpE+q4NEvc1g3kRxkkJNkrsqvLab2lwBJOcDcQAOQKqLfYKcmtWLmNcY7N3HEnAiSTyTmgvVn1HNpB7QASXOOJywm9r5ZZLO2vlNeaUTUfIjEb8RENzOAwxwKRWtVQ06gpUS2ld7ZIxLdYDfmlCpTBwaXvjG5JIOObtWMa0i206zqbnPe2mwDCmDF7YHHXqwCLP0Z0WZBgXcO7ntWydA7OGWKmR75c48yQPADnKxqwOw7REAcJ2Dgts6H0LljoiZvNvfzkvjxVjM7XKEIVaCEIQCEIQCyG2tio/X2nSP4jELXllOlGg160H9o+N4vnvhWM5HKRbEOlrtRS3lwwLQ8bsD4ZpNF5DYc280nOMua8dSw+zdh8JxRk1dYc3FvLuykAZ5purThsh7XDWJnXqIkFKvATeaeM5HXmhzGmC10cRI8z4IKqqa3rgibps51jK9y1qt0vZaLj2qzWO3m75uEqdaKEW1pFRp+wMiTqcq7TNSzTFUOncXHyMpCqxmij7tskbnSPCor3R1FzWYv6zfOHmVzlyw3sHOB4VZ8WrotGNphh6t0t2kY+IC14eojrFM/pd3H2bxw/rhLp2Kg0tJqF7icMQ6TyGCQTZgXXrxdOwx4KQyvS7N2mSCcDERvWK1ETStsoipFSm6o8AxegtAnEAE7djU/ourfkVaTqdO7gNp1dkXRHBmK8tVqrBxFGi0z75nbtlviSpGivWQXOqgPvNIDWtDQ3fN0T48VlTlJ7wIp0w0AZv7IGEGGjHYdSgaQpsbJqVHVKx9kD3Tw1a1P6l7mmagpsGENzwAGLjuIyGMKsr1aYa5lGmHTF6oZgY6jrxRf7+hFjpEkThrGI5nefret36K1C6x2ckQeraI3AQDzAB5rDrBsGPxHyaFunRundslnH+kzxaD81YzO1khCFWghCEAhCEAsq0rRDbRVYJ/WOiNUmRnuK1VZfpcO9ZrAj9o7uJMeEIzkTZ7wHZIMZtSXXHH4Hcx+XknBTYYmabxlUbjP77Tg4cwUqo4iRUaHAe8388Qqyj03vElonPMD5ryvUaZvMh0YHBsdwEr26Pccd7Z1bISH1jdI90YExl5IRS120/XaeLp6h04SJnDiFG0va3NP+H6wbQ2PC6QpNoqD12kCwfqXwcQTiMfJM6QZaZmmWR94fOPmkKo/X6ZONjI/gHncHkrzR72uZIbcGzAfJVhrW0HFlI8z/ANla2So4t+0ADt3/ANKvh6ittUEhtnkz7Qz5G7CeFqfIimRJxADnuA24Ipm0dq7cDd8eWsr2nTrkjtNAGo690AZczwWKsItlltLnG5V6tkZiL3hiMN680NZ7r6nV1hVeWEPJcHkN1iBgDxcVG0rZrOXXrRWxAPYaCQMdQEuGxOaJNBwf1V5jGjFx7DXHZexf4jgo0etLKTQDVcXn3WHgIhg1Zjko1oqVHU3YCjSESJAcfwClCsP2NK8Tm7JuQzccXYzlKh2+gGi9WeHVJF2m0YfW8qkK0ecBGDRkNbt63rQ1Its9FpzbTYDyaAsGspM9odojLUxv4rfrE0imwHMMaDxgSqzj2fQhCNhCEIBCEIBZh0haBaa4mTf2TEgHyK09Zr0mH6XWwgXm48WNKM5Irm4TBI1mJS6QMdkyNhT1lvYmkRe1sOsfNIfBJypnWMYB+XgqwiiDIgzqyj65JFUYGYyxG7uhPsa4tdIJAJE3DG2fziFGqtOozswUaVlc1PW6Od00ag1ZSJw7lA0jZGOdPrBpHc+75kKXaqf6ZQ7UHqakiOEauKh6WfQk9a0k7Y+YI8lYlQDYambbY9w3OJ8b6trC5wbBc533nED/AJFc6TYCdY/9v4K90ZZqQbepXeJBnxxV50npLbMC5160lu6+J4e0n206QLJeXGeySSTPLDxUNjrOHOvNLzuBz71OpPZ2LtMwTsAujbELNbiNb7VTbUIFmdWqDXAImduMbfZTlkrOcSa1GCB9mG/aPB2k+y0fypy0esucRTFNrdTjM57NeG0L2y067A8GoKriMQ+GtYJzDGiRxgSsj2p1r5xFJuskhz/dB+63Ucyqh76YBbRF509qs4mBw2/kp1uYwAdc8vJyptEDVk0YniTqUO2X+rDnjqqM4MkBzt8Kh7RMXmhnaF8STm905TsX0Kvn3QONegCLs1KYY3Y0vAk7yvoJUxCEIRoIQhAIQhALOulTD63VM62YY/5bcVoq4TppRHrGIxLGmeBcPkCjOXStoXXQHksPuuGrjrhPWrM9aDU+8wjLbJGPBMWdhAkgObrGILd+5SaTXH9U699x0eXzVZMWWhE9W8NB9m8XNJG/COWKRaWPE36bTh7V3xluA5p+oWmbzTTOsNyne0jAcJTDWOh1yqCI9m9Ej905qK5231Kfrlnlh/VVcQ69Ps7QfopFtq1AfsmNfuJun8PBTNJOretWU9Xeb1daJaNjJyHBQrfRe49msaZ+HsuHcSqlVdS1V5xsoP8AusP/ABVjZHkt7TCw7LwPkFCNhtM4WgH/AGmfgp1mp1AIf2jtuBqIRRfVLiGUweLz5BPgVZF66IOIALjw3JmlZ6hcftiwcGgR5pfUtBbNYuM9mXZngFmtQ3baVO8TWtDgCP1YddEbxmm7Ayzlj+pJpMbiXAFgduvube+s06+pSa8xRdUqfEG4TxcQE7RrOcHGpQE+61pFRw44XR9YqKjUqrR/h6V4n9o4GNXvOxcc8s1X2xoa7tP66vqaB2GDfsVnaBVc0mpUbQp6wDL9WBdkOAVQ4gtIotuUh7VZ3tO4FVD+iXxWYb0nrGF7/vXhDW7hmvopfOnR6kH2mzsiGvq02tH3TUaHPO85BfRaqwIQhGghCEAhCEAuG6dUprNIwIptj+Z/1zXcri+mbwa7W6wzvxcYRnLpR2Qm92cDGWU/I8FJJa49odW6cwMJ4DLkotmAOOJG4ZbZGtSHYRPbbqMwYRmCtUfGIvgEgEg44SSDw1nJRXuYRk5h1Yhzf4p7Xcltm8YeGnUJIJEa5wOxPVnODYc1pEZ3W94IyKDmbfRabZZiysL1yrIF4Rg3aMJx7lF0xTpGeubej3rvzaZTulK1I2uy3qTm9mrJvB04Njb9FFsqOH6trHDe4tPzCqVzwpWGc7v/ALR8lcaObTunqnAs14uJ8Qo5tlacbLPCo0/JTLPVvDtMcw/DeB8YhURGer3+0L20BtQnxwVhTfTkBlItB13QIHPHwUalXeHYNbnheqjHk0KyeaxIv3N7RjO4YiO5YrUR3urkkU7jW/E6853cICXZaFUCoC8vdHavhuA1QxgwnvKjW5tMGatYgH3OsuiP3W9oo0cyi1jroNNuodWaQfyP2h4lRTFrbSaftC60VdTRkDwGDeeKrtKOf2euj/ToNOW8/ircl91woU20266jxHPHPj5KiqOHaFMlzvfrO1D7v4qspGg3/plnDu0416V4Axj1jYY3gvpBfOvQJodpKxiOz1hLZzN1rn3jzaO5fRSNwIQhVQhCEAhCEAuH6egCtSgw57CMMxdcLp73HuXcLP8A0gVZtNMZdXTaZ1kve/DkKfijOfSDRm84wA50EjG66BBIHzT1J4klhNN3w6j3mCkhod+WYO0b14MoeLw+IZ8x8wpKzSRUBcQ8TjiWuGBjYctsJValh2XxO0FpPm096VQa6Tclw2GDOHflwUXSz2RD6RM6wyWji0YjkqKTSbLQLTZJuvbFUNF1o1NmczsTNtovcezVe0/CCxwHIpq106JtNlNOqQftJkOgYDKThrSdKin+0pOf97qg8d4xVSozbHaJwtB50mFTqDHtEO7Z+K4G+SohTsU40yD/AOKoPJW1hFMN+zwbrBDx5hVHobUvfrC0bjTZHMhPspsDmnrbzvd7R+WHOFDDKd49hxM5iiHTzdHerJlTIdUQ3WTcBHIBYybxRH1A0uLaZJGb+xTbzee13BKsT3AuIpNJI9phdAG01Xxe5Sk1r5Jum6BrYwXhtl9U3RyC9sslrnC0AN95wqda4kfedDAdzQQFlTGkgM69TDVSZ9YY6z3ql0i8w28wMZ7lEZuO12vmVamu2T6uzrHf5tSSBvE58VSWvMuvF7veefJu7etMrz0ZGdLWa9iftMsgeoqwBuAX0Ivn70Q0g7SzD8FKq4fyhn/NfQKrcCEIRQhCEAhCEAs16ftIt2OT7Owt/ep1Kk+DwtKXIekbRJq0mVme3QdP8JwM7shwJUqXpymjrZ2gBlKtq1ZvP62Kl0Yy8bzRqx2g7DvUoUzejerqduUtnB0mDnI+9HmB596ZtlasPZcCz4XAkcnAqe+ydjeuV03bj1l2m4iBGBOfJSLbrs3pO0zaLL1lBoxfi0ukm6IxmF7bb09m7Gxwf5gqLaaz+uskuJxfr13VZ1aTTjLgdziFU2qmVa2plIj99482qTTcSO22DsBkf2hKoWGZIqVMPvk+aGOjDE7zn5Koj1A/4ae72ie681P2ei8EGSD8F1rJ4jMjXmvAbp1ni5//AGCt22VlwOu47j9Ed6zlW8VDaLE5xl10wcJDqh5Bxug8ApZstJjb9W9UjU5wPc0ANA5KTUYA6IVbp204XdZWZzWrwYtVc1W7G/CMvDNUmkXgNjWnalYsbxVPb7RJJK12k4XHo4tdSnpWx9VnUeWOG2mWkvnhAdxYF9MLCfQRoV9W11LY4RTosNNpOt7oJj91kz/5At2VbCEIQCEIQCEIQC8cJEHEFeoQcPpjQ5srzVpR1Tj2gZgbA6Mtz+R1FM9YHGYgj6+jku9e0EEEAg4EHIjeuU0r0TI7VmIwn7J5cBvuPGLTuMjgs6FBp63XKRa32iuLoUTMuzXQ2xtypdqB1N/wVcCd7XDsvG8QEw6m28CezjrwHI5HkStONxtqo0oIrWTe939qmVTikaepxXsezrD5JdYCcFMeTKaP2J0Smq1PFeU34L2o7Bac0arSOam2C2G7dKcoNkGVUWy1XSQNWxSzbWOVlSdL6QDROZXL2qu49o609U0hTkmo7kO0e4KBabW+u8U6FJ7nH2WtaXPPBrZwyx1a1np05ye1rcLpvmPPkE50X6K2jSlUtoi5SYe3VcJazWMvafsaDvJGa63ov6Ha9aKluqdQw/s2EOqkbC7FjOAvcls+iNF0rNSZRoMFOmwQGjxJOZJOJJxJVkb0Z6OaFp2OzUrPSHYptiTm45uc77ziSTxVkhCqhCEIBCEIBCEIBCEIBCEII1v0fSrtuVqbajc4cARO0Tkd65u1dAaGJovqUTsDi9vMOx5BwXWoQZbpP0d2iQ5nU1C0yCC6k+d13Dvcqev0a0g3OhVH7rqT/wDsVtSFNJZthT9G24fsK/Og4+TQkDRdvdlQrD/YcP7gt4QnKfMYaOjWlX4Np1Y39Qwf1AFKZ6KbfUI6x9JjTnfqPeRwaGkHvC3BCLMZGX6L9DFBsG0WirVjNtMCkw7j7TuYcFoGhtCWeysuWeiyk3XdGLt7ne047ySVYIVUIQhAIQhAIQhAIQhAIQhAIQhAIQhAIQhAIQhAIQhAIQhAIQhAIQhAIQhAIQhAIQh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870" y="625688"/>
            <a:ext cx="418755" cy="61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http://a.rgbimg.com/cache1n8lEo/users/j/ja/jazza/300/2djsV4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755" y="1273061"/>
            <a:ext cx="669314" cy="4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s://c2.staticflickr.com/4/3676/11523219954_31c7d2bf76_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755" y="1806350"/>
            <a:ext cx="696986" cy="46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://images.clipartpanda.com/round-clipart-white-round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448" y="2325172"/>
            <a:ext cx="502688" cy="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ounded Rectangle 26"/>
          <p:cNvSpPr/>
          <p:nvPr/>
        </p:nvSpPr>
        <p:spPr>
          <a:xfrm>
            <a:off x="5092680" y="427346"/>
            <a:ext cx="991488" cy="24975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9" name="Picture 5" descr="http://www.faithandreality.ca/misc-images/openness_thumb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23" y="2139722"/>
            <a:ext cx="1224136" cy="51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7" descr="data:image/jpeg;base64,/9j/4AAQSkZJRgABAQAAAQABAAD/2wCEAAkGBxMTEhUTExQWFRUVGBobGBUXFR8aGxoaHhoXHRgdHh4bHSggGRolGxYbITEhJSorLi4wFyAzOjMsNyguLisBCgoKDg0OGxAQGiwkICQsLCwsLCwsLCwsLCwsLCwsLCwrLCwsLCwsLCwsLCwsLCwsKywsNTQsLywsNywsLCw3LP/AABEIALwAqwMBIgACEQEDEQH/xAAcAAACAwEBAQEAAAAAAAAAAAAABQMEBgIBBwj/xABIEAACAQMCAwUEBwQGCAcBAAABAgMABBESIQUxQQYTIlFhMnGBkQcUI0JSgqFicrHwM1OSorLBJDRDY6Oz0fEWJVR0lMLhFf/EABgBAQEBAQEAAAAAAAAAAAAAAAABAgME/8QAIxEBAQACAgIBBAMAAAAAAAAAAAECESExAxJBMkJhcRMiUf/aAAwDAQACEQMRAD8A+m0UUVUFFFFAUZqG6u0jALnGfZGCWbHPSoBLYHkNqW3PaJUBbupSgBJbwAAAZJwzg8gTQOKpS8ViHIl89UGofPkR7jSZ78zqsjAqjAMImx4RzGoDYvvnqBtjcZPp50DNuNIDuso9e6Lf4STVy0u0lXVGysucEg8iOYPUEeR3rPiiNAJA48L7AuOZHk34wOgPKg0VzOqDLHGTgdSTzwAN2OByHrSy44w/KOMH1kk0fIIrk/EikPA75rmJbmTGuZSR5IhJ0ou5wMYz5nfyx416zyvDFpDRKpd3BZVL50KFBBdsKSSSANueTgpq/Ebk/fgHp3Dt+pnH8KjXjd0m7wwzDr3MhjfHosoKsfTWtIV4tNBMsV2EKSnEdxGCq6+iOrE6SehzT40DThfGoZyyoSJFGWidSkgHLOltyufvDI9aY1heOmP7JSSJ2Yi3ZcCRXwSWUnGEA3YHYjYg5wWn1u5YDXMEON+5jA36nMmskHnyHPlQaaisd9Zv4iSk8dyP6qeMIx90kewPvX5007PdqIrlmiKtBcIMvbye0B5qRtIv7Q/SiHtFFFAUUUUBRRRQFKeOcUMZWGPBmkBIyMiNAQGkb4nAX7x9AcNqwt5dqnE7oTOiExW4j1sFyn2uoDUcE6iP0oGaoASdyx9pycs3vPl6ch0Apd2nhZ7O5VfaMT4x12yf0Bq9chyrCIqHx4S+SufM6dyPdilvZfiklxEzSKFljleJ9PLUmMlck7bj4g0Ve4XeJNEkqEMjqOW49R8DkEehqPhkrEzK24jlKqx5ldEbge8a9OfJRVaPs/GkjSQvLBqOXSJgEY+ZRlYA+q46UzChQeQG5OfmxJP8aDuvQ2N6ozXchUNDD3gO4LyiLI55HgY+7IHPNccJ4qJtalHiljI1xPjK5zpII2ZTg+IeVUKeycwty3D5NpImYwkn+liYkqVzzYZII9KbNweHvjOAyyMMOVkZQwHLUAcE1Pf2EUyaJUV16AjdT5qean3eVQ2/DCh8M9xpGMKzqwHxaMv8S1QU+1dr38a24HikdD56UVgXc+gG3qSB1p45399RxxBckDc4yeZOOWSdz6V3ViEvaCxkLwXMQLvbs+Ysga0cAOBnbWNII88VLfXMksDrbrLHIdlaSIxhTkZJLjfbPIGmv8/z5Urk7QQLJGjMy97ju5GjYRuSdgrkYPT5iopmgIAycnG5xjJ6n033+NKO0vC2lRZYfDcweOFxscjcpn8Lcsct/fTg1y0gUFmIVVBZmPIADJJ9ABmiGfZjjC3lrFcqMd4viHkwJDj4MDTSsz9HFm0VgmpdJleSUKeaq7EqD66cVpqKKKKKIKKKKCjxziHcQs4xqyqqG5a3YImcb41MM+6she8BDOsySutyuf8ASCAxfVjIkUjBU42UYx0rV9peFfWraWDVpZh4H/C4IKN8GArH8I7Qhn+r3Q7i6XwtHJ4Q5/EhOxB9PPaimEMdxjDyQr+1FE2fhrchT7ww9Kmt4Ehj0qMKuW23J5sxJ6sTk58zU5Feg0Gc4ZFHexJO8sjFxnQk7IsZI3QCMqSRjm2Sdzy2pN2otrm3iaCJ5LiG4DKA/ikjKjvCuoburIrbeSn0zrLLgttFI0kUKLI2xYDB35+74Yq7Y23fXEbDdbZi5YE/0hRkRM4wxCu7MM7ZT8VBBwziKXEaTRkFX32PI9VPqOVdx24Ds/N2CqWx0XUVA92s+u/oAOr7sYokaazlNrI+7ppDwyHzZD7J9VI9w5nz6hfqBlLaQ9SsjxDH7rI/8aCU0tueMxpcx2zbNIhYMSMDcgL5liVPy9abW/DblvbEUXnpcynHoNCAH35Hoam4n2Ttp4TFJGTk6u9B+1D9HDkcx7sdMAbUFWil/wD/ACOIweFTFeRjkXJhmA6AnBR/jj31NA10xw1lKnme+gIH9mQk/KiJ5owylSMhgQR5gjBHyJpB2rhjFqlsxHjaNFZvuqpXVI3kqjbPLJAzvWoj4bO3Pu4xnzMjY9ANKg+8kDPI0qu+1lrZu6RRXFy4IWaWOPVuM+FpDhfCc+FcAHpRVm2u45TiJhJ6R+M/HTnT8cCmEPB+8IMwGgYPdc9RHLWeWkEeyM5IBJxtXPZ7tha3vgikIkH+yk8L+ukHZ+fTNPaAzRUZnXUE1LqO4XUM488cyP8ApUtEeUUUUBRRRQe0t43wG2u1CXESyjoTsV9zDBX4Gr8sgUFmIVVBLMTgBQMkn0ApSLt3mVXinjidco3sgtklu80nUnh06VYge1kE7ApQnYQR/wCrXt3EvRGZJVHoNSggfE1KnZy9G315SPP6ohrR40EDJKk4wTkqcE5B5kbHIPL9Kn9PKgzUHZd2INxdzSr1jjCwKfeY/H8ivvrQ28CooRFCquyqBgAeQAqTPnsOp/nb/tWVvu/4gWggcwwcpJhs5B5YPTI3CjcghmwCA0tkJNrl92xson0d73jjmkKNMR7+7BA+efSncscrKpjKJqGdUoJwDj7gKknB/EMVS4Rw20sI+5tmhhPVnIZ2/e8akn9PICpri+jIGqQsfNLSR/l4Xrlc7enSYa7J+McEkcH/AM2eFuoAhRMdPCMMPeWNY6XhN9FkwXScRwCWWG8kEwHmqrKVOP3T7jW9NyRskvEfy2CKPm9oK8d5M7y8U/8AjwEfpAaTKmo+fcF7YS4INzPCyHDi7hW4jX0d4kjki+Kj+Nay17Z6VDXUQWInAu7Z/rFt09ply0ZzkYYdOdTcW4FHetqjFzbXaKQt01u0ev0k2CSKfLHnjqKxdnaTJcPEmix4jjxQHH1O9B6qp2DEcwNj0wc10mW2bjp9ZhlDBWUhlOCGBDAg8iMcxSbsbfarZYz4JYCYpk3GJV9o78w2Q4bqGpV9HnElZZYNLQvEfHavnMB5MsZPtQk+Jcnw5xuCKo9sL6awNxdGZC9yqQwIsekgrrPeNvhmRXbfAzhR6VplQ+lSbh4OMH68N0eDCsh+73p5fD2gNxjO8/0edsWu82t0xMuMxlToaYDmrHI8Q3ORjUB6HV8ss7SW5mCIGkllbzySTuSzHoOZJrfX30fvYQC+ScvPbMkpRVATCsCwBzk7Z58xnO1S8r03PELK3MNwJLaMeIKndsCTKUyoiYKH78OUG2dyDnY4fQKwVQ5ywUaj5tgaj881S4csEyx3KANrXKOTqKhhuFzsnkQMUwqYzRaKKKK0yKKKKCvfxlkIA1HKnTkDUAwJXJ23x1289qo2HFnll8K4i8QGpJBIdOxcllCKC2wHM889A2NVPq8iN9ky6CclHBOMnLaSDsDudJGxPPG1BYeIHBPTkQSDuMHcb8qjVF1AKBlfaOOhB2J6nODjn16iuL670aVUBnc4RTyJ6k45KOvvHmKsgfz/AJ1GrjZNkfae4YqsEYDPJjwncHUSsYYdULBmI6pDIOVaOxtEhjWNckAbsebH7zMepJ3JrMSSIvES8hIWGAPjGcs/2cSgDcsAkpAH9aa6mtLjiHtnurY58IwwcHz6SnGef2e/KTGa5Zy3hvDUS8U7XgHu7Ne+kbOlgCUJ81C4MoBIywIQdXFNOzltOsbNcuWldsnxA6RyVRpAUD0A682O5tcO4bHAuI1xnGpicsx82br/AAHTFWjy+HKuVydJiitJC6I5ABZFYjoCQCR8M1Xi4rGZO5Y6JeYQ/eG+6nk2wzt67bHE9h/RR/uJ/hFU+P8AA4ruPRJqUg5SRDpeNuhUj+B2NSa3yt3rgzrP9s+zKX0Gg+CVPFDKOaONxuN9JPPfbn0qlwztBLbSracRIDOcW90BiOfyDH7ko5YOM59a1tXnGnGUfLOzsj3U8M0i93f2Unc3IGxlhYMNR8wGGc+/oRSX6apibq3j6JAWA9XkYN+kK19B4lwkJxSK6QH7aGSOUDllNJjY+uNS/AUm+kvsk94scsGDNEGBQnHeISDgHIAYHJGdjqNemXc289mqy/0KiP6zPqI7zuhoGd8avHjzPs/OvrroGBUgEEEEEZBB2II8iMivj3Yvs5aXC90ZLi04hCW1YYAkA7FVK52GMgEHffIINOr/AIpxPhbBpmF7akj7Qrh035FhupI5asqTttVRI3Cb/hTE2K/WrMnUbY5Lx556cbn3jPLJU7mth2c47FeQd9GGXBKsje0jjcqemdwQeoIru3uIry3V4pG7qTByh0kgNlkOMFTkFTjBG9ccDhVTN/Wa+7lPVin9G7ebmKSPJ64HrVDSiiiiCiiigKiuZwgycncAKBkknkAKm/n+c0p+uFwz7YSRSuOTIcD5nJI9NPnUtdPHhcv0jvnZimoBZGIEcYbLABlZ3YqcDAUctt8ZJanX88qoBNFwWOCJVCg9VKAnT+6QSfeDnmK6nuWaUQRe2V1u+xESZwpwebs2dIO3gYnYYOZdbrfku9SM+1oZuIzIgUu6RKNYJVEjQl2bHtDVMoCZGok5yBitHf8ADLO0iM97LJIFwGkmdiM5wMRx4QHJwAqUssYDBez3KI8pUrFKBvI0ZihZWA21FWBOkAEh2wMgCr3H7/hd/AYLi4RVbDYZ+5kUruDpkAYEeRHwpNVy1Ym4XYWl1Es9lNJGrcnhkYAEbEGKTKZB6Fc1ZtZJFZ4ZipdV1LIo0iROWrGThgcBhnHiBHPFKezvFOFWFuILe4WXSSSIiZ5GZupWIE5OwGwG3pViyvpLmZp2j7qOJHjRGPjOooWLYJUH7NfAMlRnOCcCZSWNY2p34iILSOQqz5SNURfad2ChFGdsknG+BUkPCbmQap7kwjGTFbqoAGxw0rqzMRjmuioLlSILZ1XU0RjZUyAG8BUrkkDJUnTnA1ackZzTYywXsEkYYlZEaN13WRNQIYEHxIwB8qzhIudu2duOB2XEYpIFvnuFHtqs8cuk76SQVOk5HMYOx3rPcJ4tecMnWxvtU8BH+j3AGW0j2gd8vpG5X2wASNQ5Puwn0cR8OleYTPK7LpGQFULzOQOZ2HoMVZ7QNFezx26YfuC0kkqgEQvpxEATt3pJ1ad/Cu4wwzvKTTM3vgwv0y6egYj5x/z8a8qO7WXMenQzCNsgsQGwYs6Tvjcdc+vnXlrcLIoZcjmCG2IIOCD5EEEEelTx3gz7fMPpRUw8RsrmPIkbTy5lo5FwPzLJoPmNq+oXdukivG6hkcFGU8ipyCPkazvbDsiL54H75omgLFSqgnJMbA7+Rjz8av2HC7hHVnvppgOaNDCobbqyx6sddiDW2WT+jHVb3N9w5iSIn1pvk+R+JXQT6g+dbSHw3Uy9JI4pPzAvG/8AdWL5is9xD6PoZbmS5M9wryNqPdsExsBgEDOMAU+tOECIxd2zkRiQN3jtIzB9JPiJznUq+Q57VQyoooogoNFUJ5wzlQmsIQpJOI0Y9GOCWf8AZAOMblcjJY9njWWQAnVGqklQfCWyunURs22Tp5eedqLbh+k5ZgyhmZFC4AJJOpvxsM4HTblnBF6XhtwNIR4RsfCY2xtjqG25+VLhxF0YpcRd34tIlRtcRbbCliA0bHIxqABzgMajp/LZxOlaOZ3eNtu8kXKg7iKLAJJA9p22GT8NgcsODgC5us+2wgYHzj0Mq79cOsnuz61A9mkbRrEmltRPhOBpAAfVvuuCoA8yMctrF3bFirowSRM6WK6gQ2NSsuRqQ4GwIOVGPXFx3NN55TixFaLIZ7zu2UMJYj41ypHcpkbEEE+dSyzXLYD2Ubk8z36lc/mTV+lQcDnxLeNIUUho9ZDEqCIlzuwG3/Wn5FccuKsmyOHh9w4AkMVun3kts6mHl3pClQeulQfJhTKdFigcIAqpG2AOQAUmrVUePsBa3BPIQy5/sNWfa1fWRaSFdAUgFdIGCMgjHLBpHxDs6HOcJJgYXvCySKPwieIiQL6HJHnWhIxXlJbD1ljI/wDhkbarZ5MdG4nO6fJ+Y94NO+A28kaFGhggRcaI4CSAN85yi78uQ+JpnRVuVs0TCTlWdh3yDr3cny1RZ/iKWQti7uUHIpBIR5OwmVvcSsSH4etdccvpIpF7qB55DGyqoIVF1MvikZj4U8HTJ8hVAD6pC7yN3k0pLPJpOGlIwi8sJEMKq5wAPUnPTxzXLl5cppduOKRqxTLMw9oRxvJp6+IopCn0571bicMAw3BGQaht7IJGI1J2xlurNnJY+ZY7nPPNTRppGB08+ddptwx38uqKKKrQooooKHGZyqAK/dl2C951RcFnYbHxBEYjY7ipeExho0MaAgSEIhmYKukk4woYMwA8TnJLatzzqHi3h7mU4xDKHJ6AFXjJP7I73J9Aak4XcTEqmhTIJCZASYgC0TbbBsHbofWoqN77Xdo0kscZRZlUKdhoaPVqyd84IA8lY+6xwmHVqjMiyK0kizRsC5IZdQVyzHDBABjoNqsQ8HRWjjFvboBHKBkF9mMYfJKgktnckknfNUZ4WtbhZJZUW2VXchF7sIEjQZbB3UHbHI6txQd8NBCmNiWMTtGGJySqnw5PMnTpyepBqedjsq+05wu2cHqcdcAE/D1qrwVmaPvJFKtKzSFWAyodiVVgNgQukH3VHdl3bRGSrPmNXHONdmuJBvzwURfJvQ1MrqLJuqPaCJLiK5hRT9WRGErqxzNME0pEhzlirBNR6tpXfxYtcd4rNbLAsarL3bQi5JzkRuwjBXzctqb3IfMZ6upUjKQRRZjgKgRrjxzc4Yxn8I+1djy8J3yamaDSUicgtn6xcSDYDScrnO4UsgC5+7CfLfj+3Q9NUePf6tP6xOPmpH+dLOA3lw93crKymLu4JIk04aMSd6NLdSSI9W/LOKZ8cbFvL+7j5kD/ADrnZp0l3DB+Z99ULjisUc8Vu5w8wYptsdONiejEZIHXS3lV5uZrK8atRNczWzHQ8tvFLbyY3SSGSXxD1R3jbHkx86YzdLdR5xu9mguJLpWL28KxrPD+FCGdplAHtKHUkdVB8hT3iN3iAvGQSwURtzGqRlSNvVdTqfdWY4Jx0tco0i6TOPq86Z/o7uEOwGOqyRucHqEWuLkNZrLasSYPBPasdwixyxtNBn9jAZQfuvjku2/Vj2P2KpKycljgiOScnBe4zkncn7PJJ55NU/rPfsIniZBgSEPpIePfSSATglgPC2DsPdTSZPtpDgckUn90M2D6fafqaVi1htSrKhVTqVmGpiORXPM6RpwANhtjnXWdR5vLvf4W+H2IhDKrMUzlUY50eYUnfTnfB5VaqCxmLoGK6Sc4BBG2TpO4BGRg4IzvXMV/Gz6FYFskbA4yM5APInbkDnat8LNa4WaKKKqiiiigr8Qk0xs22FwWzuNORryDsRpzsarRRyQEpB3UgQhu4mJBQnKqUkAZgMKwAYHyBAGBZ4lb95DLH+ON1/tKR/nS3hk6vcGYb9/FlT5rHowP+OTj1Nbk3jtN6q9Lxy7YjTYKGXOGe7j0DIxvoBYj8vlVK5s5rhkN86MoYFLaFT3WrmC5bxTaSMjIVRjOCQDVW4u2heeQt9lJrXJONEscfgI8gwBBz1RfOmfDLGZCTNJ3pXwxtpwdGNyw5d4x2JHRRsMmlw1NnttekkCgs2wUFifQDJPyFVLGQRRPcyjHdw6iPymWXp1YhMf7pah7UE/UrrHPuJf+W2f0qx2ji1WFxow2qF39GGnXjboQMfGvP5Ph1wc8Ft9CmaYjMatqY8tR8Vy/xYaR5LEMczXFlE05OtSoZleYHmWwDFAfRV0lxyy2N8tj3irg2aZBImeAOB+GaaPvAfTEhB9K7mmb6r4GIe5bCsOYMrHxj1VG1flrm2n4KoZprjG80mAf93GNCfAkMw/fqHit9HLaTNGwYKdLeasHUEEHcH303hiVFVFGFUBVHkAAAPkKzvajs68oaW1dYrkgBtWe7mUMCFlAzqIxsw3HLkcVmWW8tWXR5LxCMTi31fasrOEwThQQCWIGFGTtnnvjlWM7QcRkaR5goDWR7+Ej/aW6kxXiHlv4dWP3D7tRwLg624dyxlmlIaadh4nI5eiou+lRsPfms6wwFZvH3F3Nbzbc4blhtz9kd7CxJ6Ka1jrbOW9PO2vCgZBJEcG5UKDyxcxAy2cmehyChPXUtddu7oTcJ+tJz0JIvoJF0MP7MjCrhYnhcbPu0AiY5/FBKmr4/ZmqvE4UThQhwGBZYkQ8mJlKxIfQkKvu86svSf60CHMkx85Af+DD/mDUua4WIKWA/Fj5AKP0UV1XedOV7eEZ25evl61SsFUwxDlp0jSDga12I9fEDt/+1eYZBHLIxkc/h60lh4PFHMjaS5b2XkYuyyDJzlj95SfinrUsc8t72dUVDd3ccS6pHVFyBljgZPIVMKre+dCiiiqOkO499J7axFulrGvKIlM4xsysOXTcD5U2qvfgaMnYIysT5BWBJ/sg1rG/BVVLRJICkg1K7sTnz706fltTL186Xw57qBTsW7vPodIZv1FXLeTUit+JQfmAaZbSPZoldWRhlXBVh5hhgj5GlHYW9LQPZzbzWn2MmfvpjEUg39l0/UEe91WY7VRvbyJxKAZaFdNxGOctvkE/nT2hnoT5Vyzx3G8ctVpOMcNL2rwRHSwjxFvjS6DMXPPJlX5Vm+O3MlrY8PuCp02rQtOmPEIzG0b7b7rr1fCtjaXSSoskbBkcBlYdQdxRdW6yI0cih0cFWUjYgjevPLriu9m+Y8e5QRmQuNAXWXz4dGM6s+WN6wvFr+7ucFRdRxuNUdva6UnaLOBLNI5AhDcljU6jv5HHnA7J42l4POcxKVlt2bcSWocF4T5lcBT6N02rexwgMzADL4LHzwMD4AcvefOtfTU5yYzgd1Lb91L381xZzN3bC5H29tKSVGpuZTX4CDnBwc4yRf4lHtxNcYHdpMD+13RHz1W4OaccR4SksE8OAgnDamA31MANfqwwD+WqkdmJzeoxJDqtuzY54hwx39Zm/smks7Sy9OLpdFm+lTJrkyE/EJLgHHkMh+u2CKvtwwFIkJB7p0c4GzOuTn08Z1emBV5FAAAGAAAB5AchXprFyb9S2Pm/77/xri7uRGuSCxJwqqBlj0AyQOQJycAYzXtu+dR83f8AxH50nub2dZhqty4jViBDIGbDNhWIfTg4RxjPU16d6kePyZTEztLpmbS8bRtjIBZWDDOCQVJGQSMjpkc6pcVt7h5YxG2iMYbWNJww1g6lO7AggAKfxZqzwso4MyrIpfIIlyGXBOoAEnSCd9ue3QDF6tdp6+2OrSea2unwji2IztLhiy5BBYIykB8E43xvTaGMKqqOSgAe4DA99dUUk0uOMgoooqtCob2LXG6HYMjLnyypGfhmpqrcTz3bAc3KoPzsq/8A2qzsQ8TsHkiCxSmF1xok0hsYGD4TzJUmrsUYVQo5KABnyAwP4URSalDfiAPzGf8AOuqW8aNA1jvpK7Ui0g7qM/bzghf2E5M/64Hr7jWm4vxKO2heaU4SMZOOZ8lHqTsK/O/HeLSXU7zy+055DcKo9lR6AfPc1FfSPoT4+2ZLJzlcF4fTH9IgPluGA8819aFfmnsPeNFxC1ZTzmRCPMSHuz/jz8K/S5rzeWarv46yvbZO7eyuxjMNyiN6xznunHuyVb8orVGs79IEZPDbvHNYiwPUFSGBHrtWgWQEavMZ+e/+dYt/q1PqqvxO+WCJ5nyVjUkgcyegHmxOAPUioOBWbRQIr/0hy0mP6xyXf+8xHwqrxdO+uYIPux/6RIP3GxAPjJls/wC5p1S8QnN2KWce4r3Cqq6e+mcRwqxwC56nzVR4iBucYG5FM6/PX0mccNxxB9LHTAe6jwcY0HcjyPeA7/sr5Vrx47qZ3UfaruXuIMjxaQoBY4zkhQzHBwMtqY9N6qcGvxNNKToDKsaEI4cHS0x1KdsqS4Gcc1I6VR7B9pxf2+Xx30fhlXzyPC4/ZYfqCPe4vOFxuFwDGyZ0PH4GTPljbH7JyD1Feiy/Dx5TLe8VqC4VxlGDDJGVOdwcEfA13SmRksoQMPK7sFRBpDyyEAKoCgKvhXngBVUk8jUi8SdTbrNCVaclSysHSOQKWVSwAzkBsNjHh9RVjWO9cmVFZ+w+tSzd5JIkMAkk7uJd5J93A1MThVHMIuSQu/WncMpZm/Cp0j1IHjOfIE6fejUaS0UUVUFV7vGYtRwvepkk45HI/UCrFV7+1SWNo5FDow3U8jVx7K84bMHjDKcqS+kjcFQ7BSPMYAqzXkcSooVQFUDAUDAAHICs19JPEZLfh8rxNpY6U1DmA7BSQRyODselMuyPnP0ndqfrU3cRN9hCTuDtJJyZvVRyH5jWJrwCvay1DPst/rtp/wC5t/8AnR1+nq/NfYVQeIWmRn7ZP45H6iv0pXDzdx28Zd2lh12dyn4oJR/capOCya7eBueqGM/3BU98uYpAeRRx/dNL+yDZsbUn+oj/AMIrn9rX3O7AZubonnmFfyiPUPhqd/maZ0rtD/plwOnc27fHVcr/AAQfKmlMlxRXdwI43kbZUVmY+igk/oK/KKuW8TZ1Hck9SdyfnX6Z7asRw68I/wDTy/4GFfmlhiuvi6c/J2bdluPvZXCzLkjlImca0J8Q/e6g9CB61+hbS6SVEkjIZHUMrDqCNv8At76/MdfV/oVv3ZJ4Ccxx6XQfhLl9QH7OVzjzJ867ONanjolJnkgeON7aIaGkUsq6g0kxwPNFjUfm86rcRsJWv7V5YUlXTHiYuQ0EkYkeQBMY8bBRqGDgAb4pV27V4r2zeKWRPrckUE6AjQ8YlAGQQfFhyM55fHP0B1GrOBkZweozzoMv2i4EstgkT7TII+5ZDgrcckwfLU256AMelaO0g0IqZLaRjUebHqT6k7/GqdzvdQKeSpK4H7X2aA/2XYfmNMaoKKKKI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8" y="1312245"/>
            <a:ext cx="661988" cy="72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http://iwasanexpatwife.files.wordpress.com/2011/04/extraversio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50" y="385965"/>
            <a:ext cx="654829" cy="85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/>
          <p:nvPr/>
        </p:nvCxnSpPr>
        <p:spPr>
          <a:xfrm>
            <a:off x="525020" y="3429000"/>
            <a:ext cx="7848872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9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000158" y="1375847"/>
            <a:ext cx="592380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00158" y="2073144"/>
            <a:ext cx="592380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00158" y="673532"/>
            <a:ext cx="592380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8" idx="3"/>
          </p:cNvCxnSpPr>
          <p:nvPr/>
        </p:nvCxnSpPr>
        <p:spPr>
          <a:xfrm flipV="1">
            <a:off x="2592538" y="1976522"/>
            <a:ext cx="2500142" cy="348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27" idx="1"/>
          </p:cNvCxnSpPr>
          <p:nvPr/>
        </p:nvCxnSpPr>
        <p:spPr>
          <a:xfrm>
            <a:off x="2592538" y="1627875"/>
            <a:ext cx="2500142" cy="4827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</p:cNvCxnSpPr>
          <p:nvPr/>
        </p:nvCxnSpPr>
        <p:spPr>
          <a:xfrm>
            <a:off x="2592538" y="925560"/>
            <a:ext cx="2500142" cy="393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1" idx="1"/>
            <a:endCxn id="7" idx="1"/>
          </p:cNvCxnSpPr>
          <p:nvPr/>
        </p:nvCxnSpPr>
        <p:spPr>
          <a:xfrm rot="10800000" flipV="1">
            <a:off x="2000158" y="925559"/>
            <a:ext cx="12700" cy="702315"/>
          </a:xfrm>
          <a:prstGeom prst="curvedConnector3">
            <a:avLst>
              <a:gd name="adj1" fmla="val 1800000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" idx="1"/>
            <a:endCxn id="8" idx="1"/>
          </p:cNvCxnSpPr>
          <p:nvPr/>
        </p:nvCxnSpPr>
        <p:spPr>
          <a:xfrm rot="10800000" flipV="1">
            <a:off x="2000158" y="1627874"/>
            <a:ext cx="12700" cy="697297"/>
          </a:xfrm>
          <a:prstGeom prst="curvedConnector3">
            <a:avLst>
              <a:gd name="adj1" fmla="val 1800000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1" idx="1"/>
            <a:endCxn id="8" idx="1"/>
          </p:cNvCxnSpPr>
          <p:nvPr/>
        </p:nvCxnSpPr>
        <p:spPr>
          <a:xfrm rot="10800000" flipV="1">
            <a:off x="2000158" y="925560"/>
            <a:ext cx="12700" cy="1399612"/>
          </a:xfrm>
          <a:prstGeom prst="curvedConnector3">
            <a:avLst>
              <a:gd name="adj1" fmla="val 1800000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47664" y="1052736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CH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49459" y="1488669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CH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49459" y="1869856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CH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39709" y="1319392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CH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AutoShape 4" descr="data:image/jpeg;base64,/9j/4AAQSkZJRgABAQAAAQABAAD/2wCEAAkGBxQTEhQUExQWFRUVFxobGBcXGBgbGhobHBcXFhodGh8dHCggHRwlGxcVITEhJSotLi4uFx8zODMsNygtLisBCgoKDg0OGhAQGiwkHyQsLCwsLCwsLywsLCwsLCwsLCwsLCwsLCwsLCwsLCwsLCwsLCwsLCwsLCwsLCwsLCwsLP/AABEIAREAuQMBIgACEQEDEQH/xAAcAAABBQEBAQAAAAAAAAAAAAAAAgMEBQcGAQj/xABFEAABAwEEBgYHBAgGAwEAAAABAAIRAwQSITEFQVFhcYEGEyKRobEHFDJCUsHwI2LR4SQzQ3KCkqKyNFNjg8LSc5PxRP/EABgBAQEBAQEAAAAAAAAAAAAAAAABAgME/8QAHxEBAQACAwEAAwEAAAAAAAAAAAECESExQRJRYfAD/9oADAMBAAIRAxEAPwDcUIQgEIQgEIQgEIQgEIQgEIQg8IQAvVyXSnpvSs16nSipVGB+Bh+8Rm77o5wpbJ2HuknTBtlqtphhqYTUg4tByA2ujGMMI2qlHpBe73WMkkhjgXPDfdvQ67MYmCQuEtmk+tc6oXPvuMlxbmd2XJO6HFO+S5jXRDRfAJc4zEjAQAHOMYm7E4ryZ/6Z86unTGT10NT0jWpr8GUajRm269uG514+RXRt9IdK5fdQrEAS+4GPLN5F4OLd7QY1ws6rUmAugkbHGMe7DkEqz6SFMh4wc3OMRO3dwUw/0yx7u0ykt4aPYvSXo2p/+i5r7bHtH8xbd8Vb2XpVYamDLZZnE6hWpz3XpWdWT0a2TSVH1phfZ6lUuJY0NdSDg4tLg2A7EiYvayq21eiu10pDG0q7CIJZWrUqjhrBbfDO9xXrl3Nsttp1A4AtIIORBkJSwmx9CbbRl1AWyyvmSAGEHnQrSRxlWdn0/p2zGDSfaWj47PUOHFrGGd5Lk2jY0z6oz4G9wVf0Y0lWtFnbUr2d1mqHOm4g4YQ4ZEA7HAEQcMibZaAhCEAhCEAhCEAhCEAhCRUqtb7RA4kBAtChnSlAZ1qX87fxWf8ApD6VX3erUHgsj7RzTg4n3ZHugZxmTGorOWUkCunHTe9NCyuwyfVacTtDDqG12vVtOdOPPyHBFepAwxPmkkbV58st1uTRxzsAhteBg6MZ1agRM6jie9MOzXhOvYsaU6ap3rwOhp2HNIcdxVloDRxtFoo0YkPeL37ub/6Q5NbG09DrCaNioMPtXLzhsLyXkci6OSuUIXsk1NOYQhCoEIQgEIQgEIXEdOfSRQsBNJg6+0R7AMNZs6x2MHXdGO2JBS3Q7V7wASSABiScguS0z6SbBQwFXr3fDQh/9UhnisL6S9L7TbXH1ioS3VSbhTGvBs4463Sd6p2Ocd31vwXO53xdNd0j6X6rpFns7G7HVCX/ANLbsd5XN270h295M2q4PhY2m2OYaXeK42nRmLzvn+ATlS41sAOvbZgRuAHmVNZX1eFhbdOWmr7dprv3GpUI7iYVVUpuJxPefzULrnXgcDGMO7QPEHMJNWrLiYAnU0ADkBkr8X8ptObQ++3+Zv4roKdU3WEkHsgYEEEjDGCdUd65BoGufBW2iauBbOGY+fyWc8PVlW5fKRUxM3nd6bDktq56XZdJp2k7k+0SU23BO5De7LgorxokzqWo+inQl1jrW8dqpLae5gME8S4RwbvWWWyuKVMuP/3Yue0T0mtdlqOqWeu+mXGXAGWOOHtMMtOQExMLeE52lfWqFknQv0xsqltK3tbSccBWZPVn98Eks44jgtaY4EAgyDiCMiF3l2w9QhCoEIQgEIQg4L0u9L3WKztp0XXa9eQHDNjB7ThvyA4k6l87kkkkziSSTmSTJJPHWtU9P1nPrVnf7ppXeYe4nwIWW1zBjcPyHILF5qgOAgDEnVqT8ycVHYR9ea96xWREynUjCEVnb/rzUQVEm+VoePckEJYoPOIY6BrgwEk0H7I5hQeNcpuj64Y4HCJx4HBRG2Z20d6ep2V+qJ4pZsdEWRKdu6sDvE/MApqxgmm0kiR2TG7LwToGIAxJwA2rzfps9Qp3jjkMTwTzO0S7Joy+QRUbEUWYuPtnfs4BRNK2oACm3LWfMponKt0rXFQxm0eJ2qrr2GBLSCCrbSFj6sgTIc0EFN6PpNdUa1xgOMSN6u29TTnnAgraPQV0wc4mwVnTALqBJ1DF1PkO0N17YFmemdHinUezO6cDuzTvQIvZpKxlmfrDByLg139DnLpL652PqxCELqyEITcHagcQhCDivSloJlos7XPkFhgEar0Y8iBylfP3SLRj6FUCo2LwBaR7LtUtORC+mOmn+FdvI+azJ1Om5rmVKbatI5sfPewjFjt7ecrNnqfXOmQeZTwoQJc4N3ZldppLoQHdqxVhj+ytBDKnBlT9W/gbp4rktK6LdZn3bTSqtf8ADUa5oPA+8N4KbUmla7O0wKbqrsIBMDfg3HxVgH2sj7Oy9UG4E9WWndeJ4jjgpmj7Rby39HoU7JTm8KhaykBIgEVauJ5EnYmrfo4w0WrStNwcSSyk+pXu7yAWsmZyJKKq7Ua7salUYb2yoL2jXUJ+uKfrMsjZuurVDOBLWsEbSLxPKVGFRmqmTzKqPQ2n8bk41tLW96b6z/S8EoVP9IdxQXegqlMXmNqXi4SARGLfylXzPsmhx/WvHZHwjad64yhbWscHdVi0g4SMl2tkqtd+kGCD+racr0TjsDfkuOc1VD2mi0z+scMfug6v3jmqO5ecbxgazuSLbbHVHmCY8TtJ3nwEBRnsdrlTTc4TdJW3rHTqAgDcEaJp3qrTqabxOwDFQWNGtSKlYhkAXWTmcJ/HgmjZzTFq62q94yJw4DALqvQ7oI1be2qQblAF52SQWsHGcf4VzWjdGOqkYYY4nIcN62v0U2MU6VaPiaJ1mATPiumOLGWU3qO7QhC6IEIQgEIQgpOmQ/RKh2XT/UB81mIYb2BwMYLVelDZstb93yIKyyk7Fm8KueXZ6vdMzIMZj5jWlUrXVay6HCpT1scLzf5Hgt8EmsZBwIwKRTALdY5qfMqfVim01oqz2gkvodW6B26T6jDhquuLqcRsAhRLJ0TsAMRVeR/mh907r1GoCR/CCunbQ+/8k1WsgnOf4R55rHzW5k4vTGjKvWObRZYGi7lTYWQ3jUYHl3AlUjtFWuYHV4iYFSmPAkY7l215wtT6RPYFMOA3kxnnyTxsrCTIE7wD5hNZL9M9qaFtWsdzmnyKQ7RdpBjGYnDHyXc+qUT7jRq9hv4J6hoymGANADdkT81efwfUcEdH2puJgby5nDbKn03VhSFN5pjEmbwBjZETEhdNZrDRLgLgwyMCe8ypVSzNbq5YDyCzZav04z1V3u4kRkCR3wIUmno9zj7Lnbi7E7wGhxXTsrMyFMfxY+BlWFlfJjIbBEeCTEudc1Yuj78TdDd5gGOHaPgFJp6FY0kntGcyMz5+K6RjoBzyOpVtZ2Z1LUxjFyte2VoHILSfRsZpVj/qD+0LMbGde5ad6MR+jVDtqnwaxbTHt2CEIUdAhCEAhCEEHTo/Rq//AIn/ANpWSTIaRqK2O2UQ+m9hwDmuBO4ggrGqQxvDm0+arGXabUGGOxN3YA2J99IhpJGG0YgbikixueOx2ozAiR+SM6RWGXBSqwxUdoIfB+vFSa5xRY5y0GLc/fRHmpVRpUS0sm2vB/yB/cpLQcswkKrhWcMA3X9alY2Vx6sHLPDBIptmcNe9SLMOx3oRW0nm+CGzulSrUXGMBvgle2WmLxwlPPEHV3qNbQW0IJkeSsLO0iIHj+UeKS9u4fRTtL6+oUSl0zgbxEfWucfBV1rdsy/JTWtBmYw1kqqt9qa4m72oEkiS0RtKqHbKQBxC1T0bsiyux/anDYbrJlZLouteILBIGROs7ty2LoFZgyyNIdeNRznO3H2Y/pCku1k1XRoQhVsIQhAIQhA1awSx4Gd0x3FY5TiRqMYHaFtBWO1m3XQ7UYB2Rh4wjGS2sRqNaS0B7ZxbGPcozqbHuOAYDqyIPPAp2zMwvMdDvhyleWip8bY2nMcscOUqoiNsTiLwGWo4EYxkcweKar1XA9psfXNSKZcSYIbsgzOOH447F46q9rXCQWnOD4xOHFNDmqrptx30B/cpzqLhqP1yXta2n10B1Jv+HibuPtHGdRUHSlktJM0agaNl4nwgpCn2CBiBnuTtmBjKPrfC51tC3B2L2E8GT40wrnRxrBv2pk6oDfkmkP2YG8cCnjTcTMQNpgKorWqrfIZUIE5AXvJpHinA2oC1znOdBkyLoO7GApWpE+q4NEvc1g3kRxkkJNkrsqvLab2lwBJOcDcQAOQKqLfYKcmtWLmNcY7N3HEnAiSTyTmgvVn1HNpB7QASXOOJywm9r5ZZLO2vlNeaUTUfIjEb8RENzOAwxwKRWtVQ06gpUS2ld7ZIxLdYDfmlCpTBwaXvjG5JIOObtWMa0i206zqbnPe2mwDCmDF7YHHXqwCLP0Z0WZBgXcO7ntWydA7OGWKmR75c48yQPADnKxqwOw7REAcJ2Dgts6H0LljoiZvNvfzkvjxVjM7XKEIVaCEIQCEIQCyG2tio/X2nSP4jELXllOlGg160H9o+N4vnvhWM5HKRbEOlrtRS3lwwLQ8bsD4ZpNF5DYc280nOMua8dSw+zdh8JxRk1dYc3FvLuykAZ5purThsh7XDWJnXqIkFKvATeaeM5HXmhzGmC10cRI8z4IKqqa3rgibps51jK9y1qt0vZaLj2qzWO3m75uEqdaKEW1pFRp+wMiTqcq7TNSzTFUOncXHyMpCqxmij7tskbnSPCor3R1FzWYv6zfOHmVzlyw3sHOB4VZ8WrotGNphh6t0t2kY+IC14eojrFM/pd3H2bxw/rhLp2Kg0tJqF7icMQ6TyGCQTZgXXrxdOwx4KQyvS7N2mSCcDERvWK1ETStsoipFSm6o8AxegtAnEAE7djU/ourfkVaTqdO7gNp1dkXRHBmK8tVqrBxFGi0z75nbtlviSpGivWQXOqgPvNIDWtDQ3fN0T48VlTlJ7wIp0w0AZv7IGEGGjHYdSgaQpsbJqVHVKx9kD3Tw1a1P6l7mmagpsGENzwAGLjuIyGMKsr1aYa5lGmHTF6oZgY6jrxRf7+hFjpEkThrGI5nefret36K1C6x2ckQeraI3AQDzAB5rDrBsGPxHyaFunRundslnH+kzxaD81YzO1khCFWghCEAhCEAsq0rRDbRVYJ/WOiNUmRnuK1VZfpcO9ZrAj9o7uJMeEIzkTZ7wHZIMZtSXXHH4Hcx+XknBTYYmabxlUbjP77Tg4cwUqo4iRUaHAe8388Qqyj03vElonPMD5ryvUaZvMh0YHBsdwEr26Pccd7Z1bISH1jdI90YExl5IRS120/XaeLp6h04SJnDiFG0va3NP+H6wbQ2PC6QpNoqD12kCwfqXwcQTiMfJM6QZaZmmWR94fOPmkKo/X6ZONjI/gHncHkrzR72uZIbcGzAfJVhrW0HFlI8z/ANla2So4t+0ADt3/ANKvh6ittUEhtnkz7Qz5G7CeFqfIimRJxADnuA24Ipm0dq7cDd8eWsr2nTrkjtNAGo690AZczwWKsItlltLnG5V6tkZiL3hiMN680NZ7r6nV1hVeWEPJcHkN1iBgDxcVG0rZrOXXrRWxAPYaCQMdQEuGxOaJNBwf1V5jGjFx7DXHZexf4jgo0etLKTQDVcXn3WHgIhg1Zjko1oqVHU3YCjSESJAcfwClCsP2NK8Tm7JuQzccXYzlKh2+gGi9WeHVJF2m0YfW8qkK0ecBGDRkNbt63rQ1Its9FpzbTYDyaAsGspM9odojLUxv4rfrE0imwHMMaDxgSqzj2fQhCNhCEIBCEIBZh0haBaa4mTf2TEgHyK09Zr0mH6XWwgXm48WNKM5Irm4TBI1mJS6QMdkyNhT1lvYmkRe1sOsfNIfBJypnWMYB+XgqwiiDIgzqyj65JFUYGYyxG7uhPsa4tdIJAJE3DG2fziFGqtOozswUaVlc1PW6Od00ag1ZSJw7lA0jZGOdPrBpHc+75kKXaqf6ZQ7UHqakiOEauKh6WfQk9a0k7Y+YI8lYlQDYambbY9w3OJ8b6trC5wbBc533nED/AJFc6TYCdY/9v4K90ZZqQbepXeJBnxxV50npLbMC5160lu6+J4e0n206QLJeXGeySSTPLDxUNjrOHOvNLzuBz71OpPZ2LtMwTsAujbELNbiNb7VTbUIFmdWqDXAImduMbfZTlkrOcSa1GCB9mG/aPB2k+y0fypy0esucRTFNrdTjM57NeG0L2y067A8GoKriMQ+GtYJzDGiRxgSsj2p1r5xFJuskhz/dB+63Ucyqh76YBbRF509qs4mBw2/kp1uYwAdc8vJyptEDVk0YniTqUO2X+rDnjqqM4MkBzt8Kh7RMXmhnaF8STm905TsX0Kvn3QONegCLs1KYY3Y0vAk7yvoJUxCEIRoIQhAIQhALOulTD63VM62YY/5bcVoq4TppRHrGIxLGmeBcPkCjOXStoXXQHksPuuGrjrhPWrM9aDU+8wjLbJGPBMWdhAkgObrGILd+5SaTXH9U699x0eXzVZMWWhE9W8NB9m8XNJG/COWKRaWPE36bTh7V3xluA5p+oWmbzTTOsNyne0jAcJTDWOh1yqCI9m9Ej905qK5231Kfrlnlh/VVcQ69Ps7QfopFtq1AfsmNfuJun8PBTNJOretWU9Xeb1daJaNjJyHBQrfRe49msaZ+HsuHcSqlVdS1V5xsoP8AusP/ABVjZHkt7TCw7LwPkFCNhtM4WgH/AGmfgp1mp1AIf2jtuBqIRRfVLiGUweLz5BPgVZF66IOIALjw3JmlZ6hcftiwcGgR5pfUtBbNYuM9mXZngFmtQ3baVO8TWtDgCP1YddEbxmm7Ayzlj+pJpMbiXAFgduvube+s06+pSa8xRdUqfEG4TxcQE7RrOcHGpQE+61pFRw44XR9YqKjUqrR/h6V4n9o4GNXvOxcc8s1X2xoa7tP66vqaB2GDfsVnaBVc0mpUbQp6wDL9WBdkOAVQ4gtIotuUh7VZ3tO4FVD+iXxWYb0nrGF7/vXhDW7hmvopfOnR6kH2mzsiGvq02tH3TUaHPO85BfRaqwIQhGghCEAhCEAuG6dUprNIwIptj+Z/1zXcri+mbwa7W6wzvxcYRnLpR2Qm92cDGWU/I8FJJa49odW6cwMJ4DLkotmAOOJG4ZbZGtSHYRPbbqMwYRmCtUfGIvgEgEg44SSDw1nJRXuYRk5h1Yhzf4p7Xcltm8YeGnUJIJEa5wOxPVnODYc1pEZ3W94IyKDmbfRabZZiysL1yrIF4Rg3aMJx7lF0xTpGeubej3rvzaZTulK1I2uy3qTm9mrJvB04Njb9FFsqOH6trHDe4tPzCqVzwpWGc7v/ALR8lcaObTunqnAs14uJ8Qo5tlacbLPCo0/JTLPVvDtMcw/DeB8YhURGer3+0L20BtQnxwVhTfTkBlItB13QIHPHwUalXeHYNbnheqjHk0KyeaxIv3N7RjO4YiO5YrUR3urkkU7jW/E6853cICXZaFUCoC8vdHavhuA1QxgwnvKjW5tMGatYgH3OsuiP3W9oo0cyi1jroNNuodWaQfyP2h4lRTFrbSaftC60VdTRkDwGDeeKrtKOf2euj/ToNOW8/ircl91woU20266jxHPHPj5KiqOHaFMlzvfrO1D7v4qspGg3/plnDu0416V4Axj1jYY3gvpBfOvQJodpKxiOz1hLZzN1rn3jzaO5fRSNwIQhVQhCEAhCEAuH6egCtSgw57CMMxdcLp73HuXcLP8A0gVZtNMZdXTaZ1kve/DkKfijOfSDRm84wA50EjG66BBIHzT1J4klhNN3w6j3mCkhod+WYO0b14MoeLw+IZ8x8wpKzSRUBcQ8TjiWuGBjYctsJValh2XxO0FpPm096VQa6Tclw2GDOHflwUXSz2RD6RM6wyWji0YjkqKTSbLQLTZJuvbFUNF1o1NmczsTNtovcezVe0/CCxwHIpq106JtNlNOqQftJkOgYDKThrSdKin+0pOf97qg8d4xVSozbHaJwtB50mFTqDHtEO7Z+K4G+SohTsU40yD/AOKoPJW1hFMN+zwbrBDx5hVHobUvfrC0bjTZHMhPspsDmnrbzvd7R+WHOFDDKd49hxM5iiHTzdHerJlTIdUQ3WTcBHIBYybxRH1A0uLaZJGb+xTbzee13BKsT3AuIpNJI9phdAG01Xxe5Sk1r5Jum6BrYwXhtl9U3RyC9sslrnC0AN95wqda4kfedDAdzQQFlTGkgM69TDVSZ9YY6z3ql0i8w28wMZ7lEZuO12vmVamu2T6uzrHf5tSSBvE58VSWvMuvF7veefJu7etMrz0ZGdLWa9iftMsgeoqwBuAX0Ivn70Q0g7SzD8FKq4fyhn/NfQKrcCEIRQhCEAhCEAs16ftIt2OT7Owt/ep1Kk+DwtKXIekbRJq0mVme3QdP8JwM7shwJUqXpymjrZ2gBlKtq1ZvP62Kl0Yy8bzRqx2g7DvUoUzejerqduUtnB0mDnI+9HmB596ZtlasPZcCz4XAkcnAqe+ydjeuV03bj1l2m4iBGBOfJSLbrs3pO0zaLL1lBoxfi0ukm6IxmF7bb09m7Gxwf5gqLaaz+uskuJxfr13VZ1aTTjLgdziFU2qmVa2plIj99482qTTcSO22DsBkf2hKoWGZIqVMPvk+aGOjDE7zn5Koj1A/4ae72ie681P2ei8EGSD8F1rJ4jMjXmvAbp1ni5//AGCt22VlwOu47j9Ed6zlW8VDaLE5xl10wcJDqh5Bxug8ApZstJjb9W9UjU5wPc0ANA5KTUYA6IVbp204XdZWZzWrwYtVc1W7G/CMvDNUmkXgNjWnalYsbxVPb7RJJK12k4XHo4tdSnpWx9VnUeWOG2mWkvnhAdxYF9MLCfQRoV9W11LY4RTosNNpOt7oJj91kz/5At2VbCEIQCEIQCEIQC8cJEHEFeoQcPpjQ5srzVpR1Tj2gZgbA6Mtz+R1FM9YHGYgj6+jku9e0EEEAg4EHIjeuU0r0TI7VmIwn7J5cBvuPGLTuMjgs6FBp63XKRa32iuLoUTMuzXQ2xtypdqB1N/wVcCd7XDsvG8QEw6m28CezjrwHI5HkStONxtqo0oIrWTe939qmVTikaepxXsezrD5JdYCcFMeTKaP2J0Smq1PFeU34L2o7Bac0arSOam2C2G7dKcoNkGVUWy1XSQNWxSzbWOVlSdL6QDROZXL2qu49o609U0hTkmo7kO0e4KBabW+u8U6FJ7nH2WtaXPPBrZwyx1a1np05ye1rcLpvmPPkE50X6K2jSlUtoi5SYe3VcJazWMvafsaDvJGa63ov6Ha9aKluqdQw/s2EOqkbC7FjOAvcls+iNF0rNSZRoMFOmwQGjxJOZJOJJxJVkb0Z6OaFp2OzUrPSHYptiTm45uc77ziSTxVkhCqhCEIBCEIBCEIBCEIBCEII1v0fSrtuVqbajc4cARO0Tkd65u1dAaGJovqUTsDi9vMOx5BwXWoQZbpP0d2iQ5nU1C0yCC6k+d13Dvcqev0a0g3OhVH7rqT/wDsVtSFNJZthT9G24fsK/Og4+TQkDRdvdlQrD/YcP7gt4QnKfMYaOjWlX4Np1Y39Qwf1AFKZ6KbfUI6x9JjTnfqPeRwaGkHvC3BCLMZGX6L9DFBsG0WirVjNtMCkw7j7TuYcFoGhtCWeysuWeiyk3XdGLt7ne047ySVYIVUIQhAIQhAIQhAIQhAIQhAIQhAIQhAIQhAIQhAIQhAIQhAIQhAIQhAIQhAIQhAIQh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49" name="AutoShape 6" descr="data:image/jpeg;base64,/9j/4AAQSkZJRgABAQAAAQABAAD/2wCEAAkGBxQTEhQUExQWFRUVFxobGBcXGBgbGhobHBcXFhodGh8dHCggHRwlGxcVITEhJSotLi4uFx8zODMsNygtLisBCgoKDg0OGhAQGiwkHyQsLCwsLCwsLywsLCwsLCwsLCwsLCwsLCwsLCwsLCwsLCwsLCwsLCwsLCwsLCwsLCwsLP/AABEIAREAuQMBIgACEQEDEQH/xAAcAAABBQEBAQAAAAAAAAAAAAAAAgMEBQcGAQj/xABFEAABAwEEBgYHBAgGAwEAAAABAAIRAwQSITEFQVFhcYEGEyKRobEHFDJCUsHwI2LR4SQzQ3KCkqKyNFNjg8LSc5PxRP/EABgBAQEBAQEAAAAAAAAAAAAAAAABAgME/8QAHxEBAQACAwEAAwEAAAAAAAAAAAECESExQRJRYfAD/9oADAMBAAIRAxEAPwDcUIQgEIQgEIQgEIQgEIQgEIQg8IQAvVyXSnpvSs16nSipVGB+Bh+8Rm77o5wpbJ2HuknTBtlqtphhqYTUg4tByA2ujGMMI2qlHpBe73WMkkhjgXPDfdvQ67MYmCQuEtmk+tc6oXPvuMlxbmd2XJO6HFO+S5jXRDRfAJc4zEjAQAHOMYm7E4ryZ/6Z86unTGT10NT0jWpr8GUajRm269uG514+RXRt9IdK5fdQrEAS+4GPLN5F4OLd7QY1ws6rUmAugkbHGMe7DkEqz6SFMh4wc3OMRO3dwUw/0yx7u0ykt4aPYvSXo2p/+i5r7bHtH8xbd8Vb2XpVYamDLZZnE6hWpz3XpWdWT0a2TSVH1phfZ6lUuJY0NdSDg4tLg2A7EiYvayq21eiu10pDG0q7CIJZWrUqjhrBbfDO9xXrl3Nsttp1A4AtIIORBkJSwmx9CbbRl1AWyyvmSAGEHnQrSRxlWdn0/p2zGDSfaWj47PUOHFrGGd5Lk2jY0z6oz4G9wVf0Y0lWtFnbUr2d1mqHOm4g4YQ4ZEA7HAEQcMibZaAhCEAhCEAhCEAhCEAhCRUqtb7RA4kBAtChnSlAZ1qX87fxWf8ApD6VX3erUHgsj7RzTg4n3ZHugZxmTGorOWUkCunHTe9NCyuwyfVacTtDDqG12vVtOdOPPyHBFepAwxPmkkbV58st1uTRxzsAhteBg6MZ1agRM6jie9MOzXhOvYsaU6ap3rwOhp2HNIcdxVloDRxtFoo0YkPeL37ub/6Q5NbG09DrCaNioMPtXLzhsLyXkci6OSuUIXsk1NOYQhCoEIQgEIQgEIXEdOfSRQsBNJg6+0R7AMNZs6x2MHXdGO2JBS3Q7V7wASSABiScguS0z6SbBQwFXr3fDQh/9UhnisL6S9L7TbXH1ioS3VSbhTGvBs4463Sd6p2Ocd31vwXO53xdNd0j6X6rpFns7G7HVCX/ANLbsd5XN270h295M2q4PhY2m2OYaXeK42nRmLzvn+ATlS41sAOvbZgRuAHmVNZX1eFhbdOWmr7dprv3GpUI7iYVVUpuJxPefzULrnXgcDGMO7QPEHMJNWrLiYAnU0ADkBkr8X8ptObQ++3+Zv4roKdU3WEkHsgYEEEjDGCdUd65BoGufBW2iauBbOGY+fyWc8PVlW5fKRUxM3nd6bDktq56XZdJp2k7k+0SU23BO5De7LgorxokzqWo+inQl1jrW8dqpLae5gME8S4RwbvWWWyuKVMuP/3Yue0T0mtdlqOqWeu+mXGXAGWOOHtMMtOQExMLeE52lfWqFknQv0xsqltK3tbSccBWZPVn98Eks44jgtaY4EAgyDiCMiF3l2w9QhCoEIQgEIQg4L0u9L3WKztp0XXa9eQHDNjB7ThvyA4k6l87kkkkziSSTmSTJJPHWtU9P1nPrVnf7ppXeYe4nwIWW1zBjcPyHILF5qgOAgDEnVqT8ycVHYR9ea96xWREynUjCEVnb/rzUQVEm+VoePckEJYoPOIY6BrgwEk0H7I5hQeNcpuj64Y4HCJx4HBRG2Z20d6ep2V+qJ4pZsdEWRKdu6sDvE/MApqxgmm0kiR2TG7LwToGIAxJwA2rzfps9Qp3jjkMTwTzO0S7Joy+QRUbEUWYuPtnfs4BRNK2oACm3LWfMponKt0rXFQxm0eJ2qrr2GBLSCCrbSFj6sgTIc0EFN6PpNdUa1xgOMSN6u29TTnnAgraPQV0wc4mwVnTALqBJ1DF1PkO0N17YFmemdHinUezO6cDuzTvQIvZpKxlmfrDByLg139DnLpL652PqxCELqyEITcHagcQhCDivSloJlos7XPkFhgEar0Y8iBylfP3SLRj6FUCo2LwBaR7LtUtORC+mOmn+FdvI+azJ1Om5rmVKbatI5sfPewjFjt7ecrNnqfXOmQeZTwoQJc4N3ZldppLoQHdqxVhj+ytBDKnBlT9W/gbp4rktK6LdZn3bTSqtf8ADUa5oPA+8N4KbUmla7O0wKbqrsIBMDfg3HxVgH2sj7Oy9UG4E9WWndeJ4jjgpmj7Rby39HoU7JTm8KhaykBIgEVauJ5EnYmrfo4w0WrStNwcSSyk+pXu7yAWsmZyJKKq7Ua7salUYb2yoL2jXUJ+uKfrMsjZuurVDOBLWsEbSLxPKVGFRmqmTzKqPQ2n8bk41tLW96b6z/S8EoVP9IdxQXegqlMXmNqXi4SARGLfylXzPsmhx/WvHZHwjad64yhbWscHdVi0g4SMl2tkqtd+kGCD+racr0TjsDfkuOc1VD2mi0z+scMfug6v3jmqO5ecbxgazuSLbbHVHmCY8TtJ3nwEBRnsdrlTTc4TdJW3rHTqAgDcEaJp3qrTqabxOwDFQWNGtSKlYhkAXWTmcJ/HgmjZzTFq62q94yJw4DALqvQ7oI1be2qQblAF52SQWsHGcf4VzWjdGOqkYYY4nIcN62v0U2MU6VaPiaJ1mATPiumOLGWU3qO7QhC6IEIQgEIQgpOmQ/RKh2XT/UB81mIYb2BwMYLVelDZstb93yIKyyk7Fm8KueXZ6vdMzIMZj5jWlUrXVay6HCpT1scLzf5Hgt8EmsZBwIwKRTALdY5qfMqfVim01oqz2gkvodW6B26T6jDhquuLqcRsAhRLJ0TsAMRVeR/mh907r1GoCR/CCunbQ+/8k1WsgnOf4R55rHzW5k4vTGjKvWObRZYGi7lTYWQ3jUYHl3AlUjtFWuYHV4iYFSmPAkY7l215wtT6RPYFMOA3kxnnyTxsrCTIE7wD5hNZL9M9qaFtWsdzmnyKQ7RdpBjGYnDHyXc+qUT7jRq9hv4J6hoymGANADdkT81efwfUcEdH2puJgby5nDbKn03VhSFN5pjEmbwBjZETEhdNZrDRLgLgwyMCe8ypVSzNbq5YDyCzZav04z1V3u4kRkCR3wIUmno9zj7Lnbi7E7wGhxXTsrMyFMfxY+BlWFlfJjIbBEeCTEudc1Yuj78TdDd5gGOHaPgFJp6FY0kntGcyMz5+K6RjoBzyOpVtZ2Z1LUxjFyte2VoHILSfRsZpVj/qD+0LMbGde5ad6MR+jVDtqnwaxbTHt2CEIUdAhCEAhCEEHTo/Rq//AIn/ANpWSTIaRqK2O2UQ+m9hwDmuBO4ggrGqQxvDm0+arGXabUGGOxN3YA2J99IhpJGG0YgbikixueOx2ozAiR+SM6RWGXBSqwxUdoIfB+vFSa5xRY5y0GLc/fRHmpVRpUS0sm2vB/yB/cpLQcswkKrhWcMA3X9alY2Vx6sHLPDBIptmcNe9SLMOx3oRW0nm+CGzulSrUXGMBvgle2WmLxwlPPEHV3qNbQW0IJkeSsLO0iIHj+UeKS9u4fRTtL6+oUSl0zgbxEfWucfBV1rdsy/JTWtBmYw1kqqt9qa4m72oEkiS0RtKqHbKQBxC1T0bsiyux/anDYbrJlZLouteILBIGROs7ty2LoFZgyyNIdeNRznO3H2Y/pCku1k1XRoQhVsIQhAIQhA1awSx4Gd0x3FY5TiRqMYHaFtBWO1m3XQ7UYB2Rh4wjGS2sRqNaS0B7ZxbGPcozqbHuOAYDqyIPPAp2zMwvMdDvhyleWip8bY2nMcscOUqoiNsTiLwGWo4EYxkcweKar1XA9psfXNSKZcSYIbsgzOOH447F46q9rXCQWnOD4xOHFNDmqrptx30B/cpzqLhqP1yXta2n10B1Jv+HibuPtHGdRUHSlktJM0agaNl4nwgpCn2CBiBnuTtmBjKPrfC51tC3B2L2E8GT40wrnRxrBv2pk6oDfkmkP2YG8cCnjTcTMQNpgKorWqrfIZUIE5AXvJpHinA2oC1znOdBkyLoO7GApWpE+q4NEvc1g3kRxkkJNkrsqvLab2lwBJOcDcQAOQKqLfYKcmtWLmNcY7N3HEnAiSTyTmgvVn1HNpB7QASXOOJywm9r5ZZLO2vlNeaUTUfIjEb8RENzOAwxwKRWtVQ06gpUS2ld7ZIxLdYDfmlCpTBwaXvjG5JIOObtWMa0i206zqbnPe2mwDCmDF7YHHXqwCLP0Z0WZBgXcO7ntWydA7OGWKmR75c48yQPADnKxqwOw7REAcJ2Dgts6H0LljoiZvNvfzkvjxVjM7XKEIVaCEIQCEIQCyG2tio/X2nSP4jELXllOlGg160H9o+N4vnvhWM5HKRbEOlrtRS3lwwLQ8bsD4ZpNF5DYc280nOMua8dSw+zdh8JxRk1dYc3FvLuykAZ5purThsh7XDWJnXqIkFKvATeaeM5HXmhzGmC10cRI8z4IKqqa3rgibps51jK9y1qt0vZaLj2qzWO3m75uEqdaKEW1pFRp+wMiTqcq7TNSzTFUOncXHyMpCqxmij7tskbnSPCor3R1FzWYv6zfOHmVzlyw3sHOB4VZ8WrotGNphh6t0t2kY+IC14eojrFM/pd3H2bxw/rhLp2Kg0tJqF7icMQ6TyGCQTZgXXrxdOwx4KQyvS7N2mSCcDERvWK1ETStsoipFSm6o8AxegtAnEAE7djU/ourfkVaTqdO7gNp1dkXRHBmK8tVqrBxFGi0z75nbtlviSpGivWQXOqgPvNIDWtDQ3fN0T48VlTlJ7wIp0w0AZv7IGEGGjHYdSgaQpsbJqVHVKx9kD3Tw1a1P6l7mmagpsGENzwAGLjuIyGMKsr1aYa5lGmHTF6oZgY6jrxRf7+hFjpEkThrGI5nefret36K1C6x2ckQeraI3AQDzAB5rDrBsGPxHyaFunRundslnH+kzxaD81YzO1khCFWghCEAhCEAsq0rRDbRVYJ/WOiNUmRnuK1VZfpcO9ZrAj9o7uJMeEIzkTZ7wHZIMZtSXXHH4Hcx+XknBTYYmabxlUbjP77Tg4cwUqo4iRUaHAe8388Qqyj03vElonPMD5ryvUaZvMh0YHBsdwEr26Pccd7Z1bISH1jdI90YExl5IRS120/XaeLp6h04SJnDiFG0va3NP+H6wbQ2PC6QpNoqD12kCwfqXwcQTiMfJM6QZaZmmWR94fOPmkKo/X6ZONjI/gHncHkrzR72uZIbcGzAfJVhrW0HFlI8z/ANla2So4t+0ADt3/ANKvh6ittUEhtnkz7Qz5G7CeFqfIimRJxADnuA24Ipm0dq7cDd8eWsr2nTrkjtNAGo690AZczwWKsItlltLnG5V6tkZiL3hiMN680NZ7r6nV1hVeWEPJcHkN1iBgDxcVG0rZrOXXrRWxAPYaCQMdQEuGxOaJNBwf1V5jGjFx7DXHZexf4jgo0etLKTQDVcXn3WHgIhg1Zjko1oqVHU3YCjSESJAcfwClCsP2NK8Tm7JuQzccXYzlKh2+gGi9WeHVJF2m0YfW8qkK0ecBGDRkNbt63rQ1Its9FpzbTYDyaAsGspM9odojLUxv4rfrE0imwHMMaDxgSqzj2fQhCNhCEIBCEIBZh0haBaa4mTf2TEgHyK09Zr0mH6XWwgXm48WNKM5Irm4TBI1mJS6QMdkyNhT1lvYmkRe1sOsfNIfBJypnWMYB+XgqwiiDIgzqyj65JFUYGYyxG7uhPsa4tdIJAJE3DG2fziFGqtOozswUaVlc1PW6Od00ag1ZSJw7lA0jZGOdPrBpHc+75kKXaqf6ZQ7UHqakiOEauKh6WfQk9a0k7Y+YI8lYlQDYambbY9w3OJ8b6trC5wbBc533nED/AJFc6TYCdY/9v4K90ZZqQbepXeJBnxxV50npLbMC5160lu6+J4e0n206QLJeXGeySSTPLDxUNjrOHOvNLzuBz71OpPZ2LtMwTsAujbELNbiNb7VTbUIFmdWqDXAImduMbfZTlkrOcSa1GCB9mG/aPB2k+y0fypy0esucRTFNrdTjM57NeG0L2y067A8GoKriMQ+GtYJzDGiRxgSsj2p1r5xFJuskhz/dB+63Ucyqh76YBbRF509qs4mBw2/kp1uYwAdc8vJyptEDVk0YniTqUO2X+rDnjqqM4MkBzt8Kh7RMXmhnaF8STm905TsX0Kvn3QONegCLs1KYY3Y0vAk7yvoJUxCEIRoIQhAIQhALOulTD63VM62YY/5bcVoq4TppRHrGIxLGmeBcPkCjOXStoXXQHksPuuGrjrhPWrM9aDU+8wjLbJGPBMWdhAkgObrGILd+5SaTXH9U699x0eXzVZMWWhE9W8NB9m8XNJG/COWKRaWPE36bTh7V3xluA5p+oWmbzTTOsNyne0jAcJTDWOh1yqCI9m9Ej905qK5231Kfrlnlh/VVcQ69Ps7QfopFtq1AfsmNfuJun8PBTNJOretWU9Xeb1daJaNjJyHBQrfRe49msaZ+HsuHcSqlVdS1V5xsoP8AusP/ABVjZHkt7TCw7LwPkFCNhtM4WgH/AGmfgp1mp1AIf2jtuBqIRRfVLiGUweLz5BPgVZF66IOIALjw3JmlZ6hcftiwcGgR5pfUtBbNYuM9mXZngFmtQ3baVO8TWtDgCP1YddEbxmm7Ayzlj+pJpMbiXAFgduvube+s06+pSa8xRdUqfEG4TxcQE7RrOcHGpQE+61pFRw44XR9YqKjUqrR/h6V4n9o4GNXvOxcc8s1X2xoa7tP66vqaB2GDfsVnaBVc0mpUbQp6wDL9WBdkOAVQ4gtIotuUh7VZ3tO4FVD+iXxWYb0nrGF7/vXhDW7hmvopfOnR6kH2mzsiGvq02tH3TUaHPO85BfRaqwIQhGghCEAhCEAuG6dUprNIwIptj+Z/1zXcri+mbwa7W6wzvxcYRnLpR2Qm92cDGWU/I8FJJa49odW6cwMJ4DLkotmAOOJG4ZbZGtSHYRPbbqMwYRmCtUfGIvgEgEg44SSDw1nJRXuYRk5h1Yhzf4p7Xcltm8YeGnUJIJEa5wOxPVnODYc1pEZ3W94IyKDmbfRabZZiysL1yrIF4Rg3aMJx7lF0xTpGeubej3rvzaZTulK1I2uy3qTm9mrJvB04Njb9FFsqOH6trHDe4tPzCqVzwpWGc7v/ALR8lcaObTunqnAs14uJ8Qo5tlacbLPCo0/JTLPVvDtMcw/DeB8YhURGer3+0L20BtQnxwVhTfTkBlItB13QIHPHwUalXeHYNbnheqjHk0KyeaxIv3N7RjO4YiO5YrUR3urkkU7jW/E6853cICXZaFUCoC8vdHavhuA1QxgwnvKjW5tMGatYgH3OsuiP3W9oo0cyi1jroNNuodWaQfyP2h4lRTFrbSaftC60VdTRkDwGDeeKrtKOf2euj/ToNOW8/ircl91woU20266jxHPHPj5KiqOHaFMlzvfrO1D7v4qspGg3/plnDu0416V4Axj1jYY3gvpBfOvQJodpKxiOz1hLZzN1rn3jzaO5fRSNwIQhVQhCEAhCEAuH6egCtSgw57CMMxdcLp73HuXcLP8A0gVZtNMZdXTaZ1kve/DkKfijOfSDRm84wA50EjG66BBIHzT1J4klhNN3w6j3mCkhod+WYO0b14MoeLw+IZ8x8wpKzSRUBcQ8TjiWuGBjYctsJValh2XxO0FpPm096VQa6Tclw2GDOHflwUXSz2RD6RM6wyWji0YjkqKTSbLQLTZJuvbFUNF1o1NmczsTNtovcezVe0/CCxwHIpq106JtNlNOqQftJkOgYDKThrSdKin+0pOf97qg8d4xVSozbHaJwtB50mFTqDHtEO7Z+K4G+SohTsU40yD/AOKoPJW1hFMN+zwbrBDx5hVHobUvfrC0bjTZHMhPspsDmnrbzvd7R+WHOFDDKd49hxM5iiHTzdHerJlTIdUQ3WTcBHIBYybxRH1A0uLaZJGb+xTbzee13BKsT3AuIpNJI9phdAG01Xxe5Sk1r5Jum6BrYwXhtl9U3RyC9sslrnC0AN95wqda4kfedDAdzQQFlTGkgM69TDVSZ9YY6z3ql0i8w28wMZ7lEZuO12vmVamu2T6uzrHf5tSSBvE58VSWvMuvF7veefJu7etMrz0ZGdLWa9iftMsgeoqwBuAX0Ivn70Q0g7SzD8FKq4fyhn/NfQKrcCEIRQhCEAhCEAs16ftIt2OT7Owt/ep1Kk+DwtKXIekbRJq0mVme3QdP8JwM7shwJUqXpymjrZ2gBlKtq1ZvP62Kl0Yy8bzRqx2g7DvUoUzejerqduUtnB0mDnI+9HmB596ZtlasPZcCz4XAkcnAqe+ydjeuV03bj1l2m4iBGBOfJSLbrs3pO0zaLL1lBoxfi0ukm6IxmF7bb09m7Gxwf5gqLaaz+uskuJxfr13VZ1aTTjLgdziFU2qmVa2plIj99482qTTcSO22DsBkf2hKoWGZIqVMPvk+aGOjDE7zn5Koj1A/4ae72ie681P2ei8EGSD8F1rJ4jMjXmvAbp1ni5//AGCt22VlwOu47j9Ed6zlW8VDaLE5xl10wcJDqh5Bxug8ApZstJjb9W9UjU5wPc0ANA5KTUYA6IVbp204XdZWZzWrwYtVc1W7G/CMvDNUmkXgNjWnalYsbxVPb7RJJK12k4XHo4tdSnpWx9VnUeWOG2mWkvnhAdxYF9MLCfQRoV9W11LY4RTosNNpOt7oJj91kz/5At2VbCEIQCEIQCEIQC8cJEHEFeoQcPpjQ5srzVpR1Tj2gZgbA6Mtz+R1FM9YHGYgj6+jku9e0EEEAg4EHIjeuU0r0TI7VmIwn7J5cBvuPGLTuMjgs6FBp63XKRa32iuLoUTMuzXQ2xtypdqB1N/wVcCd7XDsvG8QEw6m28CezjrwHI5HkStONxtqo0oIrWTe939qmVTikaepxXsezrD5JdYCcFMeTKaP2J0Smq1PFeU34L2o7Bac0arSOam2C2G7dKcoNkGVUWy1XSQNWxSzbWOVlSdL6QDROZXL2qu49o609U0hTkmo7kO0e4KBabW+u8U6FJ7nH2WtaXPPBrZwyx1a1np05ye1rcLpvmPPkE50X6K2jSlUtoi5SYe3VcJazWMvafsaDvJGa63ov6Ha9aKluqdQw/s2EOqkbC7FjOAvcls+iNF0rNSZRoMFOmwQGjxJOZJOJJxJVkb0Z6OaFp2OzUrPSHYptiTm45uc77ziSTxVkhCqhCEIBCEIBCEIBCEIBCEII1v0fSrtuVqbajc4cARO0Tkd65u1dAaGJovqUTsDi9vMOx5BwXWoQZbpP0d2iQ5nU1C0yCC6k+d13Dvcqev0a0g3OhVH7rqT/wDsVtSFNJZthT9G24fsK/Og4+TQkDRdvdlQrD/YcP7gt4QnKfMYaOjWlX4Np1Y39Qwf1AFKZ6KbfUI6x9JjTnfqPeRwaGkHvC3BCLMZGX6L9DFBsG0WirVjNtMCkw7j7TuYcFoGhtCWeysuWeiyk3XdGLt7ne047ySVYIVUIQhAIQhAIQhAIQhAIQhAIQhAIQhAIQhAIQhAIQhAIQhAIQhAIQhAIQhAIQhAIQhB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50" name="AutoShape 8" descr="data:image/jpeg;base64,/9j/4AAQSkZJRgABAQAAAQABAAD/2wCEAAkGBxQTEhQUExQWFRUVFxobGBcXGBgbGhobHBcXFhodGh8dHCggHRwlGxcVITEhJSotLi4uFx8zODMsNygtLisBCgoKDg0OGhAQGiwkHyQsLCwsLCwsLywsLCwsLCwsLCwsLCwsLCwsLCwsLCwsLCwsLCwsLCwsLCwsLCwsLCwsLP/AABEIAREAuQMBIgACEQEDEQH/xAAcAAABBQEBAQAAAAAAAAAAAAAAAgMEBQcGAQj/xABFEAABAwEEBgYHBAgGAwEAAAABAAIRAwQSITEFQVFhcYEGEyKRobEHFDJCUsHwI2LR4SQzQ3KCkqKyNFNjg8LSc5PxRP/EABgBAQEBAQEAAAAAAAAAAAAAAAABAgME/8QAHxEBAQACAwEAAwEAAAAAAAAAAAECESExQRJRYfAD/9oADAMBAAIRAxEAPwDcUIQgEIQgEIQgEIQgEIQgEIQg8IQAvVyXSnpvSs16nSipVGB+Bh+8Rm77o5wpbJ2HuknTBtlqtphhqYTUg4tByA2ujGMMI2qlHpBe73WMkkhjgXPDfdvQ67MYmCQuEtmk+tc6oXPvuMlxbmd2XJO6HFO+S5jXRDRfAJc4zEjAQAHOMYm7E4ryZ/6Z86unTGT10NT0jWpr8GUajRm269uG514+RXRt9IdK5fdQrEAS+4GPLN5F4OLd7QY1ws6rUmAugkbHGMe7DkEqz6SFMh4wc3OMRO3dwUw/0yx7u0ykt4aPYvSXo2p/+i5r7bHtH8xbd8Vb2XpVYamDLZZnE6hWpz3XpWdWT0a2TSVH1phfZ6lUuJY0NdSDg4tLg2A7EiYvayq21eiu10pDG0q7CIJZWrUqjhrBbfDO9xXrl3Nsttp1A4AtIIORBkJSwmx9CbbRl1AWyyvmSAGEHnQrSRxlWdn0/p2zGDSfaWj47PUOHFrGGd5Lk2jY0z6oz4G9wVf0Y0lWtFnbUr2d1mqHOm4g4YQ4ZEA7HAEQcMibZaAhCEAhCEAhCEAhCEAhCRUqtb7RA4kBAtChnSlAZ1qX87fxWf8ApD6VX3erUHgsj7RzTg4n3ZHugZxmTGorOWUkCunHTe9NCyuwyfVacTtDDqG12vVtOdOPPyHBFepAwxPmkkbV58st1uTRxzsAhteBg6MZ1agRM6jie9MOzXhOvYsaU6ap3rwOhp2HNIcdxVloDRxtFoo0YkPeL37ub/6Q5NbG09DrCaNioMPtXLzhsLyXkci6OSuUIXsk1NOYQhCoEIQgEIQgEIXEdOfSRQsBNJg6+0R7AMNZs6x2MHXdGO2JBS3Q7V7wASSABiScguS0z6SbBQwFXr3fDQh/9UhnisL6S9L7TbXH1ioS3VSbhTGvBs4463Sd6p2Ocd31vwXO53xdNd0j6X6rpFns7G7HVCX/ANLbsd5XN270h295M2q4PhY2m2OYaXeK42nRmLzvn+ATlS41sAOvbZgRuAHmVNZX1eFhbdOWmr7dprv3GpUI7iYVVUpuJxPefzULrnXgcDGMO7QPEHMJNWrLiYAnU0ADkBkr8X8ptObQ++3+Zv4roKdU3WEkHsgYEEEjDGCdUd65BoGufBW2iauBbOGY+fyWc8PVlW5fKRUxM3nd6bDktq56XZdJp2k7k+0SU23BO5De7LgorxokzqWo+inQl1jrW8dqpLae5gME8S4RwbvWWWyuKVMuP/3Yue0T0mtdlqOqWeu+mXGXAGWOOHtMMtOQExMLeE52lfWqFknQv0xsqltK3tbSccBWZPVn98Eks44jgtaY4EAgyDiCMiF3l2w9QhCoEIQgEIQg4L0u9L3WKztp0XXa9eQHDNjB7ThvyA4k6l87kkkkziSSTmSTJJPHWtU9P1nPrVnf7ppXeYe4nwIWW1zBjcPyHILF5qgOAgDEnVqT8ycVHYR9ea96xWREynUjCEVnb/rzUQVEm+VoePckEJYoPOIY6BrgwEk0H7I5hQeNcpuj64Y4HCJx4HBRG2Z20d6ep2V+qJ4pZsdEWRKdu6sDvE/MApqxgmm0kiR2TG7LwToGIAxJwA2rzfps9Qp3jjkMTwTzO0S7Joy+QRUbEUWYuPtnfs4BRNK2oACm3LWfMponKt0rXFQxm0eJ2qrr2GBLSCCrbSFj6sgTIc0EFN6PpNdUa1xgOMSN6u29TTnnAgraPQV0wc4mwVnTALqBJ1DF1PkO0N17YFmemdHinUezO6cDuzTvQIvZpKxlmfrDByLg139DnLpL652PqxCELqyEITcHagcQhCDivSloJlos7XPkFhgEar0Y8iBylfP3SLRj6FUCo2LwBaR7LtUtORC+mOmn+FdvI+azJ1Om5rmVKbatI5sfPewjFjt7ecrNnqfXOmQeZTwoQJc4N3ZldppLoQHdqxVhj+ytBDKnBlT9W/gbp4rktK6LdZn3bTSqtf8ADUa5oPA+8N4KbUmla7O0wKbqrsIBMDfg3HxVgH2sj7Oy9UG4E9WWndeJ4jjgpmj7Rby39HoU7JTm8KhaykBIgEVauJ5EnYmrfo4w0WrStNwcSSyk+pXu7yAWsmZyJKKq7Ua7salUYb2yoL2jXUJ+uKfrMsjZuurVDOBLWsEbSLxPKVGFRmqmTzKqPQ2n8bk41tLW96b6z/S8EoVP9IdxQXegqlMXmNqXi4SARGLfylXzPsmhx/WvHZHwjad64yhbWscHdVi0g4SMl2tkqtd+kGCD+racr0TjsDfkuOc1VD2mi0z+scMfug6v3jmqO5ecbxgazuSLbbHVHmCY8TtJ3nwEBRnsdrlTTc4TdJW3rHTqAgDcEaJp3qrTqabxOwDFQWNGtSKlYhkAXWTmcJ/HgmjZzTFq62q94yJw4DALqvQ7oI1be2qQblAF52SQWsHGcf4VzWjdGOqkYYY4nIcN62v0U2MU6VaPiaJ1mATPiumOLGWU3qO7QhC6IEIQgEIQgpOmQ/RKh2XT/UB81mIYb2BwMYLVelDZstb93yIKyyk7Fm8KueXZ6vdMzIMZj5jWlUrXVay6HCpT1scLzf5Hgt8EmsZBwIwKRTALdY5qfMqfVim01oqz2gkvodW6B26T6jDhquuLqcRsAhRLJ0TsAMRVeR/mh907r1GoCR/CCunbQ+/8k1WsgnOf4R55rHzW5k4vTGjKvWObRZYGi7lTYWQ3jUYHl3AlUjtFWuYHV4iYFSmPAkY7l215wtT6RPYFMOA3kxnnyTxsrCTIE7wD5hNZL9M9qaFtWsdzmnyKQ7RdpBjGYnDHyXc+qUT7jRq9hv4J6hoymGANADdkT81efwfUcEdH2puJgby5nDbKn03VhSFN5pjEmbwBjZETEhdNZrDRLgLgwyMCe8ypVSzNbq5YDyCzZav04z1V3u4kRkCR3wIUmno9zj7Lnbi7E7wGhxXTsrMyFMfxY+BlWFlfJjIbBEeCTEudc1Yuj78TdDd5gGOHaPgFJp6FY0kntGcyMz5+K6RjoBzyOpVtZ2Z1LUxjFyte2VoHILSfRsZpVj/qD+0LMbGde5ad6MR+jVDtqnwaxbTHt2CEIUdAhCEAhCEEHTo/Rq//AIn/ANpWSTIaRqK2O2UQ+m9hwDmuBO4ggrGqQxvDm0+arGXabUGGOxN3YA2J99IhpJGG0YgbikixueOx2ozAiR+SM6RWGXBSqwxUdoIfB+vFSa5xRY5y0GLc/fRHmpVRpUS0sm2vB/yB/cpLQcswkKrhWcMA3X9alY2Vx6sHLPDBIptmcNe9SLMOx3oRW0nm+CGzulSrUXGMBvgle2WmLxwlPPEHV3qNbQW0IJkeSsLO0iIHj+UeKS9u4fRTtL6+oUSl0zgbxEfWucfBV1rdsy/JTWtBmYw1kqqt9qa4m72oEkiS0RtKqHbKQBxC1T0bsiyux/anDYbrJlZLouteILBIGROs7ty2LoFZgyyNIdeNRznO3H2Y/pCku1k1XRoQhVsIQhAIQhA1awSx4Gd0x3FY5TiRqMYHaFtBWO1m3XQ7UYB2Rh4wjGS2sRqNaS0B7ZxbGPcozqbHuOAYDqyIPPAp2zMwvMdDvhyleWip8bY2nMcscOUqoiNsTiLwGWo4EYxkcweKar1XA9psfXNSKZcSYIbsgzOOH447F46q9rXCQWnOD4xOHFNDmqrptx30B/cpzqLhqP1yXta2n10B1Jv+HibuPtHGdRUHSlktJM0agaNl4nwgpCn2CBiBnuTtmBjKPrfC51tC3B2L2E8GT40wrnRxrBv2pk6oDfkmkP2YG8cCnjTcTMQNpgKorWqrfIZUIE5AXvJpHinA2oC1znOdBkyLoO7GApWpE+q4NEvc1g3kRxkkJNkrsqvLab2lwBJOcDcQAOQKqLfYKcmtWLmNcY7N3HEnAiSTyTmgvVn1HNpB7QASXOOJywm9r5ZZLO2vlNeaUTUfIjEb8RENzOAwxwKRWtVQ06gpUS2ld7ZIxLdYDfmlCpTBwaXvjG5JIOObtWMa0i206zqbnPe2mwDCmDF7YHHXqwCLP0Z0WZBgXcO7ntWydA7OGWKmR75c48yQPADnKxqwOw7REAcJ2Dgts6H0LljoiZvNvfzkvjxVjM7XKEIVaCEIQCEIQCyG2tio/X2nSP4jELXllOlGg160H9o+N4vnvhWM5HKRbEOlrtRS3lwwLQ8bsD4ZpNF5DYc280nOMua8dSw+zdh8JxRk1dYc3FvLuykAZ5purThsh7XDWJnXqIkFKvATeaeM5HXmhzGmC10cRI8z4IKqqa3rgibps51jK9y1qt0vZaLj2qzWO3m75uEqdaKEW1pFRp+wMiTqcq7TNSzTFUOncXHyMpCqxmij7tskbnSPCor3R1FzWYv6zfOHmVzlyw3sHOB4VZ8WrotGNphh6t0t2kY+IC14eojrFM/pd3H2bxw/rhLp2Kg0tJqF7icMQ6TyGCQTZgXXrxdOwx4KQyvS7N2mSCcDERvWK1ETStsoipFSm6o8AxegtAnEAE7djU/ourfkVaTqdO7gNp1dkXRHBmK8tVqrBxFGi0z75nbtlviSpGivWQXOqgPvNIDWtDQ3fN0T48VlTlJ7wIp0w0AZv7IGEGGjHYdSgaQpsbJqVHVKx9kD3Tw1a1P6l7mmagpsGENzwAGLjuIyGMKsr1aYa5lGmHTF6oZgY6jrxRf7+hFjpEkThrGI5nefret36K1C6x2ckQeraI3AQDzAB5rDrBsGPxHyaFunRundslnH+kzxaD81YzO1khCFWghCEAhCEAsq0rRDbRVYJ/WOiNUmRnuK1VZfpcO9ZrAj9o7uJMeEIzkTZ7wHZIMZtSXXHH4Hcx+XknBTYYmabxlUbjP77Tg4cwUqo4iRUaHAe8388Qqyj03vElonPMD5ryvUaZvMh0YHBsdwEr26Pccd7Z1bISH1jdI90YExl5IRS120/XaeLp6h04SJnDiFG0va3NP+H6wbQ2PC6QpNoqD12kCwfqXwcQTiMfJM6QZaZmmWR94fOPmkKo/X6ZONjI/gHncHkrzR72uZIbcGzAfJVhrW0HFlI8z/ANla2So4t+0ADt3/ANKvh6ittUEhtnkz7Qz5G7CeFqfIimRJxADnuA24Ipm0dq7cDd8eWsr2nTrkjtNAGo690AZczwWKsItlltLnG5V6tkZiL3hiMN680NZ7r6nV1hVeWEPJcHkN1iBgDxcVG0rZrOXXrRWxAPYaCQMdQEuGxOaJNBwf1V5jGjFx7DXHZexf4jgo0etLKTQDVcXn3WHgIhg1Zjko1oqVHU3YCjSESJAcfwClCsP2NK8Tm7JuQzccXYzlKh2+gGi9WeHVJF2m0YfW8qkK0ecBGDRkNbt63rQ1Its9FpzbTYDyaAsGspM9odojLUxv4rfrE0imwHMMaDxgSqzj2fQhCNhCEIBCEIBZh0haBaa4mTf2TEgHyK09Zr0mH6XWwgXm48WNKM5Irm4TBI1mJS6QMdkyNhT1lvYmkRe1sOsfNIfBJypnWMYB+XgqwiiDIgzqyj65JFUYGYyxG7uhPsa4tdIJAJE3DG2fziFGqtOozswUaVlc1PW6Od00ag1ZSJw7lA0jZGOdPrBpHc+75kKXaqf6ZQ7UHqakiOEauKh6WfQk9a0k7Y+YI8lYlQDYambbY9w3OJ8b6trC5wbBc533nED/AJFc6TYCdY/9v4K90ZZqQbepXeJBnxxV50npLbMC5160lu6+J4e0n206QLJeXGeySSTPLDxUNjrOHOvNLzuBz71OpPZ2LtMwTsAujbELNbiNb7VTbUIFmdWqDXAImduMbfZTlkrOcSa1GCB9mG/aPB2k+y0fypy0esucRTFNrdTjM57NeG0L2y067A8GoKriMQ+GtYJzDGiRxgSsj2p1r5xFJuskhz/dB+63Ucyqh76YBbRF509qs4mBw2/kp1uYwAdc8vJyptEDVk0YniTqUO2X+rDnjqqM4MkBzt8Kh7RMXmhnaF8STm905TsX0Kvn3QONegCLs1KYY3Y0vAk7yvoJUxCEIRoIQhAIQhALOulTD63VM62YY/5bcVoq4TppRHrGIxLGmeBcPkCjOXStoXXQHksPuuGrjrhPWrM9aDU+8wjLbJGPBMWdhAkgObrGILd+5SaTXH9U699x0eXzVZMWWhE9W8NB9m8XNJG/COWKRaWPE36bTh7V3xluA5p+oWmbzTTOsNyne0jAcJTDWOh1yqCI9m9Ej905qK5231Kfrlnlh/VVcQ69Ps7QfopFtq1AfsmNfuJun8PBTNJOretWU9Xeb1daJaNjJyHBQrfRe49msaZ+HsuHcSqlVdS1V5xsoP8AusP/ABVjZHkt7TCw7LwPkFCNhtM4WgH/AGmfgp1mp1AIf2jtuBqIRRfVLiGUweLz5BPgVZF66IOIALjw3JmlZ6hcftiwcGgR5pfUtBbNYuM9mXZngFmtQ3baVO8TWtDgCP1YddEbxmm7Ayzlj+pJpMbiXAFgduvube+s06+pSa8xRdUqfEG4TxcQE7RrOcHGpQE+61pFRw44XR9YqKjUqrR/h6V4n9o4GNXvOxcc8s1X2xoa7tP66vqaB2GDfsVnaBVc0mpUbQp6wDL9WBdkOAVQ4gtIotuUh7VZ3tO4FVD+iXxWYb0nrGF7/vXhDW7hmvopfOnR6kH2mzsiGvq02tH3TUaHPO85BfRaqwIQhGghCEAhCEAuG6dUprNIwIptj+Z/1zXcri+mbwa7W6wzvxcYRnLpR2Qm92cDGWU/I8FJJa49odW6cwMJ4DLkotmAOOJG4ZbZGtSHYRPbbqMwYRmCtUfGIvgEgEg44SSDw1nJRXuYRk5h1Yhzf4p7Xcltm8YeGnUJIJEa5wOxPVnODYc1pEZ3W94IyKDmbfRabZZiysL1yrIF4Rg3aMJx7lF0xTpGeubej3rvzaZTulK1I2uy3qTm9mrJvB04Njb9FFsqOH6trHDe4tPzCqVzwpWGc7v/ALR8lcaObTunqnAs14uJ8Qo5tlacbLPCo0/JTLPVvDtMcw/DeB8YhURGer3+0L20BtQnxwVhTfTkBlItB13QIHPHwUalXeHYNbnheqjHk0KyeaxIv3N7RjO4YiO5YrUR3urkkU7jW/E6853cICXZaFUCoC8vdHavhuA1QxgwnvKjW5tMGatYgH3OsuiP3W9oo0cyi1jroNNuodWaQfyP2h4lRTFrbSaftC60VdTRkDwGDeeKrtKOf2euj/ToNOW8/ircl91woU20266jxHPHPj5KiqOHaFMlzvfrO1D7v4qspGg3/plnDu0416V4Axj1jYY3gvpBfOvQJodpKxiOz1hLZzN1rn3jzaO5fRSNwIQhVQhCEAhCEAuH6egCtSgw57CMMxdcLp73HuXcLP8A0gVZtNMZdXTaZ1kve/DkKfijOfSDRm84wA50EjG66BBIHzT1J4klhNN3w6j3mCkhod+WYO0b14MoeLw+IZ8x8wpKzSRUBcQ8TjiWuGBjYctsJValh2XxO0FpPm096VQa6Tclw2GDOHflwUXSz2RD6RM6wyWji0YjkqKTSbLQLTZJuvbFUNF1o1NmczsTNtovcezVe0/CCxwHIpq106JtNlNOqQftJkOgYDKThrSdKin+0pOf97qg8d4xVSozbHaJwtB50mFTqDHtEO7Z+K4G+SohTsU40yD/AOKoPJW1hFMN+zwbrBDx5hVHobUvfrC0bjTZHMhPspsDmnrbzvd7R+WHOFDDKd49hxM5iiHTzdHerJlTIdUQ3WTcBHIBYybxRH1A0uLaZJGb+xTbzee13BKsT3AuIpNJI9phdAG01Xxe5Sk1r5Jum6BrYwXhtl9U3RyC9sslrnC0AN95wqda4kfedDAdzQQFlTGkgM69TDVSZ9YY6z3ql0i8w28wMZ7lEZuO12vmVamu2T6uzrHf5tSSBvE58VSWvMuvF7veefJu7etMrz0ZGdLWa9iftMsgeoqwBuAX0Ivn70Q0g7SzD8FKq4fyhn/NfQKrcCEIRQhCEAhCEAs16ftIt2OT7Owt/ep1Kk+DwtKXIekbRJq0mVme3QdP8JwM7shwJUqXpymjrZ2gBlKtq1ZvP62Kl0Yy8bzRqx2g7DvUoUzejerqduUtnB0mDnI+9HmB596ZtlasPZcCz4XAkcnAqe+ydjeuV03bj1l2m4iBGBOfJSLbrs3pO0zaLL1lBoxfi0ukm6IxmF7bb09m7Gxwf5gqLaaz+uskuJxfr13VZ1aTTjLgdziFU2qmVa2plIj99482qTTcSO22DsBkf2hKoWGZIqVMPvk+aGOjDE7zn5Koj1A/4ae72ie681P2ei8EGSD8F1rJ4jMjXmvAbp1ni5//AGCt22VlwOu47j9Ed6zlW8VDaLE5xl10wcJDqh5Bxug8ApZstJjb9W9UjU5wPc0ANA5KTUYA6IVbp204XdZWZzWrwYtVc1W7G/CMvDNUmkXgNjWnalYsbxVPb7RJJK12k4XHo4tdSnpWx9VnUeWOG2mWkvnhAdxYF9MLCfQRoV9W11LY4RTosNNpOt7oJj91kz/5At2VbCEIQCEIQCEIQC8cJEHEFeoQcPpjQ5srzVpR1Tj2gZgbA6Mtz+R1FM9YHGYgj6+jku9e0EEEAg4EHIjeuU0r0TI7VmIwn7J5cBvuPGLTuMjgs6FBp63XKRa32iuLoUTMuzXQ2xtypdqB1N/wVcCd7XDsvG8QEw6m28CezjrwHI5HkStONxtqo0oIrWTe939qmVTikaepxXsezrD5JdYCcFMeTKaP2J0Smq1PFeU34L2o7Bac0arSOam2C2G7dKcoNkGVUWy1XSQNWxSzbWOVlSdL6QDROZXL2qu49o609U0hTkmo7kO0e4KBabW+u8U6FJ7nH2WtaXPPBrZwyx1a1np05ye1rcLpvmPPkE50X6K2jSlUtoi5SYe3VcJazWMvafsaDvJGa63ov6Ha9aKluqdQw/s2EOqkbC7FjOAvcls+iNF0rNSZRoMFOmwQGjxJOZJOJJxJVkb0Z6OaFp2OzUrPSHYptiTm45uc77ziSTxVkhCqhCEIBCEIBCEIBCEIBCEII1v0fSrtuVqbajc4cARO0Tkd65u1dAaGJovqUTsDi9vMOx5BwXWoQZbpP0d2iQ5nU1C0yCC6k+d13Dvcqev0a0g3OhVH7rqT/wDsVtSFNJZthT9G24fsK/Og4+TQkDRdvdlQrD/YcP7gt4QnKfMYaOjWlX4Np1Y39Qwf1AFKZ6KbfUI6x9JjTnfqPeRwaGkHvC3BCLMZGX6L9DFBsG0WirVjNtMCkw7j7TuYcFoGhtCWeysuWeiyk3XdGLt7ne047ySVYIVUIQhAIQhAIQhAIQhAIQhAIQhAIQhAIQhAIQhAIQhAIQhAIQhAIQhAIQhAIQhAIQh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870" y="625688"/>
            <a:ext cx="418755" cy="61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http://a.rgbimg.com/cache1n8lEo/users/j/ja/jazza/300/2djsV4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755" y="1273061"/>
            <a:ext cx="669314" cy="4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s://c2.staticflickr.com/4/3676/11523219954_31c7d2bf76_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755" y="1806350"/>
            <a:ext cx="696986" cy="46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://images.clipartpanda.com/round-clipart-white-round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448" y="2325172"/>
            <a:ext cx="502688" cy="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ounded Rectangle 26"/>
          <p:cNvSpPr/>
          <p:nvPr/>
        </p:nvSpPr>
        <p:spPr>
          <a:xfrm>
            <a:off x="5092680" y="427346"/>
            <a:ext cx="991488" cy="24975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269" y="3717032"/>
            <a:ext cx="4544800" cy="2802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http://www.faithandreality.ca/misc-images/openness_thumb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23" y="2139722"/>
            <a:ext cx="1224136" cy="51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7" descr="data:image/jpeg;base64,/9j/4AAQSkZJRgABAQAAAQABAAD/2wCEAAkGBxMTEhUTExQWFRUVGBobGBUXFR8aGxoaHhoXHRgdHh4bHSggGRolGxYbITEhJSorLi4wFyAzOjMsNyguLisBCgoKDg0OGxAQGiwkICQsLCwsLCwsLCwsLCwsLCwsLCwrLCwsLCwsLCwsLCwsLCwsKywsNTQsLywsNywsLCw3LP/AABEIALwAqwMBIgACEQEDEQH/xAAcAAACAwEBAQEAAAAAAAAAAAAABQMEBgIBBwj/xABIEAACAQMCAwUEBwQGCAcBAAABAgMABBESIQUxQQYTIlFhMnGBkQcUI0JSgqFicrHwM1OSorLBJDRDY6Oz0fEWJVR0lMLhFf/EABgBAQEBAQEAAAAAAAAAAAAAAAABAgME/8QAIxEBAQACAgIBBAMAAAAAAAAAAAECESExAxJBMkJhcRMiUf/aAAwDAQACEQMRAD8A+m0UUVUFFFFAUZqG6u0jALnGfZGCWbHPSoBLYHkNqW3PaJUBbupSgBJbwAAAZJwzg8gTQOKpS8ViHIl89UGofPkR7jSZ78zqsjAqjAMImx4RzGoDYvvnqBtjcZPp50DNuNIDuso9e6Lf4STVy0u0lXVGysucEg8iOYPUEeR3rPiiNAJA48L7AuOZHk34wOgPKg0VzOqDLHGTgdSTzwAN2OByHrSy44w/KOMH1kk0fIIrk/EikPA75rmJbmTGuZSR5IhJ0ou5wMYz5nfyx416zyvDFpDRKpd3BZVL50KFBBdsKSSSANueTgpq/Ebk/fgHp3Dt+pnH8KjXjd0m7wwzDr3MhjfHosoKsfTWtIV4tNBMsV2EKSnEdxGCq6+iOrE6SehzT40DThfGoZyyoSJFGWidSkgHLOltyufvDI9aY1heOmP7JSSJ2Yi3ZcCRXwSWUnGEA3YHYjYg5wWn1u5YDXMEON+5jA36nMmskHnyHPlQaaisd9Zv4iSk8dyP6qeMIx90kewPvX5007PdqIrlmiKtBcIMvbye0B5qRtIv7Q/SiHtFFFAUUUUBRRRQFKeOcUMZWGPBmkBIyMiNAQGkb4nAX7x9AcNqwt5dqnE7oTOiExW4j1sFyn2uoDUcE6iP0oGaoASdyx9pycs3vPl6ch0Apd2nhZ7O5VfaMT4x12yf0Bq9chyrCIqHx4S+SufM6dyPdilvZfiklxEzSKFljleJ9PLUmMlck7bj4g0Ve4XeJNEkqEMjqOW49R8DkEehqPhkrEzK24jlKqx5ldEbge8a9OfJRVaPs/GkjSQvLBqOXSJgEY+ZRlYA+q46UzChQeQG5OfmxJP8aDuvQ2N6ozXchUNDD3gO4LyiLI55HgY+7IHPNccJ4qJtalHiljI1xPjK5zpII2ZTg+IeVUKeycwty3D5NpImYwkn+liYkqVzzYZII9KbNweHvjOAyyMMOVkZQwHLUAcE1Pf2EUyaJUV16AjdT5qean3eVQ2/DCh8M9xpGMKzqwHxaMv8S1QU+1dr38a24HikdD56UVgXc+gG3qSB1p45399RxxBckDc4yeZOOWSdz6V3ViEvaCxkLwXMQLvbs+Ysga0cAOBnbWNII88VLfXMksDrbrLHIdlaSIxhTkZJLjfbPIGmv8/z5Urk7QQLJGjMy97ju5GjYRuSdgrkYPT5iopmgIAycnG5xjJ6n033+NKO0vC2lRZYfDcweOFxscjcpn8Lcsct/fTg1y0gUFmIVVBZmPIADJJ9ABmiGfZjjC3lrFcqMd4viHkwJDj4MDTSsz9HFm0VgmpdJleSUKeaq7EqD66cVpqKKKKKIKKKKCjxziHcQs4xqyqqG5a3YImcb41MM+6she8BDOsySutyuf8ASCAxfVjIkUjBU42UYx0rV9peFfWraWDVpZh4H/C4IKN8GArH8I7Qhn+r3Q7i6XwtHJ4Q5/EhOxB9PPaimEMdxjDyQr+1FE2fhrchT7ww9Kmt4Ehj0qMKuW23J5sxJ6sTk58zU5Feg0Gc4ZFHexJO8sjFxnQk7IsZI3QCMqSRjm2Sdzy2pN2otrm3iaCJ5LiG4DKA/ikjKjvCuoburIrbeSn0zrLLgttFI0kUKLI2xYDB35+74Yq7Y23fXEbDdbZi5YE/0hRkRM4wxCu7MM7ZT8VBBwziKXEaTRkFX32PI9VPqOVdx24Ds/N2CqWx0XUVA92s+u/oAOr7sYokaazlNrI+7ppDwyHzZD7J9VI9w5nz6hfqBlLaQ9SsjxDH7rI/8aCU0tueMxpcx2zbNIhYMSMDcgL5liVPy9abW/DblvbEUXnpcynHoNCAH35Hoam4n2Ttp4TFJGTk6u9B+1D9HDkcx7sdMAbUFWil/wD/ACOIweFTFeRjkXJhmA6AnBR/jj31NA10xw1lKnme+gIH9mQk/KiJ5owylSMhgQR5gjBHyJpB2rhjFqlsxHjaNFZvuqpXVI3kqjbPLJAzvWoj4bO3Pu4xnzMjY9ANKg+8kDPI0qu+1lrZu6RRXFy4IWaWOPVuM+FpDhfCc+FcAHpRVm2u45TiJhJ6R+M/HTnT8cCmEPB+8IMwGgYPdc9RHLWeWkEeyM5IBJxtXPZ7tha3vgikIkH+yk8L+ukHZ+fTNPaAzRUZnXUE1LqO4XUM488cyP8ApUtEeUUUUBRRRQe0t43wG2u1CXESyjoTsV9zDBX4Gr8sgUFmIVVBLMTgBQMkn0ApSLt3mVXinjidco3sgtklu80nUnh06VYge1kE7ApQnYQR/wCrXt3EvRGZJVHoNSggfE1KnZy9G315SPP6ohrR40EDJKk4wTkqcE5B5kbHIPL9Kn9PKgzUHZd2INxdzSr1jjCwKfeY/H8ivvrQ28CooRFCquyqBgAeQAqTPnsOp/nb/tWVvu/4gWggcwwcpJhs5B5YPTI3CjcghmwCA0tkJNrl92xson0d73jjmkKNMR7+7BA+efSncscrKpjKJqGdUoJwDj7gKknB/EMVS4Rw20sI+5tmhhPVnIZ2/e8akn9PICpri+jIGqQsfNLSR/l4Xrlc7enSYa7J+McEkcH/AM2eFuoAhRMdPCMMPeWNY6XhN9FkwXScRwCWWG8kEwHmqrKVOP3T7jW9NyRskvEfy2CKPm9oK8d5M7y8U/8AjwEfpAaTKmo+fcF7YS4INzPCyHDi7hW4jX0d4kjki+Kj+Nay17Z6VDXUQWInAu7Z/rFt09ply0ZzkYYdOdTcW4FHetqjFzbXaKQt01u0ev0k2CSKfLHnjqKxdnaTJcPEmix4jjxQHH1O9B6qp2DEcwNj0wc10mW2bjp9ZhlDBWUhlOCGBDAg8iMcxSbsbfarZYz4JYCYpk3GJV9o78w2Q4bqGpV9HnElZZYNLQvEfHavnMB5MsZPtQk+Jcnw5xuCKo9sL6awNxdGZC9yqQwIsekgrrPeNvhmRXbfAzhR6VplQ+lSbh4OMH68N0eDCsh+73p5fD2gNxjO8/0edsWu82t0xMuMxlToaYDmrHI8Q3ORjUB6HV8ss7SW5mCIGkllbzySTuSzHoOZJrfX30fvYQC+ScvPbMkpRVATCsCwBzk7Z58xnO1S8r03PELK3MNwJLaMeIKndsCTKUyoiYKH78OUG2dyDnY4fQKwVQ5ywUaj5tgaj881S4csEyx3KANrXKOTqKhhuFzsnkQMUwqYzRaKKKK0yKKKKCvfxlkIA1HKnTkDUAwJXJ23x1289qo2HFnll8K4i8QGpJBIdOxcllCKC2wHM889A2NVPq8iN9ky6CclHBOMnLaSDsDudJGxPPG1BYeIHBPTkQSDuMHcb8qjVF1AKBlfaOOhB2J6nODjn16iuL670aVUBnc4RTyJ6k45KOvvHmKsgfz/AJ1GrjZNkfae4YqsEYDPJjwncHUSsYYdULBmI6pDIOVaOxtEhjWNckAbsebH7zMepJ3JrMSSIvES8hIWGAPjGcs/2cSgDcsAkpAH9aa6mtLjiHtnurY58IwwcHz6SnGef2e/KTGa5Zy3hvDUS8U7XgHu7Ne+kbOlgCUJ81C4MoBIywIQdXFNOzltOsbNcuWldsnxA6RyVRpAUD0A682O5tcO4bHAuI1xnGpicsx82br/AAHTFWjy+HKuVydJiitJC6I5ABZFYjoCQCR8M1Xi4rGZO5Y6JeYQ/eG+6nk2wzt67bHE9h/RR/uJ/hFU+P8AA4ruPRJqUg5SRDpeNuhUj+B2NSa3yt3rgzrP9s+zKX0Gg+CVPFDKOaONxuN9JPPfbn0qlwztBLbSracRIDOcW90BiOfyDH7ko5YOM59a1tXnGnGUfLOzsj3U8M0i93f2Unc3IGxlhYMNR8wGGc+/oRSX6apibq3j6JAWA9XkYN+kK19B4lwkJxSK6QH7aGSOUDllNJjY+uNS/AUm+kvsk94scsGDNEGBQnHeISDgHIAYHJGdjqNemXc289mqy/0KiP6zPqI7zuhoGd8avHjzPs/OvrroGBUgEEEEEZBB2II8iMivj3Yvs5aXC90ZLi04hCW1YYAkA7FVK52GMgEHffIINOr/AIpxPhbBpmF7akj7Qrh035FhupI5asqTttVRI3Cb/hTE2K/WrMnUbY5Lx556cbn3jPLJU7mth2c47FeQd9GGXBKsje0jjcqemdwQeoIru3uIry3V4pG7qTByh0kgNlkOMFTkFTjBG9ccDhVTN/Wa+7lPVin9G7ebmKSPJ64HrVDSiiiiCiiigKiuZwgycncAKBkknkAKm/n+c0p+uFwz7YSRSuOTIcD5nJI9NPnUtdPHhcv0jvnZimoBZGIEcYbLABlZ3YqcDAUctt8ZJanX88qoBNFwWOCJVCg9VKAnT+6QSfeDnmK6nuWaUQRe2V1u+xESZwpwebs2dIO3gYnYYOZdbrfku9SM+1oZuIzIgUu6RKNYJVEjQl2bHtDVMoCZGok5yBitHf8ADLO0iM97LJIFwGkmdiM5wMRx4QHJwAqUssYDBez3KI8pUrFKBvI0ZihZWA21FWBOkAEh2wMgCr3H7/hd/AYLi4RVbDYZ+5kUruDpkAYEeRHwpNVy1Ym4XYWl1Es9lNJGrcnhkYAEbEGKTKZB6Fc1ZtZJFZ4ZipdV1LIo0iROWrGThgcBhnHiBHPFKezvFOFWFuILe4WXSSSIiZ5GZupWIE5OwGwG3pViyvpLmZp2j7qOJHjRGPjOooWLYJUH7NfAMlRnOCcCZSWNY2p34iILSOQqz5SNURfad2ChFGdsknG+BUkPCbmQap7kwjGTFbqoAGxw0rqzMRjmuioLlSILZ1XU0RjZUyAG8BUrkkDJUnTnA1ackZzTYywXsEkYYlZEaN13WRNQIYEHxIwB8qzhIudu2duOB2XEYpIFvnuFHtqs8cuk76SQVOk5HMYOx3rPcJ4tecMnWxvtU8BH+j3AGW0j2gd8vpG5X2wASNQ5Puwn0cR8OleYTPK7LpGQFULzOQOZ2HoMVZ7QNFezx26YfuC0kkqgEQvpxEATt3pJ1ad/Cu4wwzvKTTM3vgwv0y6egYj5x/z8a8qO7WXMenQzCNsgsQGwYs6Tvjcdc+vnXlrcLIoZcjmCG2IIOCD5EEEEelTx3gz7fMPpRUw8RsrmPIkbTy5lo5FwPzLJoPmNq+oXdukivG6hkcFGU8ipyCPkazvbDsiL54H75omgLFSqgnJMbA7+Rjz8av2HC7hHVnvppgOaNDCobbqyx6sddiDW2WT+jHVb3N9w5iSIn1pvk+R+JXQT6g+dbSHw3Uy9JI4pPzAvG/8AdWL5is9xD6PoZbmS5M9wryNqPdsExsBgEDOMAU+tOECIxd2zkRiQN3jtIzB9JPiJznUq+Q57VQyoooogoNFUJ5wzlQmsIQpJOI0Y9GOCWf8AZAOMblcjJY9njWWQAnVGqklQfCWyunURs22Tp5eedqLbh+k5ZgyhmZFC4AJJOpvxsM4HTblnBF6XhtwNIR4RsfCY2xtjqG25+VLhxF0YpcRd34tIlRtcRbbCliA0bHIxqABzgMajp/LZxOlaOZ3eNtu8kXKg7iKLAJJA9p22GT8NgcsODgC5us+2wgYHzj0Mq79cOsnuz61A9mkbRrEmltRPhOBpAAfVvuuCoA8yMctrF3bFirowSRM6WK6gQ2NSsuRqQ4GwIOVGPXFx3NN55TixFaLIZ7zu2UMJYj41ypHcpkbEEE+dSyzXLYD2Ubk8z36lc/mTV+lQcDnxLeNIUUho9ZDEqCIlzuwG3/Wn5FccuKsmyOHh9w4AkMVun3kts6mHl3pClQeulQfJhTKdFigcIAqpG2AOQAUmrVUePsBa3BPIQy5/sNWfa1fWRaSFdAUgFdIGCMgjHLBpHxDs6HOcJJgYXvCySKPwieIiQL6HJHnWhIxXlJbD1ljI/wDhkbarZ5MdG4nO6fJ+Y94NO+A28kaFGhggRcaI4CSAN85yi78uQ+JpnRVuVs0TCTlWdh3yDr3cny1RZ/iKWQti7uUHIpBIR5OwmVvcSsSH4etdccvpIpF7qB55DGyqoIVF1MvikZj4U8HTJ8hVAD6pC7yN3k0pLPJpOGlIwi8sJEMKq5wAPUnPTxzXLl5cppduOKRqxTLMw9oRxvJp6+IopCn0571bicMAw3BGQaht7IJGI1J2xlurNnJY+ZY7nPPNTRppGB08+ddptwx38uqKKKrQooooKHGZyqAK/dl2C951RcFnYbHxBEYjY7ipeExho0MaAgSEIhmYKukk4woYMwA8TnJLatzzqHi3h7mU4xDKHJ6AFXjJP7I73J9Aak4XcTEqmhTIJCZASYgC0TbbBsHbofWoqN77Xdo0kscZRZlUKdhoaPVqyd84IA8lY+6xwmHVqjMiyK0kizRsC5IZdQVyzHDBABjoNqsQ8HRWjjFvboBHKBkF9mMYfJKgktnckknfNUZ4WtbhZJZUW2VXchF7sIEjQZbB3UHbHI6txQd8NBCmNiWMTtGGJySqnw5PMnTpyepBqedjsq+05wu2cHqcdcAE/D1qrwVmaPvJFKtKzSFWAyodiVVgNgQukH3VHdl3bRGSrPmNXHONdmuJBvzwURfJvQ1MrqLJuqPaCJLiK5hRT9WRGErqxzNME0pEhzlirBNR6tpXfxYtcd4rNbLAsarL3bQi5JzkRuwjBXzctqb3IfMZ6upUjKQRRZjgKgRrjxzc4Yxn8I+1djy8J3yamaDSUicgtn6xcSDYDScrnO4UsgC5+7CfLfj+3Q9NUePf6tP6xOPmpH+dLOA3lw93crKymLu4JIk04aMSd6NLdSSI9W/LOKZ8cbFvL+7j5kD/ADrnZp0l3DB+Z99ULjisUc8Vu5w8wYptsdONiejEZIHXS3lV5uZrK8atRNczWzHQ8tvFLbyY3SSGSXxD1R3jbHkx86YzdLdR5xu9mguJLpWL28KxrPD+FCGdplAHtKHUkdVB8hT3iN3iAvGQSwURtzGqRlSNvVdTqfdWY4Jx0tco0i6TOPq86Z/o7uEOwGOqyRucHqEWuLkNZrLasSYPBPasdwixyxtNBn9jAZQfuvjku2/Vj2P2KpKycljgiOScnBe4zkncn7PJJ55NU/rPfsIniZBgSEPpIePfSSATglgPC2DsPdTSZPtpDgckUn90M2D6fafqaVi1htSrKhVTqVmGpiORXPM6RpwANhtjnXWdR5vLvf4W+H2IhDKrMUzlUY50eYUnfTnfB5VaqCxmLoGK6Sc4BBG2TpO4BGRg4IzvXMV/Gz6FYFskbA4yM5APInbkDnat8LNa4WaKKKqiiiigr8Qk0xs22FwWzuNORryDsRpzsarRRyQEpB3UgQhu4mJBQnKqUkAZgMKwAYHyBAGBZ4lb95DLH+ON1/tKR/nS3hk6vcGYb9/FlT5rHowP+OTj1Nbk3jtN6q9Lxy7YjTYKGXOGe7j0DIxvoBYj8vlVK5s5rhkN86MoYFLaFT3WrmC5bxTaSMjIVRjOCQDVW4u2heeQt9lJrXJONEscfgI8gwBBz1RfOmfDLGZCTNJ3pXwxtpwdGNyw5d4x2JHRRsMmlw1NnttekkCgs2wUFifQDJPyFVLGQRRPcyjHdw6iPymWXp1YhMf7pah7UE/UrrHPuJf+W2f0qx2ji1WFxow2qF39GGnXjboQMfGvP5Ph1wc8Ft9CmaYjMatqY8tR8Vy/xYaR5LEMczXFlE05OtSoZleYHmWwDFAfRV0lxyy2N8tj3irg2aZBImeAOB+GaaPvAfTEhB9K7mmb6r4GIe5bCsOYMrHxj1VG1flrm2n4KoZprjG80mAf93GNCfAkMw/fqHit9HLaTNGwYKdLeasHUEEHcH303hiVFVFGFUBVHkAAAPkKzvajs68oaW1dYrkgBtWe7mUMCFlAzqIxsw3HLkcVmWW8tWXR5LxCMTi31fasrOEwThQQCWIGFGTtnnvjlWM7QcRkaR5goDWR7+Ej/aW6kxXiHlv4dWP3D7tRwLg624dyxlmlIaadh4nI5eiou+lRsPfms6wwFZvH3F3Nbzbc4blhtz9kd7CxJ6Ka1jrbOW9PO2vCgZBJEcG5UKDyxcxAy2cmehyChPXUtddu7oTcJ+tJz0JIvoJF0MP7MjCrhYnhcbPu0AiY5/FBKmr4/ZmqvE4UThQhwGBZYkQ8mJlKxIfQkKvu86svSf60CHMkx85Af+DD/mDUua4WIKWA/Fj5AKP0UV1XedOV7eEZ25evl61SsFUwxDlp0jSDga12I9fEDt/+1eYZBHLIxkc/h60lh4PFHMjaS5b2XkYuyyDJzlj95SfinrUsc8t72dUVDd3ccS6pHVFyBljgZPIVMKre+dCiiiqOkO499J7axFulrGvKIlM4xsysOXTcD5U2qvfgaMnYIysT5BWBJ/sg1rG/BVVLRJICkg1K7sTnz706fltTL186Xw57qBTsW7vPodIZv1FXLeTUit+JQfmAaZbSPZoldWRhlXBVh5hhgj5GlHYW9LQPZzbzWn2MmfvpjEUg39l0/UEe91WY7VRvbyJxKAZaFdNxGOctvkE/nT2hnoT5Vyzx3G8ctVpOMcNL2rwRHSwjxFvjS6DMXPPJlX5Vm+O3MlrY8PuCp02rQtOmPEIzG0b7b7rr1fCtjaXSSoskbBkcBlYdQdxRdW6yI0cih0cFWUjYgjevPLriu9m+Y8e5QRmQuNAXWXz4dGM6s+WN6wvFr+7ucFRdRxuNUdva6UnaLOBLNI5AhDcljU6jv5HHnA7J42l4POcxKVlt2bcSWocF4T5lcBT6N02rexwgMzADL4LHzwMD4AcvefOtfTU5yYzgd1Lb91L381xZzN3bC5H29tKSVGpuZTX4CDnBwc4yRf4lHtxNcYHdpMD+13RHz1W4OaccR4SksE8OAgnDamA31MANfqwwD+WqkdmJzeoxJDqtuzY54hwx39Zm/smks7Sy9OLpdFm+lTJrkyE/EJLgHHkMh+u2CKvtwwFIkJB7p0c4GzOuTn08Z1emBV5FAAAGAAAB5AchXprFyb9S2Pm/77/xri7uRGuSCxJwqqBlj0AyQOQJycAYzXtu+dR83f8AxH50nub2dZhqty4jViBDIGbDNhWIfTg4RxjPU16d6kePyZTEztLpmbS8bRtjIBZWDDOCQVJGQSMjpkc6pcVt7h5YxG2iMYbWNJww1g6lO7AggAKfxZqzwso4MyrIpfIIlyGXBOoAEnSCd9ue3QDF6tdp6+2OrSea2unwji2IztLhiy5BBYIykB8E43xvTaGMKqqOSgAe4DA99dUUk0uOMgoooqtCob2LXG6HYMjLnyypGfhmpqrcTz3bAc3KoPzsq/8A2qzsQ8TsHkiCxSmF1xok0hsYGD4TzJUmrsUYVQo5KABnyAwP4URSalDfiAPzGf8AOuqW8aNA1jvpK7Ui0g7qM/bzghf2E5M/64Hr7jWm4vxKO2heaU4SMZOOZ8lHqTsK/O/HeLSXU7zy+055DcKo9lR6AfPc1FfSPoT4+2ZLJzlcF4fTH9IgPluGA8819aFfmnsPeNFxC1ZTzmRCPMSHuz/jz8K/S5rzeWarv46yvbZO7eyuxjMNyiN6xznunHuyVb8orVGs79IEZPDbvHNYiwPUFSGBHrtWgWQEavMZ+e/+dYt/q1PqqvxO+WCJ5nyVjUkgcyegHmxOAPUioOBWbRQIr/0hy0mP6xyXf+8xHwqrxdO+uYIPux/6RIP3GxAPjJls/wC5p1S8QnN2KWce4r3Cqq6e+mcRwqxwC56nzVR4iBucYG5FM6/PX0mccNxxB9LHTAe6jwcY0HcjyPeA7/sr5Vrx47qZ3UfaruXuIMjxaQoBY4zkhQzHBwMtqY9N6qcGvxNNKToDKsaEI4cHS0x1KdsqS4Gcc1I6VR7B9pxf2+Xx30fhlXzyPC4/ZYfqCPe4vOFxuFwDGyZ0PH4GTPljbH7JyD1Feiy/Dx5TLe8VqC4VxlGDDJGVOdwcEfA13SmRksoQMPK7sFRBpDyyEAKoCgKvhXngBVUk8jUi8SdTbrNCVaclSysHSOQKWVSwAzkBsNjHh9RVjWO9cmVFZ+w+tSzd5JIkMAkk7uJd5J93A1MThVHMIuSQu/WncMpZm/Cp0j1IHjOfIE6fejUaS0UUVUFV7vGYtRwvepkk45HI/UCrFV7+1SWNo5FDow3U8jVx7K84bMHjDKcqS+kjcFQ7BSPMYAqzXkcSooVQFUDAUDAAHICs19JPEZLfh8rxNpY6U1DmA7BSQRyODselMuyPnP0ndqfrU3cRN9hCTuDtJJyZvVRyH5jWJrwCvay1DPst/rtp/wC5t/8AnR1+nq/NfYVQeIWmRn7ZP45H6iv0pXDzdx28Zd2lh12dyn4oJR/capOCya7eBueqGM/3BU98uYpAeRRx/dNL+yDZsbUn+oj/AMIrn9rX3O7AZubonnmFfyiPUPhqd/maZ0rtD/plwOnc27fHVcr/AAQfKmlMlxRXdwI43kbZUVmY+igk/oK/KKuW8TZ1Hck9SdyfnX6Z7asRw68I/wDTy/4GFfmlhiuvi6c/J2bdluPvZXCzLkjlImca0J8Q/e6g9CB61+hbS6SVEkjIZHUMrDqCNv8At76/MdfV/oVv3ZJ4Ccxx6XQfhLl9QH7OVzjzJ867ONanjolJnkgeON7aIaGkUsq6g0kxwPNFjUfm86rcRsJWv7V5YUlXTHiYuQ0EkYkeQBMY8bBRqGDgAb4pV27V4r2zeKWRPrckUE6AjQ8YlAGQQfFhyM55fHP0B1GrOBkZweozzoMv2i4EstgkT7TII+5ZDgrcckwfLU256AMelaO0g0IqZLaRjUebHqT6k7/GqdzvdQKeSpK4H7X2aA/2XYfmNMaoKKKKI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8" y="1312245"/>
            <a:ext cx="661988" cy="72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http://iwasanexpatwife.files.wordpress.com/2011/04/extraversion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50" y="385965"/>
            <a:ext cx="654829" cy="85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/>
          <p:nvPr/>
        </p:nvCxnSpPr>
        <p:spPr>
          <a:xfrm>
            <a:off x="525020" y="3429000"/>
            <a:ext cx="7848872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90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04212"/>
            <a:ext cx="4104456" cy="137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2247255"/>
            <a:ext cx="447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smtClean="0">
                <a:latin typeface="Arial" panose="020B0604020202020204" pitchFamily="34" charset="0"/>
                <a:cs typeface="Arial" panose="020B0604020202020204" pitchFamily="34" charset="0"/>
              </a:rPr>
              <a:t>(Robust) Maximum Likelihood</a:t>
            </a:r>
            <a:endParaRPr lang="de-CH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945" y="2737624"/>
            <a:ext cx="4932040" cy="1312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24128" y="2247255"/>
            <a:ext cx="447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smtClean="0">
                <a:latin typeface="Arial" panose="020B0604020202020204" pitchFamily="34" charset="0"/>
                <a:cs typeface="Arial" panose="020B0604020202020204" pitchFamily="34" charset="0"/>
              </a:rPr>
              <a:t>Bayes</a:t>
            </a:r>
            <a:endParaRPr lang="de-CH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46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078" y="528605"/>
            <a:ext cx="418755" cy="61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http://a.rgbimg.com/cache1n8lEo/users/j/ja/jazza/300/2djsV4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963" y="1175978"/>
            <a:ext cx="669314" cy="4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3" descr="https://c2.staticflickr.com/4/3676/11523219954_31c7d2bf76_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963" y="1709267"/>
            <a:ext cx="696986" cy="46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5" descr="http://images.clipartpanda.com/round-clipart-white-round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656" y="2228089"/>
            <a:ext cx="502688" cy="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3563888" y="330263"/>
            <a:ext cx="991488" cy="24975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018" y="3501008"/>
            <a:ext cx="2100875" cy="280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525020" y="3429000"/>
            <a:ext cx="7848872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498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02" y="4405313"/>
            <a:ext cx="73247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525020" y="3429000"/>
            <a:ext cx="7848872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http://www.indiana.edu/~bobweb/r546/images/nined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012" y="918988"/>
            <a:ext cx="124777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H="1">
            <a:off x="5783132" y="990996"/>
            <a:ext cx="72008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86988" y="990996"/>
            <a:ext cx="1332148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486988" y="990996"/>
            <a:ext cx="1296144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847028" y="1029096"/>
            <a:ext cx="972108" cy="1042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555776" y="1570516"/>
            <a:ext cx="213411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 descr="http://www.fluentin3months.com/wp-content/uploads/2009/11/gender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716944"/>
            <a:ext cx="804095" cy="86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dating911.org/wp-content/uploads/2013/08/masc-femmaddow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828" y="1664405"/>
            <a:ext cx="846561" cy="98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40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247255"/>
            <a:ext cx="447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smtClean="0">
                <a:latin typeface="Arial" panose="020B0604020202020204" pitchFamily="34" charset="0"/>
                <a:cs typeface="Arial" panose="020B0604020202020204" pitchFamily="34" charset="0"/>
              </a:rPr>
              <a:t>(Robust) Maximum Likelihood</a:t>
            </a:r>
            <a:endParaRPr lang="de-CH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24128" y="2247255"/>
            <a:ext cx="447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smtClean="0">
                <a:latin typeface="Arial" panose="020B0604020202020204" pitchFamily="34" charset="0"/>
                <a:cs typeface="Arial" panose="020B0604020202020204" pitchFamily="34" charset="0"/>
              </a:rPr>
              <a:t>Bayes</a:t>
            </a:r>
            <a:endParaRPr lang="de-CH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2618176"/>
            <a:ext cx="4572000" cy="21929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1050"/>
              <a:t>MODEL RESULTS</a:t>
            </a:r>
          </a:p>
          <a:p>
            <a:endParaRPr lang="de-CH" sz="1050"/>
          </a:p>
          <a:p>
            <a:r>
              <a:rPr lang="de-CH" sz="1050"/>
              <a:t>                                                    Two-Tailed</a:t>
            </a:r>
          </a:p>
          <a:p>
            <a:r>
              <a:rPr lang="de-CH" sz="1050"/>
              <a:t>                    Estimate       S.E.  Est./S.E.    P-Value</a:t>
            </a:r>
          </a:p>
          <a:p>
            <a:endParaRPr lang="de-CH" sz="1050"/>
          </a:p>
          <a:p>
            <a:r>
              <a:rPr lang="de-CH" sz="1050"/>
              <a:t> INSIGHT  ON</a:t>
            </a:r>
          </a:p>
          <a:p>
            <a:r>
              <a:rPr lang="de-CH" sz="1050"/>
              <a:t>    GENDER             0.994      0.268      3.708      0.000</a:t>
            </a:r>
          </a:p>
          <a:p>
            <a:endParaRPr lang="de-CH" sz="1050"/>
          </a:p>
          <a:p>
            <a:r>
              <a:rPr lang="de-CH" sz="1050"/>
              <a:t> Intercepts</a:t>
            </a:r>
          </a:p>
          <a:p>
            <a:r>
              <a:rPr lang="de-CH" sz="1050"/>
              <a:t>    INSIGHT            2.665      0.373      7.153      0.000</a:t>
            </a:r>
          </a:p>
          <a:p>
            <a:endParaRPr lang="de-CH" sz="1050"/>
          </a:p>
          <a:p>
            <a:r>
              <a:rPr lang="de-CH" sz="1050"/>
              <a:t> Residual Variances</a:t>
            </a:r>
          </a:p>
          <a:p>
            <a:r>
              <a:rPr lang="de-CH" sz="1050"/>
              <a:t>    INSIGHT            3.539      0.264     13.403      0.000</a:t>
            </a:r>
          </a:p>
        </p:txBody>
      </p:sp>
      <p:sp>
        <p:nvSpPr>
          <p:cNvPr id="7" name="Rectangle 6"/>
          <p:cNvSpPr/>
          <p:nvPr/>
        </p:nvSpPr>
        <p:spPr>
          <a:xfrm>
            <a:off x="103671" y="5362522"/>
            <a:ext cx="4572000" cy="12234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/>
              <a:t>STDYX Standardization</a:t>
            </a:r>
          </a:p>
          <a:p>
            <a:endParaRPr lang="en-US" sz="1050"/>
          </a:p>
          <a:p>
            <a:r>
              <a:rPr lang="en-US" sz="1050"/>
              <a:t>                                                    Two-Tailed</a:t>
            </a:r>
          </a:p>
          <a:p>
            <a:r>
              <a:rPr lang="en-US" sz="1050"/>
              <a:t>                    Estimate       S.E.  Est./S.E.    P-Value</a:t>
            </a:r>
          </a:p>
          <a:p>
            <a:endParaRPr lang="en-US" sz="1050"/>
          </a:p>
          <a:p>
            <a:r>
              <a:rPr lang="en-US" sz="1050"/>
              <a:t> INSIGHT  ON</a:t>
            </a:r>
          </a:p>
          <a:p>
            <a:r>
              <a:rPr lang="en-US" sz="1050"/>
              <a:t>    GENDER             0.238      0.063      3.787      0.000</a:t>
            </a:r>
            <a:endParaRPr lang="de-CH" sz="1050"/>
          </a:p>
        </p:txBody>
      </p:sp>
      <p:sp>
        <p:nvSpPr>
          <p:cNvPr id="8" name="Rectangle 7"/>
          <p:cNvSpPr/>
          <p:nvPr/>
        </p:nvSpPr>
        <p:spPr>
          <a:xfrm>
            <a:off x="3923928" y="2618176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1050"/>
              <a:t>MODEL RESULTS</a:t>
            </a:r>
          </a:p>
          <a:p>
            <a:endParaRPr lang="de-CH" sz="1050"/>
          </a:p>
          <a:p>
            <a:r>
              <a:rPr lang="de-CH" sz="1050"/>
              <a:t>                                Posterior  One-Tailed         95% C.I.</a:t>
            </a:r>
          </a:p>
          <a:p>
            <a:r>
              <a:rPr lang="de-CH" sz="1050"/>
              <a:t>                    Estimate       S.D.      P-Value   Lower 2.5%  Upper 2.5%  Significance</a:t>
            </a:r>
          </a:p>
          <a:p>
            <a:endParaRPr lang="de-CH" sz="1050"/>
          </a:p>
          <a:p>
            <a:r>
              <a:rPr lang="de-CH" sz="1050"/>
              <a:t> INSIGHT    ON</a:t>
            </a:r>
          </a:p>
          <a:p>
            <a:r>
              <a:rPr lang="de-CH" sz="1050"/>
              <a:t>    GENDER             0.992       0.253      0.000       0.407       1.376      *</a:t>
            </a:r>
          </a:p>
          <a:p>
            <a:endParaRPr lang="de-CH" sz="1050"/>
          </a:p>
          <a:p>
            <a:r>
              <a:rPr lang="de-CH" sz="1050"/>
              <a:t> Intercepts</a:t>
            </a:r>
          </a:p>
          <a:p>
            <a:r>
              <a:rPr lang="de-CH" sz="1050"/>
              <a:t>    INSIGHT            2.654       0.372      0.000       2.040       3.379      *</a:t>
            </a:r>
          </a:p>
          <a:p>
            <a:endParaRPr lang="de-CH" sz="1050"/>
          </a:p>
          <a:p>
            <a:r>
              <a:rPr lang="de-CH" sz="1050"/>
              <a:t> Residual Variances</a:t>
            </a:r>
          </a:p>
          <a:p>
            <a:r>
              <a:rPr lang="de-CH" sz="1050"/>
              <a:t>    INSIGHT            3.613       0.343      0.000       2.980       4.285      *</a:t>
            </a:r>
          </a:p>
          <a:p>
            <a:endParaRPr lang="de-CH" sz="1050"/>
          </a:p>
          <a:p>
            <a:endParaRPr lang="de-CH" sz="1050"/>
          </a:p>
          <a:p>
            <a:r>
              <a:rPr lang="de-CH" sz="1050"/>
              <a:t>STANDARDIZED MODEL RESULTS</a:t>
            </a:r>
          </a:p>
          <a:p>
            <a:endParaRPr lang="de-CH" sz="1050"/>
          </a:p>
          <a:p>
            <a:endParaRPr lang="de-CH" sz="1050"/>
          </a:p>
          <a:p>
            <a:r>
              <a:rPr lang="de-CH" sz="1050"/>
              <a:t>STDYX Standardization</a:t>
            </a:r>
          </a:p>
          <a:p>
            <a:endParaRPr lang="de-CH" sz="1050"/>
          </a:p>
          <a:p>
            <a:r>
              <a:rPr lang="de-CH" sz="1050"/>
              <a:t>                                Posterior  One-Tailed         95% C.I.</a:t>
            </a:r>
          </a:p>
          <a:p>
            <a:r>
              <a:rPr lang="de-CH" sz="1050"/>
              <a:t>                    Estimate       S.D.      P-Value   Lower 2.5%  Upper 2.5%  Significance</a:t>
            </a:r>
          </a:p>
          <a:p>
            <a:r>
              <a:rPr lang="de-CH" sz="1050"/>
              <a:t> INSIGHT    ON</a:t>
            </a:r>
          </a:p>
          <a:p>
            <a:r>
              <a:rPr lang="de-CH" sz="1050"/>
              <a:t>    GENDER             0.234       0.059      0.000       0.094       0.333      *</a:t>
            </a:r>
          </a:p>
        </p:txBody>
      </p:sp>
    </p:spTree>
    <p:extLst>
      <p:ext uri="{BB962C8B-B14F-4D97-AF65-F5344CB8AC3E}">
        <p14:creationId xmlns:p14="http://schemas.microsoft.com/office/powerpoint/2010/main" val="1403334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25020" y="3429000"/>
            <a:ext cx="7848872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555776" y="1570516"/>
            <a:ext cx="213411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806" y="520059"/>
            <a:ext cx="418755" cy="61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" descr="http://a.rgbimg.com/cache1n8lEo/users/j/ja/jazza/300/2djsV4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91" y="1167432"/>
            <a:ext cx="669314" cy="4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 descr="https://c2.staticflickr.com/4/3676/11523219954_31c7d2bf76_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91" y="1700721"/>
            <a:ext cx="696986" cy="46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5" descr="http://images.clipartpanda.com/round-clipart-white-round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384" y="2219543"/>
            <a:ext cx="502688" cy="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7"/>
          <p:cNvSpPr/>
          <p:nvPr/>
        </p:nvSpPr>
        <p:spPr>
          <a:xfrm>
            <a:off x="1115616" y="321717"/>
            <a:ext cx="991488" cy="24975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238" y="520058"/>
            <a:ext cx="418755" cy="61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1" descr="http://a.rgbimg.com/cache1n8lEo/users/j/ja/jazza/300/2djsV4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123" y="1167431"/>
            <a:ext cx="669314" cy="4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3" descr="https://c2.staticflickr.com/4/3676/11523219954_31c7d2bf76_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123" y="1700720"/>
            <a:ext cx="696986" cy="46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5" descr="http://images.clipartpanda.com/round-clipart-white-round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816" y="2219542"/>
            <a:ext cx="502688" cy="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3"/>
          <p:cNvSpPr/>
          <p:nvPr/>
        </p:nvSpPr>
        <p:spPr>
          <a:xfrm>
            <a:off x="5004048" y="321716"/>
            <a:ext cx="991488" cy="24975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982" y="4333011"/>
            <a:ext cx="70580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6372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On-screen Show (4:3)</PresentationFormat>
  <Paragraphs>78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Edelsbrunner  Peter</dc:creator>
  <cp:lastModifiedBy>Edelsbrunner  Peter</cp:lastModifiedBy>
  <cp:revision>10</cp:revision>
  <dcterms:created xsi:type="dcterms:W3CDTF">2015-08-12T09:52:37Z</dcterms:created>
  <dcterms:modified xsi:type="dcterms:W3CDTF">2015-08-12T23:59:04Z</dcterms:modified>
</cp:coreProperties>
</file>