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58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0"/>
  </p:normalViewPr>
  <p:slideViewPr>
    <p:cSldViewPr snapToGrid="0" snapToObjects="1">
      <p:cViewPr varScale="1">
        <p:scale>
          <a:sx n="103" d="100"/>
          <a:sy n="103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7F5B7-BE18-744D-8387-4DDB83BB6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B4DAE-870B-854D-93BD-EE6BB24F9A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E4563-A531-7147-86E5-A6FBBF5EB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5AF12-64C5-234F-B9D4-DFDE788B8995}" type="datetimeFigureOut">
              <a:rPr lang="en-US" smtClean="0"/>
              <a:t>3/17/19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FE957-A8F0-C745-94FB-6C385F5F9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6DC1F-A069-4D45-8FEF-D0B40022F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4F81-8E61-EA4F-A74F-4C3432DAF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55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463EA-3390-7D4F-85BB-300FD9A1A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35B17-AB5E-F440-91FB-82BB9D35F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0F4EF-36E5-6445-9FF7-AD08D71A8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5AF12-64C5-234F-B9D4-DFDE788B8995}" type="datetimeFigureOut">
              <a:rPr lang="en-US" smtClean="0"/>
              <a:t>3/17/19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75AB1-5F75-3340-A8E6-1A2C8C993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9E79F-B7EB-4049-B56E-7FCB08422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4F81-8E61-EA4F-A74F-4C3432DAF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64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206661-D4F4-BF4E-A096-6BCEF0AF41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F30648-9C52-FA4A-8669-8233A1989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1474F-062A-0B46-A27F-7EC741F47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5AF12-64C5-234F-B9D4-DFDE788B8995}" type="datetimeFigureOut">
              <a:rPr lang="en-US" smtClean="0"/>
              <a:t>3/17/19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E0F31-221C-6445-AC0B-F292BBCD1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E7346-C5C2-454A-A079-1E7014823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4F81-8E61-EA4F-A74F-4C3432DAF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61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1B903-9B04-C34F-ABBB-CC2438785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A21AA-F976-6A49-94C8-800B1D989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46864-0454-BC42-9AA1-3BD587CB3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5AF12-64C5-234F-B9D4-DFDE788B8995}" type="datetimeFigureOut">
              <a:rPr lang="en-US" smtClean="0"/>
              <a:t>3/17/19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12187-F7CC-3243-9E51-C78053235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6B86C-C345-3947-8EDE-27812D62D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4F81-8E61-EA4F-A74F-4C3432DAF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07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4F5FE-2814-DD44-9416-467252C81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5CDDF-8F27-0540-BD6A-8C08FBE45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0AA49-27E6-8347-9A89-3BB792842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5AF12-64C5-234F-B9D4-DFDE788B8995}" type="datetimeFigureOut">
              <a:rPr lang="en-US" smtClean="0"/>
              <a:t>3/17/19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2A074-261E-9341-933C-3F0B5654A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FF3CC-0D3E-4341-B64E-0B03A22CF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4F81-8E61-EA4F-A74F-4C3432DAF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72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96DD3-AEA7-7F48-9125-C3F859120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91408-90E1-0A4A-A1B0-5058F131BC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BD0AEA-A4ED-2D48-8D77-02D8E6188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DC69DE-8C52-E240-80E2-98B6184D3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5AF12-64C5-234F-B9D4-DFDE788B8995}" type="datetimeFigureOut">
              <a:rPr lang="en-US" smtClean="0"/>
              <a:t>3/17/19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312E7-8474-BE40-B440-4D2F5FF0A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32C03E-B96D-184A-8E55-F5E8492CE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4F81-8E61-EA4F-A74F-4C3432DAF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6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5536B-B466-1D4F-9183-F19DF8858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08849-AE99-584F-A675-EBF0502E6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B798F2-D95A-784A-A319-7FA42B31B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AD290B-A430-2F4B-B433-924C30B76F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5DC289-03FC-C644-8B3B-E04045EDC4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62B384-52E1-2946-A55B-5B27B675E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5AF12-64C5-234F-B9D4-DFDE788B8995}" type="datetimeFigureOut">
              <a:rPr lang="en-US" smtClean="0"/>
              <a:t>3/17/19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D7BE23-71C1-534E-9DEE-0964F4E3D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52DE00-C734-634A-9FA4-C3C9C4AAA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4F81-8E61-EA4F-A74F-4C3432DAF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3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4BC33-7620-7444-8793-556B329B0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310E66-25C4-A94F-9E96-F05DD9591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5AF12-64C5-234F-B9D4-DFDE788B8995}" type="datetimeFigureOut">
              <a:rPr lang="en-US" smtClean="0"/>
              <a:t>3/17/19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28A29A-3E59-3F46-95C6-163B612C9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7778A8-EA50-DD44-8A14-CBB9E2C8B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4F81-8E61-EA4F-A74F-4C3432DAF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53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E42DB6-2289-2C40-8AB7-8B95C0D90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5AF12-64C5-234F-B9D4-DFDE788B8995}" type="datetimeFigureOut">
              <a:rPr lang="en-US" smtClean="0"/>
              <a:t>3/17/19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18FD6F-099F-494E-951C-64D28547F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6A04B7-26CF-5247-9724-39896A90F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4F81-8E61-EA4F-A74F-4C3432DAF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603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66772-4E49-DD4A-990F-94CCA9AF3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F6FEA-BB16-564B-BA10-A3F19803C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C452E0-FFC2-FE41-A9D9-CBD248F1C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41CF0A-602F-2A4F-8BA7-3E5BDDDB7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5AF12-64C5-234F-B9D4-DFDE788B8995}" type="datetimeFigureOut">
              <a:rPr lang="en-US" smtClean="0"/>
              <a:t>3/17/19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4FAE88-B485-964A-AD7C-C9047DE29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27D9D-D2FE-2A45-8516-193272BFB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4F81-8E61-EA4F-A74F-4C3432DAF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93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33D80-2767-7142-8DC9-F06B9D1C3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2DAE04-075D-FE46-AD92-243AF291D8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C31960-B36D-5D43-AA5E-B290ECE65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C2558-6152-5D41-AD06-DA15BCD6C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5AF12-64C5-234F-B9D4-DFDE788B8995}" type="datetimeFigureOut">
              <a:rPr lang="en-US" smtClean="0"/>
              <a:t>3/17/19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4D750D-45A3-4F4A-ACC9-3518AE245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A0E60E-5B4F-4D46-A105-F482335C8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4F81-8E61-EA4F-A74F-4C3432DAF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AE4D71-1E27-F54C-8815-2E9911F93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202E6-88E3-A54C-BCF3-DE938EF3D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35114-15C6-FE4C-B401-BD5DB17402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5AF12-64C5-234F-B9D4-DFDE788B8995}" type="datetimeFigureOut">
              <a:rPr lang="en-US" smtClean="0"/>
              <a:t>3/17/19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0347B-F1BF-3C44-9FEF-11F5092742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B5E3E-A843-9E41-B0FC-6B4639B1F8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E4F81-8E61-EA4F-A74F-4C3432DAF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98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5C2C21-B112-F944-9CCC-73A00254B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158750"/>
            <a:ext cx="11379200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702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5C2C21-B112-F944-9CCC-73A00254B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158750"/>
            <a:ext cx="11379200" cy="65405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4D4D7CD-FBF2-AA4B-B2B9-BC406E353038}"/>
              </a:ext>
            </a:extLst>
          </p:cNvPr>
          <p:cNvSpPr/>
          <p:nvPr/>
        </p:nvSpPr>
        <p:spPr>
          <a:xfrm>
            <a:off x="621314" y="1662370"/>
            <a:ext cx="10932254" cy="25265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23A702-0EC1-7F48-B30B-86A4B5512333}"/>
              </a:ext>
            </a:extLst>
          </p:cNvPr>
          <p:cNvSpPr/>
          <p:nvPr/>
        </p:nvSpPr>
        <p:spPr>
          <a:xfrm>
            <a:off x="638432" y="1823413"/>
            <a:ext cx="812070" cy="5066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274DE1-16D0-1E4A-ABE8-1807B0CC2790}"/>
              </a:ext>
            </a:extLst>
          </p:cNvPr>
          <p:cNvSpPr/>
          <p:nvPr/>
        </p:nvSpPr>
        <p:spPr>
          <a:xfrm>
            <a:off x="1739557" y="1823412"/>
            <a:ext cx="812070" cy="5066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25E017-6114-9345-B9D1-81258A90B1A2}"/>
              </a:ext>
            </a:extLst>
          </p:cNvPr>
          <p:cNvSpPr/>
          <p:nvPr/>
        </p:nvSpPr>
        <p:spPr>
          <a:xfrm>
            <a:off x="2840682" y="1823411"/>
            <a:ext cx="812070" cy="5066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41E643-3C3E-E440-A732-ECB0520DA7BB}"/>
              </a:ext>
            </a:extLst>
          </p:cNvPr>
          <p:cNvSpPr/>
          <p:nvPr/>
        </p:nvSpPr>
        <p:spPr>
          <a:xfrm>
            <a:off x="3941807" y="1823410"/>
            <a:ext cx="812070" cy="5066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5340E5-DF76-3C45-B4A1-B81EAADC90F0}"/>
              </a:ext>
            </a:extLst>
          </p:cNvPr>
          <p:cNvSpPr/>
          <p:nvPr/>
        </p:nvSpPr>
        <p:spPr>
          <a:xfrm>
            <a:off x="5042932" y="1823409"/>
            <a:ext cx="812070" cy="5066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0A6021-F536-AE40-A75C-1182DCC286DD}"/>
              </a:ext>
            </a:extLst>
          </p:cNvPr>
          <p:cNvSpPr/>
          <p:nvPr/>
        </p:nvSpPr>
        <p:spPr>
          <a:xfrm>
            <a:off x="6144057" y="1823412"/>
            <a:ext cx="812070" cy="5066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2E6C61-AC22-BF43-95EF-5C5C281BC9C6}"/>
              </a:ext>
            </a:extLst>
          </p:cNvPr>
          <p:cNvSpPr/>
          <p:nvPr/>
        </p:nvSpPr>
        <p:spPr>
          <a:xfrm>
            <a:off x="7245182" y="1823411"/>
            <a:ext cx="812070" cy="5066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4E1CB0-5BED-F442-A9DC-83BBD2D04648}"/>
              </a:ext>
            </a:extLst>
          </p:cNvPr>
          <p:cNvSpPr/>
          <p:nvPr/>
        </p:nvSpPr>
        <p:spPr>
          <a:xfrm>
            <a:off x="8346307" y="1823410"/>
            <a:ext cx="812070" cy="5066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421E42-6775-4547-876C-42199DC18491}"/>
              </a:ext>
            </a:extLst>
          </p:cNvPr>
          <p:cNvSpPr/>
          <p:nvPr/>
        </p:nvSpPr>
        <p:spPr>
          <a:xfrm>
            <a:off x="9447432" y="1823409"/>
            <a:ext cx="812070" cy="5066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2DB032-805C-EB41-9C66-B307010E1115}"/>
              </a:ext>
            </a:extLst>
          </p:cNvPr>
          <p:cNvSpPr/>
          <p:nvPr/>
        </p:nvSpPr>
        <p:spPr>
          <a:xfrm>
            <a:off x="10548557" y="1823408"/>
            <a:ext cx="812070" cy="5066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531FFD-B0D3-304D-A153-72760DD6DE28}"/>
              </a:ext>
            </a:extLst>
          </p:cNvPr>
          <p:cNvSpPr/>
          <p:nvPr/>
        </p:nvSpPr>
        <p:spPr>
          <a:xfrm>
            <a:off x="638432" y="2669459"/>
            <a:ext cx="812070" cy="5066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2DD5C5-0CC0-E545-BE93-3EE4AA13D455}"/>
              </a:ext>
            </a:extLst>
          </p:cNvPr>
          <p:cNvSpPr/>
          <p:nvPr/>
        </p:nvSpPr>
        <p:spPr>
          <a:xfrm>
            <a:off x="1739557" y="2669458"/>
            <a:ext cx="812070" cy="5066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5719AF-1D73-4B4D-86D6-8CD34C747EA5}"/>
              </a:ext>
            </a:extLst>
          </p:cNvPr>
          <p:cNvSpPr/>
          <p:nvPr/>
        </p:nvSpPr>
        <p:spPr>
          <a:xfrm>
            <a:off x="2840682" y="2669457"/>
            <a:ext cx="812070" cy="5066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98E552-20C1-FD44-A251-1C345392BD7D}"/>
              </a:ext>
            </a:extLst>
          </p:cNvPr>
          <p:cNvSpPr/>
          <p:nvPr/>
        </p:nvSpPr>
        <p:spPr>
          <a:xfrm>
            <a:off x="3941807" y="2669456"/>
            <a:ext cx="812070" cy="5066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25B032-5644-1A4A-B998-339DE8D3E607}"/>
              </a:ext>
            </a:extLst>
          </p:cNvPr>
          <p:cNvSpPr/>
          <p:nvPr/>
        </p:nvSpPr>
        <p:spPr>
          <a:xfrm>
            <a:off x="5042932" y="2669455"/>
            <a:ext cx="812070" cy="5066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7C47DD8-9974-794F-A2DA-CCF7C85E82D9}"/>
              </a:ext>
            </a:extLst>
          </p:cNvPr>
          <p:cNvSpPr/>
          <p:nvPr/>
        </p:nvSpPr>
        <p:spPr>
          <a:xfrm>
            <a:off x="6144057" y="2669458"/>
            <a:ext cx="812070" cy="5066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7D0DAE-4B5F-F044-A960-339728E572A9}"/>
              </a:ext>
            </a:extLst>
          </p:cNvPr>
          <p:cNvSpPr/>
          <p:nvPr/>
        </p:nvSpPr>
        <p:spPr>
          <a:xfrm>
            <a:off x="7245182" y="2669457"/>
            <a:ext cx="812070" cy="5066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B8F56EB-CB65-994E-B21C-B3B97EC2B4F9}"/>
              </a:ext>
            </a:extLst>
          </p:cNvPr>
          <p:cNvSpPr/>
          <p:nvPr/>
        </p:nvSpPr>
        <p:spPr>
          <a:xfrm>
            <a:off x="8346307" y="2669456"/>
            <a:ext cx="812070" cy="5066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4A291D-547E-334C-A6A2-E65A7429996B}"/>
              </a:ext>
            </a:extLst>
          </p:cNvPr>
          <p:cNvSpPr/>
          <p:nvPr/>
        </p:nvSpPr>
        <p:spPr>
          <a:xfrm>
            <a:off x="9447432" y="2669455"/>
            <a:ext cx="812070" cy="5066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00A8CC8-7238-2B4A-ABE3-3759BB77845F}"/>
              </a:ext>
            </a:extLst>
          </p:cNvPr>
          <p:cNvSpPr/>
          <p:nvPr/>
        </p:nvSpPr>
        <p:spPr>
          <a:xfrm>
            <a:off x="10548557" y="2669454"/>
            <a:ext cx="812070" cy="5066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9D65E4F-F58E-DB49-9446-C62647797213}"/>
              </a:ext>
            </a:extLst>
          </p:cNvPr>
          <p:cNvSpPr/>
          <p:nvPr/>
        </p:nvSpPr>
        <p:spPr>
          <a:xfrm>
            <a:off x="638432" y="3527859"/>
            <a:ext cx="812070" cy="5066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A4A8FB5-CEAF-B640-9A5E-CFD1D555FD7A}"/>
              </a:ext>
            </a:extLst>
          </p:cNvPr>
          <p:cNvSpPr/>
          <p:nvPr/>
        </p:nvSpPr>
        <p:spPr>
          <a:xfrm>
            <a:off x="1739557" y="3527858"/>
            <a:ext cx="812070" cy="5066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52D4E2-FEF5-6F47-97C1-09CCDDDD4798}"/>
              </a:ext>
            </a:extLst>
          </p:cNvPr>
          <p:cNvSpPr/>
          <p:nvPr/>
        </p:nvSpPr>
        <p:spPr>
          <a:xfrm>
            <a:off x="2840682" y="3527857"/>
            <a:ext cx="812070" cy="5066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BBFF5E0-707E-514B-9AEE-F285A3FDD454}"/>
              </a:ext>
            </a:extLst>
          </p:cNvPr>
          <p:cNvSpPr/>
          <p:nvPr/>
        </p:nvSpPr>
        <p:spPr>
          <a:xfrm>
            <a:off x="3941807" y="3527856"/>
            <a:ext cx="812070" cy="5066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1405D4D-273F-2C4F-AAC6-A7658B9BFB55}"/>
              </a:ext>
            </a:extLst>
          </p:cNvPr>
          <p:cNvSpPr/>
          <p:nvPr/>
        </p:nvSpPr>
        <p:spPr>
          <a:xfrm>
            <a:off x="5042932" y="3527855"/>
            <a:ext cx="812070" cy="5066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BCDE442-9E05-4745-9A5D-0420D5905CB3}"/>
              </a:ext>
            </a:extLst>
          </p:cNvPr>
          <p:cNvSpPr/>
          <p:nvPr/>
        </p:nvSpPr>
        <p:spPr>
          <a:xfrm>
            <a:off x="6144057" y="3527858"/>
            <a:ext cx="812070" cy="5066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51B3B8A-48AC-A04C-A281-CAF346BD8CE2}"/>
              </a:ext>
            </a:extLst>
          </p:cNvPr>
          <p:cNvSpPr/>
          <p:nvPr/>
        </p:nvSpPr>
        <p:spPr>
          <a:xfrm>
            <a:off x="7245182" y="3527857"/>
            <a:ext cx="812070" cy="5066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D51AC8-0059-1E43-817D-3F84C997935E}"/>
              </a:ext>
            </a:extLst>
          </p:cNvPr>
          <p:cNvSpPr/>
          <p:nvPr/>
        </p:nvSpPr>
        <p:spPr>
          <a:xfrm>
            <a:off x="8346307" y="3527856"/>
            <a:ext cx="812070" cy="5066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40DC839-0853-114C-A6A2-E7CEEA6890FC}"/>
              </a:ext>
            </a:extLst>
          </p:cNvPr>
          <p:cNvSpPr/>
          <p:nvPr/>
        </p:nvSpPr>
        <p:spPr>
          <a:xfrm>
            <a:off x="9447432" y="3527855"/>
            <a:ext cx="812070" cy="5066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DBC7694-F85D-4D4C-9520-B3594664CEEB}"/>
              </a:ext>
            </a:extLst>
          </p:cNvPr>
          <p:cNvSpPr/>
          <p:nvPr/>
        </p:nvSpPr>
        <p:spPr>
          <a:xfrm>
            <a:off x="10548557" y="3527854"/>
            <a:ext cx="812070" cy="5066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85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5C2C21-B112-F944-9CCC-73A00254B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158750"/>
            <a:ext cx="11379200" cy="65405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4D4D7CD-FBF2-AA4B-B2B9-BC406E353038}"/>
              </a:ext>
            </a:extLst>
          </p:cNvPr>
          <p:cNvSpPr/>
          <p:nvPr/>
        </p:nvSpPr>
        <p:spPr>
          <a:xfrm>
            <a:off x="621314" y="1662370"/>
            <a:ext cx="10932254" cy="25265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23A702-0EC1-7F48-B30B-86A4B5512333}"/>
              </a:ext>
            </a:extLst>
          </p:cNvPr>
          <p:cNvSpPr/>
          <p:nvPr/>
        </p:nvSpPr>
        <p:spPr>
          <a:xfrm>
            <a:off x="638432" y="1823413"/>
            <a:ext cx="812070" cy="5066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1,000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274DE1-16D0-1E4A-ABE8-1807B0CC2790}"/>
              </a:ext>
            </a:extLst>
          </p:cNvPr>
          <p:cNvSpPr/>
          <p:nvPr/>
        </p:nvSpPr>
        <p:spPr>
          <a:xfrm>
            <a:off x="1739557" y="1823412"/>
            <a:ext cx="812070" cy="5066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25E017-6114-9345-B9D1-81258A90B1A2}"/>
              </a:ext>
            </a:extLst>
          </p:cNvPr>
          <p:cNvSpPr/>
          <p:nvPr/>
        </p:nvSpPr>
        <p:spPr>
          <a:xfrm>
            <a:off x="2840682" y="1823411"/>
            <a:ext cx="812070" cy="5066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41E643-3C3E-E440-A732-ECB0520DA7BB}"/>
              </a:ext>
            </a:extLst>
          </p:cNvPr>
          <p:cNvSpPr/>
          <p:nvPr/>
        </p:nvSpPr>
        <p:spPr>
          <a:xfrm>
            <a:off x="3941807" y="1823410"/>
            <a:ext cx="812070" cy="5066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5340E5-DF76-3C45-B4A1-B81EAADC90F0}"/>
              </a:ext>
            </a:extLst>
          </p:cNvPr>
          <p:cNvSpPr/>
          <p:nvPr/>
        </p:nvSpPr>
        <p:spPr>
          <a:xfrm>
            <a:off x="5042932" y="1823409"/>
            <a:ext cx="812070" cy="5066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0A6021-F536-AE40-A75C-1182DCC286DD}"/>
              </a:ext>
            </a:extLst>
          </p:cNvPr>
          <p:cNvSpPr/>
          <p:nvPr/>
        </p:nvSpPr>
        <p:spPr>
          <a:xfrm>
            <a:off x="6144057" y="1823412"/>
            <a:ext cx="812070" cy="5066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2E6C61-AC22-BF43-95EF-5C5C281BC9C6}"/>
              </a:ext>
            </a:extLst>
          </p:cNvPr>
          <p:cNvSpPr/>
          <p:nvPr/>
        </p:nvSpPr>
        <p:spPr>
          <a:xfrm>
            <a:off x="7245182" y="1823411"/>
            <a:ext cx="812070" cy="5066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4E1CB0-5BED-F442-A9DC-83BBD2D04648}"/>
              </a:ext>
            </a:extLst>
          </p:cNvPr>
          <p:cNvSpPr/>
          <p:nvPr/>
        </p:nvSpPr>
        <p:spPr>
          <a:xfrm>
            <a:off x="8346307" y="1823410"/>
            <a:ext cx="812070" cy="5066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421E42-6775-4547-876C-42199DC18491}"/>
              </a:ext>
            </a:extLst>
          </p:cNvPr>
          <p:cNvSpPr/>
          <p:nvPr/>
        </p:nvSpPr>
        <p:spPr>
          <a:xfrm>
            <a:off x="9447432" y="1823409"/>
            <a:ext cx="812070" cy="5066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2DB032-805C-EB41-9C66-B307010E1115}"/>
              </a:ext>
            </a:extLst>
          </p:cNvPr>
          <p:cNvSpPr/>
          <p:nvPr/>
        </p:nvSpPr>
        <p:spPr>
          <a:xfrm>
            <a:off x="10548557" y="1823408"/>
            <a:ext cx="812070" cy="5066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531FFD-B0D3-304D-A153-72760DD6DE28}"/>
              </a:ext>
            </a:extLst>
          </p:cNvPr>
          <p:cNvSpPr/>
          <p:nvPr/>
        </p:nvSpPr>
        <p:spPr>
          <a:xfrm>
            <a:off x="638432" y="2669459"/>
            <a:ext cx="812070" cy="5066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2DD5C5-0CC0-E545-BE93-3EE4AA13D455}"/>
              </a:ext>
            </a:extLst>
          </p:cNvPr>
          <p:cNvSpPr/>
          <p:nvPr/>
        </p:nvSpPr>
        <p:spPr>
          <a:xfrm>
            <a:off x="1739557" y="2669458"/>
            <a:ext cx="812070" cy="5066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5719AF-1D73-4B4D-86D6-8CD34C747EA5}"/>
              </a:ext>
            </a:extLst>
          </p:cNvPr>
          <p:cNvSpPr/>
          <p:nvPr/>
        </p:nvSpPr>
        <p:spPr>
          <a:xfrm>
            <a:off x="2840682" y="2669457"/>
            <a:ext cx="812070" cy="5066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98E552-20C1-FD44-A251-1C345392BD7D}"/>
              </a:ext>
            </a:extLst>
          </p:cNvPr>
          <p:cNvSpPr/>
          <p:nvPr/>
        </p:nvSpPr>
        <p:spPr>
          <a:xfrm>
            <a:off x="3941807" y="2669456"/>
            <a:ext cx="812070" cy="5066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25B032-5644-1A4A-B998-339DE8D3E607}"/>
              </a:ext>
            </a:extLst>
          </p:cNvPr>
          <p:cNvSpPr/>
          <p:nvPr/>
        </p:nvSpPr>
        <p:spPr>
          <a:xfrm>
            <a:off x="5042932" y="2669455"/>
            <a:ext cx="812070" cy="5066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7C47DD8-9974-794F-A2DA-CCF7C85E82D9}"/>
              </a:ext>
            </a:extLst>
          </p:cNvPr>
          <p:cNvSpPr/>
          <p:nvPr/>
        </p:nvSpPr>
        <p:spPr>
          <a:xfrm>
            <a:off x="6144057" y="2669458"/>
            <a:ext cx="812070" cy="5066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7D0DAE-4B5F-F044-A960-339728E572A9}"/>
              </a:ext>
            </a:extLst>
          </p:cNvPr>
          <p:cNvSpPr/>
          <p:nvPr/>
        </p:nvSpPr>
        <p:spPr>
          <a:xfrm>
            <a:off x="7245182" y="2669457"/>
            <a:ext cx="812070" cy="5066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B8F56EB-CB65-994E-B21C-B3B97EC2B4F9}"/>
              </a:ext>
            </a:extLst>
          </p:cNvPr>
          <p:cNvSpPr/>
          <p:nvPr/>
        </p:nvSpPr>
        <p:spPr>
          <a:xfrm>
            <a:off x="8346307" y="2669456"/>
            <a:ext cx="812070" cy="5066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4A291D-547E-334C-A6A2-E65A7429996B}"/>
              </a:ext>
            </a:extLst>
          </p:cNvPr>
          <p:cNvSpPr/>
          <p:nvPr/>
        </p:nvSpPr>
        <p:spPr>
          <a:xfrm>
            <a:off x="9447432" y="2669455"/>
            <a:ext cx="812070" cy="5066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00A8CC8-7238-2B4A-ABE3-3759BB77845F}"/>
              </a:ext>
            </a:extLst>
          </p:cNvPr>
          <p:cNvSpPr/>
          <p:nvPr/>
        </p:nvSpPr>
        <p:spPr>
          <a:xfrm>
            <a:off x="10548557" y="2669454"/>
            <a:ext cx="812070" cy="5066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9D65E4F-F58E-DB49-9446-C62647797213}"/>
              </a:ext>
            </a:extLst>
          </p:cNvPr>
          <p:cNvSpPr/>
          <p:nvPr/>
        </p:nvSpPr>
        <p:spPr>
          <a:xfrm>
            <a:off x="638432" y="3527859"/>
            <a:ext cx="812070" cy="5066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A4A8FB5-CEAF-B640-9A5E-CFD1D555FD7A}"/>
              </a:ext>
            </a:extLst>
          </p:cNvPr>
          <p:cNvSpPr/>
          <p:nvPr/>
        </p:nvSpPr>
        <p:spPr>
          <a:xfrm>
            <a:off x="1739557" y="3527858"/>
            <a:ext cx="812070" cy="5066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52D4E2-FEF5-6F47-97C1-09CCDDDD4798}"/>
              </a:ext>
            </a:extLst>
          </p:cNvPr>
          <p:cNvSpPr/>
          <p:nvPr/>
        </p:nvSpPr>
        <p:spPr>
          <a:xfrm>
            <a:off x="2840682" y="3527857"/>
            <a:ext cx="812070" cy="5066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BBFF5E0-707E-514B-9AEE-F285A3FDD454}"/>
              </a:ext>
            </a:extLst>
          </p:cNvPr>
          <p:cNvSpPr/>
          <p:nvPr/>
        </p:nvSpPr>
        <p:spPr>
          <a:xfrm>
            <a:off x="3941807" y="3527856"/>
            <a:ext cx="812070" cy="5066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1405D4D-273F-2C4F-AAC6-A7658B9BFB55}"/>
              </a:ext>
            </a:extLst>
          </p:cNvPr>
          <p:cNvSpPr/>
          <p:nvPr/>
        </p:nvSpPr>
        <p:spPr>
          <a:xfrm>
            <a:off x="5042932" y="3527855"/>
            <a:ext cx="812070" cy="5066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BCDE442-9E05-4745-9A5D-0420D5905CB3}"/>
              </a:ext>
            </a:extLst>
          </p:cNvPr>
          <p:cNvSpPr/>
          <p:nvPr/>
        </p:nvSpPr>
        <p:spPr>
          <a:xfrm>
            <a:off x="6144057" y="3527858"/>
            <a:ext cx="812070" cy="5066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51B3B8A-48AC-A04C-A281-CAF346BD8CE2}"/>
              </a:ext>
            </a:extLst>
          </p:cNvPr>
          <p:cNvSpPr/>
          <p:nvPr/>
        </p:nvSpPr>
        <p:spPr>
          <a:xfrm>
            <a:off x="7245182" y="3527857"/>
            <a:ext cx="812070" cy="5066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D51AC8-0059-1E43-817D-3F84C997935E}"/>
              </a:ext>
            </a:extLst>
          </p:cNvPr>
          <p:cNvSpPr/>
          <p:nvPr/>
        </p:nvSpPr>
        <p:spPr>
          <a:xfrm>
            <a:off x="8346307" y="3527856"/>
            <a:ext cx="812070" cy="5066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40DC839-0853-114C-A6A2-E7CEEA6890FC}"/>
              </a:ext>
            </a:extLst>
          </p:cNvPr>
          <p:cNvSpPr/>
          <p:nvPr/>
        </p:nvSpPr>
        <p:spPr>
          <a:xfrm>
            <a:off x="9447432" y="3527855"/>
            <a:ext cx="812070" cy="5066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DBC7694-F85D-4D4C-9520-B3594664CEEB}"/>
              </a:ext>
            </a:extLst>
          </p:cNvPr>
          <p:cNvSpPr/>
          <p:nvPr/>
        </p:nvSpPr>
        <p:spPr>
          <a:xfrm>
            <a:off x="10548557" y="3527854"/>
            <a:ext cx="812070" cy="5066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17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5C2C21-B112-F944-9CCC-73A00254B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158750"/>
            <a:ext cx="11379200" cy="65405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4D4D7CD-FBF2-AA4B-B2B9-BC406E353038}"/>
              </a:ext>
            </a:extLst>
          </p:cNvPr>
          <p:cNvSpPr/>
          <p:nvPr/>
        </p:nvSpPr>
        <p:spPr>
          <a:xfrm>
            <a:off x="621314" y="1662370"/>
            <a:ext cx="10932254" cy="25265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531FFD-B0D3-304D-A153-72760DD6DE28}"/>
              </a:ext>
            </a:extLst>
          </p:cNvPr>
          <p:cNvSpPr/>
          <p:nvPr/>
        </p:nvSpPr>
        <p:spPr>
          <a:xfrm>
            <a:off x="638432" y="2669459"/>
            <a:ext cx="812070" cy="5066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1,000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2DD5C5-0CC0-E545-BE93-3EE4AA13D455}"/>
              </a:ext>
            </a:extLst>
          </p:cNvPr>
          <p:cNvSpPr/>
          <p:nvPr/>
        </p:nvSpPr>
        <p:spPr>
          <a:xfrm>
            <a:off x="1739557" y="2669458"/>
            <a:ext cx="812070" cy="5066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1,000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5719AF-1D73-4B4D-86D6-8CD34C747EA5}"/>
              </a:ext>
            </a:extLst>
          </p:cNvPr>
          <p:cNvSpPr/>
          <p:nvPr/>
        </p:nvSpPr>
        <p:spPr>
          <a:xfrm>
            <a:off x="2840682" y="2669457"/>
            <a:ext cx="812070" cy="5066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1,000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98E552-20C1-FD44-A251-1C345392BD7D}"/>
              </a:ext>
            </a:extLst>
          </p:cNvPr>
          <p:cNvSpPr/>
          <p:nvPr/>
        </p:nvSpPr>
        <p:spPr>
          <a:xfrm>
            <a:off x="3941807" y="2669456"/>
            <a:ext cx="812070" cy="5066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1,000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25B032-5644-1A4A-B998-339DE8D3E607}"/>
              </a:ext>
            </a:extLst>
          </p:cNvPr>
          <p:cNvSpPr/>
          <p:nvPr/>
        </p:nvSpPr>
        <p:spPr>
          <a:xfrm>
            <a:off x="5042932" y="2669455"/>
            <a:ext cx="812070" cy="5066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1,000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7C47DD8-9974-794F-A2DA-CCF7C85E82D9}"/>
              </a:ext>
            </a:extLst>
          </p:cNvPr>
          <p:cNvSpPr/>
          <p:nvPr/>
        </p:nvSpPr>
        <p:spPr>
          <a:xfrm>
            <a:off x="6144057" y="2669458"/>
            <a:ext cx="812070" cy="5066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1,000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7D0DAE-4B5F-F044-A960-339728E572A9}"/>
              </a:ext>
            </a:extLst>
          </p:cNvPr>
          <p:cNvSpPr/>
          <p:nvPr/>
        </p:nvSpPr>
        <p:spPr>
          <a:xfrm>
            <a:off x="7245182" y="2669457"/>
            <a:ext cx="812070" cy="5066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1,000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B8F56EB-CB65-994E-B21C-B3B97EC2B4F9}"/>
              </a:ext>
            </a:extLst>
          </p:cNvPr>
          <p:cNvSpPr/>
          <p:nvPr/>
        </p:nvSpPr>
        <p:spPr>
          <a:xfrm>
            <a:off x="8346307" y="2669456"/>
            <a:ext cx="812070" cy="5066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1,000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4A291D-547E-334C-A6A2-E65A7429996B}"/>
              </a:ext>
            </a:extLst>
          </p:cNvPr>
          <p:cNvSpPr/>
          <p:nvPr/>
        </p:nvSpPr>
        <p:spPr>
          <a:xfrm>
            <a:off x="9447432" y="2669455"/>
            <a:ext cx="812070" cy="5066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1,000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00A8CC8-7238-2B4A-ABE3-3759BB77845F}"/>
              </a:ext>
            </a:extLst>
          </p:cNvPr>
          <p:cNvSpPr/>
          <p:nvPr/>
        </p:nvSpPr>
        <p:spPr>
          <a:xfrm>
            <a:off x="10548557" y="2669454"/>
            <a:ext cx="812070" cy="5066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1,000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BD1FAD3-AA37-9D48-9F84-6B303B8D3271}"/>
              </a:ext>
            </a:extLst>
          </p:cNvPr>
          <p:cNvSpPr txBox="1"/>
          <p:nvPr/>
        </p:nvSpPr>
        <p:spPr>
          <a:xfrm>
            <a:off x="1449492" y="2738101"/>
            <a:ext cx="194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35E075-9259-6947-8D26-4919FDA373DB}"/>
              </a:ext>
            </a:extLst>
          </p:cNvPr>
          <p:cNvSpPr txBox="1"/>
          <p:nvPr/>
        </p:nvSpPr>
        <p:spPr>
          <a:xfrm>
            <a:off x="2538263" y="2738101"/>
            <a:ext cx="194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616435-6517-4242-AF0A-361E7442C75D}"/>
              </a:ext>
            </a:extLst>
          </p:cNvPr>
          <p:cNvSpPr txBox="1"/>
          <p:nvPr/>
        </p:nvSpPr>
        <p:spPr>
          <a:xfrm>
            <a:off x="3652752" y="2739331"/>
            <a:ext cx="194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629D82D-4CC4-FE43-ADDC-811B55E29823}"/>
              </a:ext>
            </a:extLst>
          </p:cNvPr>
          <p:cNvSpPr txBox="1"/>
          <p:nvPr/>
        </p:nvSpPr>
        <p:spPr>
          <a:xfrm>
            <a:off x="4741523" y="2739331"/>
            <a:ext cx="194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A90DFEB-08D6-C645-906D-2DB51828CA6C}"/>
              </a:ext>
            </a:extLst>
          </p:cNvPr>
          <p:cNvSpPr txBox="1"/>
          <p:nvPr/>
        </p:nvSpPr>
        <p:spPr>
          <a:xfrm>
            <a:off x="5867356" y="2752910"/>
            <a:ext cx="194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F98B2A2-F2EC-0E46-95D3-9C1EF88D3454}"/>
              </a:ext>
            </a:extLst>
          </p:cNvPr>
          <p:cNvSpPr txBox="1"/>
          <p:nvPr/>
        </p:nvSpPr>
        <p:spPr>
          <a:xfrm>
            <a:off x="6956127" y="2752910"/>
            <a:ext cx="194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D276531-C961-0149-9CD1-E6FFA89ABBDA}"/>
              </a:ext>
            </a:extLst>
          </p:cNvPr>
          <p:cNvSpPr txBox="1"/>
          <p:nvPr/>
        </p:nvSpPr>
        <p:spPr>
          <a:xfrm>
            <a:off x="8059677" y="2742076"/>
            <a:ext cx="194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4E9FE8A-15D5-FB4A-AAE0-8416A9CCAF5B}"/>
              </a:ext>
            </a:extLst>
          </p:cNvPr>
          <p:cNvSpPr txBox="1"/>
          <p:nvPr/>
        </p:nvSpPr>
        <p:spPr>
          <a:xfrm>
            <a:off x="9148448" y="2742076"/>
            <a:ext cx="194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DA376B6-6B57-2941-869A-CD05CB6E3839}"/>
              </a:ext>
            </a:extLst>
          </p:cNvPr>
          <p:cNvSpPr txBox="1"/>
          <p:nvPr/>
        </p:nvSpPr>
        <p:spPr>
          <a:xfrm>
            <a:off x="10278034" y="2738101"/>
            <a:ext cx="194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DAB585-9C19-3A4A-808B-9091ADF552AB}"/>
              </a:ext>
            </a:extLst>
          </p:cNvPr>
          <p:cNvSpPr txBox="1"/>
          <p:nvPr/>
        </p:nvSpPr>
        <p:spPr>
          <a:xfrm>
            <a:off x="11366805" y="2738101"/>
            <a:ext cx="194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DE79397-D163-F745-81A7-FC299EAD56D2}"/>
              </a:ext>
            </a:extLst>
          </p:cNvPr>
          <p:cNvSpPr/>
          <p:nvPr/>
        </p:nvSpPr>
        <p:spPr>
          <a:xfrm>
            <a:off x="637829" y="3527852"/>
            <a:ext cx="812070" cy="5066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1,000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A1C04E3-D161-274D-944A-1B3308A55FB2}"/>
              </a:ext>
            </a:extLst>
          </p:cNvPr>
          <p:cNvSpPr/>
          <p:nvPr/>
        </p:nvSpPr>
        <p:spPr>
          <a:xfrm>
            <a:off x="1738954" y="3527851"/>
            <a:ext cx="812070" cy="5066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1,000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91625D2-7988-A244-B9D2-245636B36C9E}"/>
              </a:ext>
            </a:extLst>
          </p:cNvPr>
          <p:cNvSpPr/>
          <p:nvPr/>
        </p:nvSpPr>
        <p:spPr>
          <a:xfrm>
            <a:off x="2840079" y="3527850"/>
            <a:ext cx="812070" cy="5066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1,000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E6E713F-A5F8-354A-8A1B-16756D8B0856}"/>
              </a:ext>
            </a:extLst>
          </p:cNvPr>
          <p:cNvSpPr/>
          <p:nvPr/>
        </p:nvSpPr>
        <p:spPr>
          <a:xfrm>
            <a:off x="3941204" y="3527849"/>
            <a:ext cx="812070" cy="5066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1,000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195549F-5E3D-974B-B610-A9E8852D52B3}"/>
              </a:ext>
            </a:extLst>
          </p:cNvPr>
          <p:cNvSpPr/>
          <p:nvPr/>
        </p:nvSpPr>
        <p:spPr>
          <a:xfrm>
            <a:off x="5042329" y="3527848"/>
            <a:ext cx="812070" cy="5066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1,000</a:t>
            </a:r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C99B3AF-6FDF-F148-BF93-08F5B0B4F1AB}"/>
              </a:ext>
            </a:extLst>
          </p:cNvPr>
          <p:cNvSpPr/>
          <p:nvPr/>
        </p:nvSpPr>
        <p:spPr>
          <a:xfrm>
            <a:off x="6143454" y="3527851"/>
            <a:ext cx="812070" cy="5066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1,000</a:t>
            </a:r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02A720C-D2C0-6642-A346-BD215B1A5B6B}"/>
              </a:ext>
            </a:extLst>
          </p:cNvPr>
          <p:cNvSpPr/>
          <p:nvPr/>
        </p:nvSpPr>
        <p:spPr>
          <a:xfrm>
            <a:off x="7244579" y="3527850"/>
            <a:ext cx="812070" cy="5066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1,000</a:t>
            </a:r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5FE2796-C3E1-3242-8BA0-74F504D2FBBE}"/>
              </a:ext>
            </a:extLst>
          </p:cNvPr>
          <p:cNvSpPr/>
          <p:nvPr/>
        </p:nvSpPr>
        <p:spPr>
          <a:xfrm>
            <a:off x="8345704" y="3527849"/>
            <a:ext cx="812070" cy="5066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1,000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98F3209-E98F-2E42-94B1-4C757FE16EF2}"/>
              </a:ext>
            </a:extLst>
          </p:cNvPr>
          <p:cNvSpPr/>
          <p:nvPr/>
        </p:nvSpPr>
        <p:spPr>
          <a:xfrm>
            <a:off x="9446829" y="3527848"/>
            <a:ext cx="812070" cy="5066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1,000</a:t>
            </a:r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D389142-C1DF-2645-86A5-B95E0DC5929A}"/>
              </a:ext>
            </a:extLst>
          </p:cNvPr>
          <p:cNvSpPr/>
          <p:nvPr/>
        </p:nvSpPr>
        <p:spPr>
          <a:xfrm>
            <a:off x="10547954" y="3527847"/>
            <a:ext cx="812070" cy="5066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1,000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296CEAC-9152-594C-8E60-DA164D9DC59F}"/>
              </a:ext>
            </a:extLst>
          </p:cNvPr>
          <p:cNvSpPr txBox="1"/>
          <p:nvPr/>
        </p:nvSpPr>
        <p:spPr>
          <a:xfrm>
            <a:off x="1448889" y="3596494"/>
            <a:ext cx="194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0DDD833-11B6-A246-A0CF-3E42F80B946C}"/>
              </a:ext>
            </a:extLst>
          </p:cNvPr>
          <p:cNvSpPr txBox="1"/>
          <p:nvPr/>
        </p:nvSpPr>
        <p:spPr>
          <a:xfrm>
            <a:off x="2537660" y="3596494"/>
            <a:ext cx="194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56759BE-5CFA-1242-8707-159098E3AA5A}"/>
              </a:ext>
            </a:extLst>
          </p:cNvPr>
          <p:cNvSpPr txBox="1"/>
          <p:nvPr/>
        </p:nvSpPr>
        <p:spPr>
          <a:xfrm>
            <a:off x="3652149" y="3597724"/>
            <a:ext cx="194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B1FC935-BDF2-184D-954B-6D22847B27C3}"/>
              </a:ext>
            </a:extLst>
          </p:cNvPr>
          <p:cNvSpPr txBox="1"/>
          <p:nvPr/>
        </p:nvSpPr>
        <p:spPr>
          <a:xfrm>
            <a:off x="4740920" y="3597724"/>
            <a:ext cx="194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D4B7CD9-02E0-A045-AE9F-43BD14A4310E}"/>
              </a:ext>
            </a:extLst>
          </p:cNvPr>
          <p:cNvSpPr txBox="1"/>
          <p:nvPr/>
        </p:nvSpPr>
        <p:spPr>
          <a:xfrm>
            <a:off x="5866753" y="3611303"/>
            <a:ext cx="194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C790073-5008-9749-B2B9-F2D157D50A05}"/>
              </a:ext>
            </a:extLst>
          </p:cNvPr>
          <p:cNvSpPr txBox="1"/>
          <p:nvPr/>
        </p:nvSpPr>
        <p:spPr>
          <a:xfrm>
            <a:off x="6955524" y="3611303"/>
            <a:ext cx="194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0E6AF0-3BEE-0C4D-AB41-1C4EA9F3F9F1}"/>
              </a:ext>
            </a:extLst>
          </p:cNvPr>
          <p:cNvSpPr txBox="1"/>
          <p:nvPr/>
        </p:nvSpPr>
        <p:spPr>
          <a:xfrm>
            <a:off x="8059074" y="3600469"/>
            <a:ext cx="194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11F6C8E-F0F8-8942-A5D5-38164582630B}"/>
              </a:ext>
            </a:extLst>
          </p:cNvPr>
          <p:cNvSpPr txBox="1"/>
          <p:nvPr/>
        </p:nvSpPr>
        <p:spPr>
          <a:xfrm>
            <a:off x="9147845" y="3600469"/>
            <a:ext cx="194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105F52A-04C2-6C41-8EDE-F9DD3D726773}"/>
              </a:ext>
            </a:extLst>
          </p:cNvPr>
          <p:cNvSpPr txBox="1"/>
          <p:nvPr/>
        </p:nvSpPr>
        <p:spPr>
          <a:xfrm>
            <a:off x="10277431" y="3596494"/>
            <a:ext cx="194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2C20004-F475-0C47-8E84-82C0DF117D0E}"/>
              </a:ext>
            </a:extLst>
          </p:cNvPr>
          <p:cNvSpPr/>
          <p:nvPr/>
        </p:nvSpPr>
        <p:spPr>
          <a:xfrm>
            <a:off x="633671" y="1838117"/>
            <a:ext cx="813393" cy="5066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1,000</a:t>
            </a:r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8E7F6BA-F19B-D847-9278-E386686045E6}"/>
              </a:ext>
            </a:extLst>
          </p:cNvPr>
          <p:cNvSpPr/>
          <p:nvPr/>
        </p:nvSpPr>
        <p:spPr>
          <a:xfrm>
            <a:off x="1736119" y="1838116"/>
            <a:ext cx="812070" cy="5066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1,000</a:t>
            </a:r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67FE552-49FD-DD4C-A23D-BE0CD9E5098E}"/>
              </a:ext>
            </a:extLst>
          </p:cNvPr>
          <p:cNvSpPr/>
          <p:nvPr/>
        </p:nvSpPr>
        <p:spPr>
          <a:xfrm>
            <a:off x="2837244" y="1838115"/>
            <a:ext cx="812070" cy="5066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1,000</a:t>
            </a:r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3CE1F51-844B-B749-A50A-0279818F6A87}"/>
              </a:ext>
            </a:extLst>
          </p:cNvPr>
          <p:cNvSpPr/>
          <p:nvPr/>
        </p:nvSpPr>
        <p:spPr>
          <a:xfrm>
            <a:off x="3938369" y="1838114"/>
            <a:ext cx="812070" cy="5066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1,000</a:t>
            </a:r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E874B2B-71B9-5C4E-A1A3-1C20004D8BBF}"/>
              </a:ext>
            </a:extLst>
          </p:cNvPr>
          <p:cNvSpPr/>
          <p:nvPr/>
        </p:nvSpPr>
        <p:spPr>
          <a:xfrm>
            <a:off x="5039494" y="1838113"/>
            <a:ext cx="812070" cy="5066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1,000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7B7A177-DD96-DF48-BC51-96C2B1A6846D}"/>
              </a:ext>
            </a:extLst>
          </p:cNvPr>
          <p:cNvSpPr/>
          <p:nvPr/>
        </p:nvSpPr>
        <p:spPr>
          <a:xfrm>
            <a:off x="6140619" y="1838116"/>
            <a:ext cx="812070" cy="5066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1,000</a:t>
            </a:r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F8814BA-1FFA-6746-B3FE-3F74CA80E895}"/>
              </a:ext>
            </a:extLst>
          </p:cNvPr>
          <p:cNvSpPr/>
          <p:nvPr/>
        </p:nvSpPr>
        <p:spPr>
          <a:xfrm>
            <a:off x="7241744" y="1838115"/>
            <a:ext cx="812070" cy="5066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1,000</a:t>
            </a:r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E83FFA1-A5AE-CA40-8736-BB34AF86776F}"/>
              </a:ext>
            </a:extLst>
          </p:cNvPr>
          <p:cNvSpPr/>
          <p:nvPr/>
        </p:nvSpPr>
        <p:spPr>
          <a:xfrm>
            <a:off x="8342869" y="1838114"/>
            <a:ext cx="812070" cy="5066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1,000</a:t>
            </a:r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977FA44-DF7B-EF4A-9753-697BD6BFB4DC}"/>
              </a:ext>
            </a:extLst>
          </p:cNvPr>
          <p:cNvSpPr/>
          <p:nvPr/>
        </p:nvSpPr>
        <p:spPr>
          <a:xfrm>
            <a:off x="9443994" y="1838113"/>
            <a:ext cx="812070" cy="5066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1,000</a:t>
            </a:r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CA2BD6F-132C-E24C-AE0B-01C99414A00F}"/>
              </a:ext>
            </a:extLst>
          </p:cNvPr>
          <p:cNvSpPr/>
          <p:nvPr/>
        </p:nvSpPr>
        <p:spPr>
          <a:xfrm>
            <a:off x="10545119" y="1838112"/>
            <a:ext cx="812070" cy="5066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1,000</a:t>
            </a:r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DBF041D-3999-AC46-BD6F-B3B40E80D5BC}"/>
              </a:ext>
            </a:extLst>
          </p:cNvPr>
          <p:cNvSpPr txBox="1"/>
          <p:nvPr/>
        </p:nvSpPr>
        <p:spPr>
          <a:xfrm>
            <a:off x="1446054" y="1906759"/>
            <a:ext cx="194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043631D-7DE8-5148-AB6D-11CEBCA234B7}"/>
              </a:ext>
            </a:extLst>
          </p:cNvPr>
          <p:cNvSpPr txBox="1"/>
          <p:nvPr/>
        </p:nvSpPr>
        <p:spPr>
          <a:xfrm>
            <a:off x="2534825" y="1906759"/>
            <a:ext cx="194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FAD0B7F-7BE7-F345-82B6-F3CBA7C0F49E}"/>
              </a:ext>
            </a:extLst>
          </p:cNvPr>
          <p:cNvSpPr txBox="1"/>
          <p:nvPr/>
        </p:nvSpPr>
        <p:spPr>
          <a:xfrm>
            <a:off x="3649314" y="1907989"/>
            <a:ext cx="194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E2FF833-1563-A94F-A24A-410AE553E966}"/>
              </a:ext>
            </a:extLst>
          </p:cNvPr>
          <p:cNvSpPr txBox="1"/>
          <p:nvPr/>
        </p:nvSpPr>
        <p:spPr>
          <a:xfrm>
            <a:off x="4738085" y="1907989"/>
            <a:ext cx="194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6D9A70D-D1E7-B047-910C-5F398FBC5F9D}"/>
              </a:ext>
            </a:extLst>
          </p:cNvPr>
          <p:cNvSpPr txBox="1"/>
          <p:nvPr/>
        </p:nvSpPr>
        <p:spPr>
          <a:xfrm>
            <a:off x="5863918" y="1921568"/>
            <a:ext cx="194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A4FCDA2-F77A-264D-AE35-25D2FDE7CD64}"/>
              </a:ext>
            </a:extLst>
          </p:cNvPr>
          <p:cNvSpPr txBox="1"/>
          <p:nvPr/>
        </p:nvSpPr>
        <p:spPr>
          <a:xfrm>
            <a:off x="6952689" y="1921568"/>
            <a:ext cx="194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31F683-BFD3-A643-B842-C96C7A1B33A2}"/>
              </a:ext>
            </a:extLst>
          </p:cNvPr>
          <p:cNvSpPr txBox="1"/>
          <p:nvPr/>
        </p:nvSpPr>
        <p:spPr>
          <a:xfrm>
            <a:off x="8056239" y="1910734"/>
            <a:ext cx="194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4F205A8-8B3B-0249-9908-DB6A3E9B6991}"/>
              </a:ext>
            </a:extLst>
          </p:cNvPr>
          <p:cNvSpPr txBox="1"/>
          <p:nvPr/>
        </p:nvSpPr>
        <p:spPr>
          <a:xfrm>
            <a:off x="9145010" y="1910734"/>
            <a:ext cx="194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07324E6-DA15-E44F-ADE2-4FC60EE549E0}"/>
              </a:ext>
            </a:extLst>
          </p:cNvPr>
          <p:cNvSpPr txBox="1"/>
          <p:nvPr/>
        </p:nvSpPr>
        <p:spPr>
          <a:xfrm>
            <a:off x="10274596" y="1906759"/>
            <a:ext cx="194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F7A0FAC-1B9C-C546-B601-BB39452E089E}"/>
              </a:ext>
            </a:extLst>
          </p:cNvPr>
          <p:cNvSpPr txBox="1"/>
          <p:nvPr/>
        </p:nvSpPr>
        <p:spPr>
          <a:xfrm>
            <a:off x="11363367" y="1906759"/>
            <a:ext cx="194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80925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5C2C21-B112-F944-9CCC-73A00254B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158750"/>
            <a:ext cx="11379200" cy="65405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4D4D7CD-FBF2-AA4B-B2B9-BC406E353038}"/>
              </a:ext>
            </a:extLst>
          </p:cNvPr>
          <p:cNvSpPr/>
          <p:nvPr/>
        </p:nvSpPr>
        <p:spPr>
          <a:xfrm>
            <a:off x="621314" y="1662370"/>
            <a:ext cx="10932254" cy="25265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40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0D307-9AFA-634D-BCC0-C8A44B046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817BC-DF87-8B43-9CE5-8C55DB56E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F65766-C4ED-E644-A811-129A3A3E1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016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60</Words>
  <Application>Microsoft Macintosh PowerPoint</Application>
  <PresentationFormat>Widescreen</PresentationFormat>
  <Paragraphs>60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Wesslen, Ryan</dc:creator>
  <cp:lastModifiedBy>Wesslen, Ryan</cp:lastModifiedBy>
  <cp:revision>2</cp:revision>
  <dcterms:created xsi:type="dcterms:W3CDTF">2019-03-17T15:11:27Z</dcterms:created>
  <dcterms:modified xsi:type="dcterms:W3CDTF">2019-03-18T01:43:29Z</dcterms:modified>
</cp:coreProperties>
</file>