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4660"/>
  </p:normalViewPr>
  <p:slideViewPr>
    <p:cSldViewPr snapToGrid="0">
      <p:cViewPr varScale="1">
        <p:scale>
          <a:sx n="116" d="100"/>
          <a:sy n="116"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a:t>
            </a:r>
          </a:p>
        </p:txBody>
      </p:sp>
      <p:sp>
        <p:nvSpPr>
          <p:cNvPr id="7" name="Rounded Rectangle 6"/>
          <p:cNvSpPr/>
          <p:nvPr/>
        </p:nvSpPr>
        <p:spPr>
          <a:xfrm>
            <a:off x="2819400" y="1308099"/>
            <a:ext cx="2717800" cy="188647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Roboto Condensed Light" panose="02000000000000000000" pitchFamily="2" charset="0"/>
                <a:ea typeface="Roboto Condensed Light" panose="02000000000000000000" pitchFamily="2" charset="0"/>
              </a:rPr>
              <a:t>Philippines</a:t>
            </a:r>
          </a:p>
          <a:p>
            <a:r>
              <a:rPr lang="en-US" sz="1600" dirty="0">
                <a:latin typeface="Roboto Condensed Light" panose="02000000000000000000" pitchFamily="2" charset="0"/>
                <a:ea typeface="Roboto Condensed Light" panose="02000000000000000000" pitchFamily="2" charset="0"/>
              </a:rPr>
              <a:t>Risk: High</a:t>
            </a:r>
          </a:p>
          <a:p>
            <a:r>
              <a:rPr lang="en-US" sz="1600" dirty="0">
                <a:latin typeface="Roboto Condensed Light" panose="02000000000000000000" pitchFamily="2" charset="0"/>
                <a:ea typeface="Roboto Condensed Light" panose="02000000000000000000" pitchFamily="2" charset="0"/>
              </a:rPr>
              <a:t>GDP: -5%</a:t>
            </a:r>
          </a:p>
          <a:p>
            <a:r>
              <a:rPr lang="en-US" sz="1600" dirty="0" err="1">
                <a:latin typeface="Roboto Condensed Light" panose="02000000000000000000" pitchFamily="2" charset="0"/>
                <a:ea typeface="Roboto Condensed Light" panose="02000000000000000000" pitchFamily="2" charset="0"/>
              </a:rPr>
              <a:t>Covid</a:t>
            </a:r>
            <a:r>
              <a:rPr lang="en-US" sz="1600" dirty="0">
                <a:latin typeface="Roboto Condensed Light" panose="02000000000000000000" pitchFamily="2" charset="0"/>
                <a:ea typeface="Roboto Condensed Light" panose="02000000000000000000" pitchFamily="2" charset="0"/>
              </a:rPr>
              <a:t> Growth: +20%</a:t>
            </a:r>
          </a:p>
          <a:p>
            <a:r>
              <a:rPr lang="en-US" sz="1600" dirty="0">
                <a:latin typeface="Roboto Condensed Light" panose="02000000000000000000" pitchFamily="2" charset="0"/>
                <a:ea typeface="Roboto Condensed Light" panose="02000000000000000000" pitchFamily="2" charset="0"/>
              </a:rPr>
              <a:t>Pollution: Low</a:t>
            </a:r>
          </a:p>
        </p:txBody>
      </p:sp>
      <p:sp>
        <p:nvSpPr>
          <p:cNvPr id="15" name="Rounded Rectangle 14"/>
          <p:cNvSpPr/>
          <p:nvPr/>
        </p:nvSpPr>
        <p:spPr>
          <a:xfrm>
            <a:off x="2819400" y="3428476"/>
            <a:ext cx="2717800" cy="188647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+20%</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p:txBody>
      </p:sp>
      <p:sp>
        <p:nvSpPr>
          <p:cNvPr id="16" name="Rounded Rectangle 15"/>
          <p:cNvSpPr/>
          <p:nvPr/>
        </p:nvSpPr>
        <p:spPr>
          <a:xfrm>
            <a:off x="58039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Roboto Condensed Light" panose="02000000000000000000" pitchFamily="2" charset="0"/>
                <a:ea typeface="Roboto Condensed Light" panose="02000000000000000000" pitchFamily="2" charset="0"/>
              </a:rPr>
              <a:t>Philippines</a:t>
            </a:r>
          </a:p>
          <a:p>
            <a:r>
              <a:rPr lang="en-US" sz="1600" dirty="0">
                <a:latin typeface="Roboto Condensed Light" panose="02000000000000000000" pitchFamily="2" charset="0"/>
                <a:ea typeface="Roboto Condensed Light" panose="02000000000000000000" pitchFamily="2" charset="0"/>
              </a:rPr>
              <a:t>Risk: High</a:t>
            </a:r>
          </a:p>
          <a:p>
            <a:r>
              <a:rPr lang="en-US" sz="1600" dirty="0">
                <a:latin typeface="Roboto Condensed Light" panose="02000000000000000000" pitchFamily="2" charset="0"/>
                <a:ea typeface="Roboto Condensed Light" panose="02000000000000000000" pitchFamily="2" charset="0"/>
              </a:rPr>
              <a:t>GDP: -5%</a:t>
            </a:r>
          </a:p>
          <a:p>
            <a:r>
              <a:rPr lang="en-US" sz="1600" dirty="0" err="1">
                <a:latin typeface="Roboto Condensed Light" panose="02000000000000000000" pitchFamily="2" charset="0"/>
                <a:ea typeface="Roboto Condensed Light" panose="02000000000000000000" pitchFamily="2" charset="0"/>
              </a:rPr>
              <a:t>Covid</a:t>
            </a:r>
            <a:r>
              <a:rPr lang="en-US" sz="1600" dirty="0">
                <a:latin typeface="Roboto Condensed Light" panose="02000000000000000000" pitchFamily="2" charset="0"/>
                <a:ea typeface="Roboto Condensed Light" panose="02000000000000000000" pitchFamily="2" charset="0"/>
              </a:rPr>
              <a:t> Growth: +20%</a:t>
            </a:r>
          </a:p>
          <a:p>
            <a:r>
              <a:rPr lang="en-US" sz="1600" dirty="0">
                <a:latin typeface="Roboto Condensed Light" panose="02000000000000000000" pitchFamily="2" charset="0"/>
                <a:ea typeface="Roboto Condensed Light" panose="02000000000000000000" pitchFamily="2" charset="0"/>
              </a:rPr>
              <a:t>Pollution: Low</a:t>
            </a:r>
          </a:p>
        </p:txBody>
      </p:sp>
      <p:sp>
        <p:nvSpPr>
          <p:cNvPr id="17" name="Rounded Rectangle 16"/>
          <p:cNvSpPr/>
          <p:nvPr/>
        </p:nvSpPr>
        <p:spPr>
          <a:xfrm>
            <a:off x="8902700" y="1244075"/>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Roboto Condensed Light" panose="02000000000000000000" pitchFamily="2" charset="0"/>
                <a:ea typeface="Roboto Condensed Light" panose="02000000000000000000" pitchFamily="2" charset="0"/>
              </a:rPr>
              <a:t>Philippines</a:t>
            </a:r>
          </a:p>
          <a:p>
            <a:r>
              <a:rPr lang="en-US" sz="1600">
                <a:solidFill>
                  <a:schemeClr val="tx1"/>
                </a:solidFill>
                <a:latin typeface="Roboto Condensed Light" panose="02000000000000000000" pitchFamily="2" charset="0"/>
                <a:ea typeface="Roboto Condensed Light" panose="02000000000000000000" pitchFamily="2" charset="0"/>
              </a:rPr>
              <a:t>Risk: High</a:t>
            </a:r>
          </a:p>
          <a:p>
            <a:r>
              <a:rPr lang="en-US" sz="1600">
                <a:solidFill>
                  <a:schemeClr val="tx1"/>
                </a:solidFill>
                <a:latin typeface="Roboto Condensed Light" panose="02000000000000000000" pitchFamily="2" charset="0"/>
                <a:ea typeface="Roboto Condensed Light" panose="02000000000000000000" pitchFamily="2" charset="0"/>
              </a:rPr>
              <a:t>GDP: -5%</a:t>
            </a:r>
          </a:p>
          <a:p>
            <a:r>
              <a:rPr lang="en-US" sz="1600">
                <a:solidFill>
                  <a:schemeClr val="tx1"/>
                </a:solidFill>
                <a:latin typeface="Roboto Condensed Light" panose="02000000000000000000" pitchFamily="2" charset="0"/>
                <a:ea typeface="Roboto Condensed Light" panose="02000000000000000000" pitchFamily="2" charset="0"/>
              </a:rPr>
              <a:t>Covid Growth: +20%</a:t>
            </a:r>
          </a:p>
          <a:p>
            <a:r>
              <a:rPr lang="en-US" sz="1600">
                <a:solidFill>
                  <a:schemeClr val="tx1"/>
                </a:solidFill>
                <a:latin typeface="Roboto Condensed Light" panose="02000000000000000000" pitchFamily="2" charset="0"/>
                <a:ea typeface="Roboto Condensed Light" panose="02000000000000000000" pitchFamily="2" charset="0"/>
              </a:rPr>
              <a:t>Pollution: Low</a:t>
            </a:r>
            <a:endParaRPr lang="en-US" sz="1600" dirty="0">
              <a:solidFill>
                <a:schemeClr val="tx1"/>
              </a:solidFill>
              <a:latin typeface="Roboto Condensed Light" panose="02000000000000000000" pitchFamily="2" charset="0"/>
              <a:ea typeface="Roboto Condensed Light" panose="02000000000000000000" pitchFamily="2" charset="0"/>
            </a:endParaRP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5803900" y="3467800"/>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High</a:t>
            </a:r>
          </a:p>
          <a:p>
            <a:r>
              <a:rPr lang="en-US" sz="1600" dirty="0">
                <a:solidFill>
                  <a:schemeClr val="tx1"/>
                </a:solidFill>
                <a:latin typeface="Roboto Condensed Light" panose="02000000000000000000" pitchFamily="2" charset="0"/>
                <a:ea typeface="Roboto Condensed Light" panose="02000000000000000000" pitchFamily="2" charset="0"/>
              </a:rPr>
              <a:t>GDP: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+20%</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p:txBody>
      </p:sp>
      <p:sp>
        <p:nvSpPr>
          <p:cNvPr id="2" name="Rectangle 1"/>
          <p:cNvSpPr/>
          <p:nvPr/>
        </p:nvSpPr>
        <p:spPr>
          <a:xfrm>
            <a:off x="7082163" y="1141661"/>
            <a:ext cx="5009002" cy="4621575"/>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and environmental terms. The countries that are able to contain COVID while keeping their economy afloat with minimal impact to the environment stand the best chance of sustainably bouncing back after this crisis. </a:t>
            </a:r>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108543"/>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a:t>
            </a:r>
            <a:r>
              <a:rPr lang="en-US" sz="1400" dirty="0" err="1">
                <a:latin typeface="Roboto Condensed Light" panose="02000000000000000000" pitchFamily="2" charset="0"/>
                <a:ea typeface="Roboto Condensed Light" panose="02000000000000000000" pitchFamily="2" charset="0"/>
              </a:rPr>
              <a:t>covid</a:t>
            </a:r>
            <a:r>
              <a:rPr lang="en-US" sz="1400" dirty="0">
                <a:latin typeface="Roboto Condensed Light" panose="02000000000000000000" pitchFamily="2" charset="0"/>
                <a:ea typeface="Roboto Condensed Light" panose="02000000000000000000" pitchFamily="2" charset="0"/>
              </a:rPr>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Headline</a:t>
            </a:r>
            <a:br>
              <a:rPr lang="en-US" sz="1100" b="1" dirty="0"/>
            </a:br>
            <a:r>
              <a:rPr lang="en-US" sz="1100" dirty="0"/>
              <a:t>The yellow lines indicate the onset of lockdown in Italy and the bars show the actual number of </a:t>
            </a:r>
            <a:r>
              <a:rPr lang="en-US" sz="1100" dirty="0" err="1"/>
              <a:t>covid</a:t>
            </a:r>
            <a:r>
              <a:rPr lang="en-US" sz="1100" dirty="0"/>
              <a:t> growth cases in the country at the time the mobility data was captured.</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Headline</a:t>
            </a:r>
            <a:br>
              <a:rPr lang="en-US" sz="1100" b="1" dirty="0"/>
            </a:br>
            <a:r>
              <a:rPr lang="en-US" sz="1100" dirty="0"/>
              <a:t>The yellow lines indicate the onset of lockdown in Italy and the bars show the actual number of </a:t>
            </a:r>
            <a:r>
              <a:rPr lang="en-US" sz="1100" dirty="0" err="1"/>
              <a:t>covid</a:t>
            </a:r>
            <a:r>
              <a:rPr lang="en-US" sz="1100" dirty="0"/>
              <a:t> growth cases in the country at the time the mobility data was captured.</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Headline</a:t>
            </a:r>
            <a:br>
              <a:rPr lang="en-US" sz="1100" b="1" dirty="0"/>
            </a:br>
            <a:r>
              <a:rPr lang="en-US" sz="1100" dirty="0"/>
              <a:t>The yellow lines indicate the onset of lockdown in Italy and the bars show the actual number of </a:t>
            </a:r>
            <a:r>
              <a:rPr lang="en-US" sz="1100" dirty="0" err="1"/>
              <a:t>covid</a:t>
            </a:r>
            <a:r>
              <a:rPr lang="en-US" sz="1100" dirty="0"/>
              <a:t> growth cases in the country at the time the mobility data was captured.</a:t>
            </a:r>
          </a:p>
        </p:txBody>
      </p:sp>
    </p:spTree>
    <p:extLst>
      <p:ext uri="{BB962C8B-B14F-4D97-AF65-F5344CB8AC3E}">
        <p14:creationId xmlns:p14="http://schemas.microsoft.com/office/powerpoint/2010/main" val="59844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pic>
        <p:nvPicPr>
          <p:cNvPr id="7" name="Picture 6"/>
          <p:cNvPicPr>
            <a:picLocks noChangeAspect="1"/>
          </p:cNvPicPr>
          <p:nvPr/>
        </p:nvPicPr>
        <p:blipFill>
          <a:blip r:embed="rId2"/>
          <a:stretch>
            <a:fillRect/>
          </a:stretch>
        </p:blipFill>
        <p:spPr>
          <a:xfrm>
            <a:off x="4864100" y="1600856"/>
            <a:ext cx="6908800" cy="3983731"/>
          </a:xfrm>
          <a:prstGeom prst="rect">
            <a:avLst/>
          </a:prstGeom>
        </p:spPr>
      </p:pic>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123903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323987"/>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pic>
        <p:nvPicPr>
          <p:cNvPr id="2" name="Picture 1"/>
          <p:cNvPicPr>
            <a:picLocks noChangeAspect="1"/>
          </p:cNvPicPr>
          <p:nvPr/>
        </p:nvPicPr>
        <p:blipFill>
          <a:blip r:embed="rId2"/>
          <a:stretch>
            <a:fillRect/>
          </a:stretch>
        </p:blipFill>
        <p:spPr>
          <a:xfrm>
            <a:off x="4864099" y="1557223"/>
            <a:ext cx="7010331" cy="4132376"/>
          </a:xfrm>
          <a:prstGeom prst="rect">
            <a:avLst/>
          </a:prstGeom>
        </p:spPr>
      </p:pic>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4971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Meet The Team</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637199" cy="2462213"/>
          </a:xfrm>
          <a:prstGeom prst="rect">
            <a:avLst/>
          </a:prstGeom>
          <a:noFill/>
        </p:spPr>
        <p:txBody>
          <a:bodyPr wrap="square" rtlCol="0">
            <a:spAutoFit/>
          </a:bodyPr>
          <a:lstStyle/>
          <a:p>
            <a:r>
              <a:rPr lang="en-US" sz="1400" dirty="0"/>
              <a:t>The yellow lines indicate the onset of lockdown in Italy and the bars show the actual number of </a:t>
            </a:r>
            <a:r>
              <a:rPr lang="en-US" sz="1400" dirty="0" err="1"/>
              <a:t>covid</a:t>
            </a:r>
            <a:r>
              <a:rPr lang="en-US" sz="1400" dirty="0"/>
              <a:t> growth cases in the country at the time the mobility data was captured. The slightly increasing activity at the parks indicate that lives are slowly going back to normal for Italians by May 2020 compared to its low during March and April.</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646</Words>
  <Application>Microsoft Macintosh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Helen Mary Barrameda</cp:lastModifiedBy>
  <cp:revision>9</cp:revision>
  <dcterms:created xsi:type="dcterms:W3CDTF">2020-05-31T03:11:42Z</dcterms:created>
  <dcterms:modified xsi:type="dcterms:W3CDTF">2020-05-31T04:46:22Z</dcterms:modified>
</cp:coreProperties>
</file>