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4" autoAdjust="0"/>
    <p:restoredTop sz="94660"/>
  </p:normalViewPr>
  <p:slideViewPr>
    <p:cSldViewPr snapToGrid="0">
      <p:cViewPr varScale="1">
        <p:scale>
          <a:sx n="116" d="100"/>
          <a:sy n="116" d="100"/>
        </p:scale>
        <p:origin x="22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Italy</a:t>
            </a:r>
          </a:p>
          <a:p>
            <a:r>
              <a:rPr lang="en-US" sz="1600" dirty="0">
                <a:solidFill>
                  <a:schemeClr val="tx1"/>
                </a:solidFill>
                <a:latin typeface="Roboto Condensed Light" panose="02000000000000000000" pitchFamily="2" charset="0"/>
                <a:ea typeface="Roboto Condensed Light" panose="02000000000000000000" pitchFamily="2" charset="0"/>
              </a:rPr>
              <a:t>Risk: Manageable</a:t>
            </a:r>
          </a:p>
          <a:p>
            <a:r>
              <a:rPr lang="en-US" sz="1600" dirty="0">
                <a:solidFill>
                  <a:schemeClr val="tx1"/>
                </a:solidFill>
                <a:latin typeface="Roboto Condensed Light" panose="02000000000000000000" pitchFamily="2" charset="0"/>
                <a:ea typeface="Roboto Condensed Light" panose="02000000000000000000" pitchFamily="2" charset="0"/>
              </a:rPr>
              <a:t>GDP Change: +12.37%</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0.22%</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26 </a:t>
            </a:r>
          </a:p>
        </p:txBody>
      </p:sp>
      <p:sp>
        <p:nvSpPr>
          <p:cNvPr id="15" name="Rounded Rectangle 14"/>
          <p:cNvSpPr/>
          <p:nvPr/>
        </p:nvSpPr>
        <p:spPr>
          <a:xfrm>
            <a:off x="5803900" y="3575310"/>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1.04%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1.84%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33</a:t>
            </a: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Singapore</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+2.1%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1.65%</a:t>
            </a:r>
          </a:p>
          <a:p>
            <a:r>
              <a:rPr lang="en-US" sz="1600" dirty="0">
                <a:solidFill>
                  <a:schemeClr val="tx1"/>
                </a:solidFill>
                <a:latin typeface="Roboto Condensed Light" panose="02000000000000000000" pitchFamily="2" charset="0"/>
                <a:ea typeface="Roboto Condensed Light" panose="02000000000000000000" pitchFamily="2" charset="0"/>
              </a:rPr>
              <a:t>Pollution: Moderate</a:t>
            </a:r>
          </a:p>
          <a:p>
            <a:r>
              <a:rPr lang="en-US" sz="1600" dirty="0">
                <a:solidFill>
                  <a:schemeClr val="tx1"/>
                </a:solidFill>
                <a:latin typeface="Roboto Condensed Light" panose="02000000000000000000" pitchFamily="2" charset="0"/>
                <a:ea typeface="Roboto Condensed Light" panose="02000000000000000000" pitchFamily="2" charset="0"/>
              </a:rPr>
              <a:t>Mobility Score: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0.14%</a:t>
            </a: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Mobility Score: 13</a:t>
            </a:r>
          </a:p>
        </p:txBody>
      </p:sp>
      <p:sp>
        <p:nvSpPr>
          <p:cNvPr id="2" name="Rectangle 1"/>
          <p:cNvSpPr/>
          <p:nvPr/>
        </p:nvSpPr>
        <p:spPr>
          <a:xfrm>
            <a:off x="6979798" y="1124262"/>
            <a:ext cx="5009002" cy="4615525"/>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Tree>
    <p:extLst>
      <p:ext uri="{BB962C8B-B14F-4D97-AF65-F5344CB8AC3E}">
        <p14:creationId xmlns:p14="http://schemas.microsoft.com/office/powerpoint/2010/main" val="59844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2246769"/>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pic>
        <p:nvPicPr>
          <p:cNvPr id="7" name="Picture 6"/>
          <p:cNvPicPr>
            <a:picLocks noChangeAspect="1"/>
          </p:cNvPicPr>
          <p:nvPr/>
        </p:nvPicPr>
        <p:blipFill>
          <a:blip r:embed="rId2"/>
          <a:stretch>
            <a:fillRect/>
          </a:stretch>
        </p:blipFill>
        <p:spPr>
          <a:xfrm>
            <a:off x="4864100" y="1600856"/>
            <a:ext cx="6908800" cy="3983731"/>
          </a:xfrm>
          <a:prstGeom prst="rect">
            <a:avLst/>
          </a:prstGeom>
        </p:spPr>
      </p:pic>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123903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Tree>
    <p:extLst>
      <p:ext uri="{BB962C8B-B14F-4D97-AF65-F5344CB8AC3E}">
        <p14:creationId xmlns:p14="http://schemas.microsoft.com/office/powerpoint/2010/main" val="49712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against Midianites with 3 symbolic items: trumpet (noise of human activity), clay jar (the isolation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690</Words>
  <Application>Microsoft Macintosh PowerPoint</Application>
  <PresentationFormat>Widescreen</PresentationFormat>
  <Paragraphs>87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Helen Mary Barrameda</cp:lastModifiedBy>
  <cp:revision>13</cp:revision>
  <dcterms:created xsi:type="dcterms:W3CDTF">2020-05-31T03:11:42Z</dcterms:created>
  <dcterms:modified xsi:type="dcterms:W3CDTF">2020-05-31T05:41:30Z</dcterms:modified>
</cp:coreProperties>
</file>