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660"/>
  </p:normalViewPr>
  <p:slideViewPr>
    <p:cSldViewPr snapToGrid="0">
      <p:cViewPr varScale="1">
        <p:scale>
          <a:sx n="62" d="100"/>
          <a:sy n="62" d="100"/>
        </p:scale>
        <p:origin x="7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Roboto Condensed Light" panose="02000000000000000000" pitchFamily="2" charset="0"/>
                <a:ea typeface="Roboto Condensed Light" panose="02000000000000000000" pitchFamily="2" charset="0"/>
              </a:rPr>
              <a:t>Team GIDEON</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Roboto Condensed Light" panose="02000000000000000000" pitchFamily="2" charset="0"/>
                <a:ea typeface="Roboto Condensed Light" panose="02000000000000000000" pitchFamily="2" charset="0"/>
              </a:rPr>
              <a:t>Philippines</a:t>
            </a:r>
          </a:p>
          <a:p>
            <a:r>
              <a:rPr lang="en-US" sz="1600" dirty="0" smtClean="0">
                <a:latin typeface="Roboto Condensed Light" panose="02000000000000000000" pitchFamily="2" charset="0"/>
                <a:ea typeface="Roboto Condensed Light" panose="02000000000000000000" pitchFamily="2" charset="0"/>
              </a:rPr>
              <a:t>Risk: High</a:t>
            </a:r>
          </a:p>
          <a:p>
            <a:r>
              <a:rPr lang="en-US" sz="1600" dirty="0" smtClean="0">
                <a:latin typeface="Roboto Condensed Light" panose="02000000000000000000" pitchFamily="2" charset="0"/>
                <a:ea typeface="Roboto Condensed Light" panose="02000000000000000000" pitchFamily="2" charset="0"/>
              </a:rPr>
              <a:t>GDP: -5%</a:t>
            </a:r>
          </a:p>
          <a:p>
            <a:r>
              <a:rPr lang="en-US" sz="1600" dirty="0" err="1" smtClean="0">
                <a:latin typeface="Roboto Condensed Light" panose="02000000000000000000" pitchFamily="2" charset="0"/>
                <a:ea typeface="Roboto Condensed Light" panose="02000000000000000000" pitchFamily="2" charset="0"/>
              </a:rPr>
              <a:t>Covid</a:t>
            </a:r>
            <a:r>
              <a:rPr lang="en-US" sz="1600" dirty="0" smtClean="0">
                <a:latin typeface="Roboto Condensed Light" panose="02000000000000000000" pitchFamily="2" charset="0"/>
                <a:ea typeface="Roboto Condensed Light" panose="02000000000000000000" pitchFamily="2" charset="0"/>
              </a:rPr>
              <a:t> Growth: +20%</a:t>
            </a:r>
          </a:p>
          <a:p>
            <a:r>
              <a:rPr lang="en-US" sz="1600" dirty="0" smtClean="0">
                <a:latin typeface="Roboto Condensed Light" panose="02000000000000000000" pitchFamily="2" charset="0"/>
                <a:ea typeface="Roboto Condensed Light" panose="02000000000000000000" pitchFamily="2" charset="0"/>
              </a:rPr>
              <a:t>Pollution: Low</a:t>
            </a:r>
            <a:endParaRPr lang="en-US" sz="1600" dirty="0">
              <a:latin typeface="Roboto Condensed Light" panose="02000000000000000000" pitchFamily="2" charset="0"/>
              <a:ea typeface="Roboto Condensed Light" panose="02000000000000000000" pitchFamily="2" charset="0"/>
            </a:endParaRPr>
          </a:p>
        </p:txBody>
      </p:sp>
      <p:sp>
        <p:nvSpPr>
          <p:cNvPr id="15" name="Rounded Rectangle 14"/>
          <p:cNvSpPr/>
          <p:nvPr/>
        </p:nvSpPr>
        <p:spPr>
          <a:xfrm>
            <a:off x="2819400" y="3428476"/>
            <a:ext cx="2717800" cy="188647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latin typeface="Roboto Condensed Light" panose="02000000000000000000" pitchFamily="2" charset="0"/>
                <a:ea typeface="Roboto Condensed Light" panose="02000000000000000000" pitchFamily="2" charset="0"/>
              </a:rPr>
              <a:t>Philippines</a:t>
            </a:r>
          </a:p>
          <a:p>
            <a:r>
              <a:rPr lang="en-US" sz="1600" dirty="0" smtClean="0">
                <a:solidFill>
                  <a:schemeClr val="tx1"/>
                </a:solidFill>
                <a:latin typeface="Roboto Condensed Light" panose="02000000000000000000" pitchFamily="2" charset="0"/>
                <a:ea typeface="Roboto Condensed Light" panose="02000000000000000000" pitchFamily="2" charset="0"/>
              </a:rPr>
              <a:t>Risk: High</a:t>
            </a:r>
          </a:p>
          <a:p>
            <a:r>
              <a:rPr lang="en-US" sz="1600" dirty="0" smtClean="0">
                <a:solidFill>
                  <a:schemeClr val="tx1"/>
                </a:solidFill>
                <a:latin typeface="Roboto Condensed Light" panose="02000000000000000000" pitchFamily="2" charset="0"/>
                <a:ea typeface="Roboto Condensed Light" panose="02000000000000000000" pitchFamily="2" charset="0"/>
              </a:rPr>
              <a:t>GDP: -5%</a:t>
            </a:r>
          </a:p>
          <a:p>
            <a:r>
              <a:rPr lang="en-US" sz="1600" dirty="0" err="1" smtClean="0">
                <a:solidFill>
                  <a:schemeClr val="tx1"/>
                </a:solidFill>
                <a:latin typeface="Roboto Condensed Light" panose="02000000000000000000" pitchFamily="2" charset="0"/>
                <a:ea typeface="Roboto Condensed Light" panose="02000000000000000000" pitchFamily="2" charset="0"/>
              </a:rPr>
              <a:t>Covid</a:t>
            </a:r>
            <a:r>
              <a:rPr lang="en-US" sz="1600" dirty="0" smtClean="0">
                <a:solidFill>
                  <a:schemeClr val="tx1"/>
                </a:solidFill>
                <a:latin typeface="Roboto Condensed Light" panose="02000000000000000000" pitchFamily="2" charset="0"/>
                <a:ea typeface="Roboto Condensed Light" panose="02000000000000000000" pitchFamily="2" charset="0"/>
              </a:rPr>
              <a:t> Growth: +20%</a:t>
            </a:r>
          </a:p>
          <a:p>
            <a:r>
              <a:rPr lang="en-US" sz="1600" dirty="0" smtClean="0">
                <a:solidFill>
                  <a:schemeClr val="tx1"/>
                </a:solidFill>
                <a:latin typeface="Roboto Condensed Light" panose="02000000000000000000" pitchFamily="2" charset="0"/>
                <a:ea typeface="Roboto Condensed Light" panose="02000000000000000000" pitchFamily="2" charset="0"/>
              </a:rPr>
              <a:t>Pollution: Low</a:t>
            </a:r>
            <a:endParaRPr lang="en-US" sz="1600" dirty="0">
              <a:solidFill>
                <a:schemeClr val="tx1"/>
              </a:solidFill>
              <a:latin typeface="Roboto Condensed Light" panose="02000000000000000000" pitchFamily="2" charset="0"/>
              <a:ea typeface="Roboto Condensed Light" panose="02000000000000000000" pitchFamily="2" charset="0"/>
            </a:endParaRPr>
          </a:p>
        </p:txBody>
      </p:sp>
      <p:sp>
        <p:nvSpPr>
          <p:cNvPr id="16" name="Rounded Rectangle 15"/>
          <p:cNvSpPr/>
          <p:nvPr/>
        </p:nvSpPr>
        <p:spPr>
          <a:xfrm>
            <a:off x="58039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Roboto Condensed Light" panose="02000000000000000000" pitchFamily="2" charset="0"/>
                <a:ea typeface="Roboto Condensed Light" panose="02000000000000000000" pitchFamily="2" charset="0"/>
              </a:rPr>
              <a:t>Philippines</a:t>
            </a:r>
          </a:p>
          <a:p>
            <a:r>
              <a:rPr lang="en-US" sz="1600" dirty="0" smtClean="0">
                <a:latin typeface="Roboto Condensed Light" panose="02000000000000000000" pitchFamily="2" charset="0"/>
                <a:ea typeface="Roboto Condensed Light" panose="02000000000000000000" pitchFamily="2" charset="0"/>
              </a:rPr>
              <a:t>Risk: High</a:t>
            </a:r>
          </a:p>
          <a:p>
            <a:r>
              <a:rPr lang="en-US" sz="1600" dirty="0" smtClean="0">
                <a:latin typeface="Roboto Condensed Light" panose="02000000000000000000" pitchFamily="2" charset="0"/>
                <a:ea typeface="Roboto Condensed Light" panose="02000000000000000000" pitchFamily="2" charset="0"/>
              </a:rPr>
              <a:t>GDP: -5%</a:t>
            </a:r>
          </a:p>
          <a:p>
            <a:r>
              <a:rPr lang="en-US" sz="1600" dirty="0" err="1" smtClean="0">
                <a:latin typeface="Roboto Condensed Light" panose="02000000000000000000" pitchFamily="2" charset="0"/>
                <a:ea typeface="Roboto Condensed Light" panose="02000000000000000000" pitchFamily="2" charset="0"/>
              </a:rPr>
              <a:t>Covid</a:t>
            </a:r>
            <a:r>
              <a:rPr lang="en-US" sz="1600" dirty="0" smtClean="0">
                <a:latin typeface="Roboto Condensed Light" panose="02000000000000000000" pitchFamily="2" charset="0"/>
                <a:ea typeface="Roboto Condensed Light" panose="02000000000000000000" pitchFamily="2" charset="0"/>
              </a:rPr>
              <a:t> Growth: +20%</a:t>
            </a:r>
          </a:p>
          <a:p>
            <a:r>
              <a:rPr lang="en-US" sz="1600" dirty="0" smtClean="0">
                <a:latin typeface="Roboto Condensed Light" panose="02000000000000000000" pitchFamily="2" charset="0"/>
                <a:ea typeface="Roboto Condensed Light" panose="02000000000000000000" pitchFamily="2" charset="0"/>
              </a:rPr>
              <a:t>Pollution: Low</a:t>
            </a:r>
            <a:endParaRPr lang="en-US" sz="1600" dirty="0">
              <a:latin typeface="Roboto Condensed Light" panose="02000000000000000000" pitchFamily="2" charset="0"/>
              <a:ea typeface="Roboto Condensed Light" panose="02000000000000000000" pitchFamily="2" charset="0"/>
            </a:endParaRP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latin typeface="Roboto Condensed Light" panose="02000000000000000000" pitchFamily="2" charset="0"/>
                <a:ea typeface="Roboto Condensed Light" panose="02000000000000000000" pitchFamily="2" charset="0"/>
              </a:rPr>
              <a:t>Philippines</a:t>
            </a:r>
          </a:p>
          <a:p>
            <a:r>
              <a:rPr lang="en-US" sz="1600" dirty="0" smtClean="0">
                <a:solidFill>
                  <a:schemeClr val="tx1"/>
                </a:solidFill>
                <a:latin typeface="Roboto Condensed Light" panose="02000000000000000000" pitchFamily="2" charset="0"/>
                <a:ea typeface="Roboto Condensed Light" panose="02000000000000000000" pitchFamily="2" charset="0"/>
              </a:rPr>
              <a:t>Risk: High</a:t>
            </a:r>
          </a:p>
          <a:p>
            <a:r>
              <a:rPr lang="en-US" sz="1600" dirty="0" smtClean="0">
                <a:solidFill>
                  <a:schemeClr val="tx1"/>
                </a:solidFill>
                <a:latin typeface="Roboto Condensed Light" panose="02000000000000000000" pitchFamily="2" charset="0"/>
                <a:ea typeface="Roboto Condensed Light" panose="02000000000000000000" pitchFamily="2" charset="0"/>
              </a:rPr>
              <a:t>GDP: -5%</a:t>
            </a:r>
          </a:p>
          <a:p>
            <a:r>
              <a:rPr lang="en-US" sz="1600" dirty="0" err="1" smtClean="0">
                <a:solidFill>
                  <a:schemeClr val="tx1"/>
                </a:solidFill>
                <a:latin typeface="Roboto Condensed Light" panose="02000000000000000000" pitchFamily="2" charset="0"/>
                <a:ea typeface="Roboto Condensed Light" panose="02000000000000000000" pitchFamily="2" charset="0"/>
              </a:rPr>
              <a:t>Covid</a:t>
            </a:r>
            <a:r>
              <a:rPr lang="en-US" sz="1600" dirty="0" smtClean="0">
                <a:solidFill>
                  <a:schemeClr val="tx1"/>
                </a:solidFill>
                <a:latin typeface="Roboto Condensed Light" panose="02000000000000000000" pitchFamily="2" charset="0"/>
                <a:ea typeface="Roboto Condensed Light" panose="02000000000000000000" pitchFamily="2" charset="0"/>
              </a:rPr>
              <a:t> Growth: +20%</a:t>
            </a:r>
          </a:p>
          <a:p>
            <a:r>
              <a:rPr lang="en-US" sz="1600" dirty="0" smtClean="0">
                <a:solidFill>
                  <a:schemeClr val="tx1"/>
                </a:solidFill>
                <a:latin typeface="Roboto Condensed Light" panose="02000000000000000000" pitchFamily="2" charset="0"/>
                <a:ea typeface="Roboto Condensed Light" panose="02000000000000000000" pitchFamily="2" charset="0"/>
              </a:rPr>
              <a:t>Pollution: Low</a:t>
            </a:r>
            <a:endParaRPr lang="en-US" sz="1600" dirty="0">
              <a:solidFill>
                <a:schemeClr val="tx1"/>
              </a:solidFill>
              <a:latin typeface="Roboto Condensed Light" panose="02000000000000000000" pitchFamily="2" charset="0"/>
              <a:ea typeface="Roboto Condensed Light" panose="02000000000000000000" pitchFamily="2" charset="0"/>
            </a:endParaRPr>
          </a:p>
        </p:txBody>
      </p:sp>
      <p:sp>
        <p:nvSpPr>
          <p:cNvPr id="18" name="Rounded Rectangle 17"/>
          <p:cNvSpPr/>
          <p:nvPr/>
        </p:nvSpPr>
        <p:spPr>
          <a:xfrm>
            <a:off x="5803900" y="3428476"/>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Roboto Condensed Light" panose="02000000000000000000" pitchFamily="2" charset="0"/>
                <a:ea typeface="Roboto Condensed Light" panose="02000000000000000000" pitchFamily="2" charset="0"/>
              </a:rPr>
              <a:t>Philippines</a:t>
            </a:r>
          </a:p>
          <a:p>
            <a:r>
              <a:rPr lang="en-US" sz="1600" dirty="0" smtClean="0">
                <a:latin typeface="Roboto Condensed Light" panose="02000000000000000000" pitchFamily="2" charset="0"/>
                <a:ea typeface="Roboto Condensed Light" panose="02000000000000000000" pitchFamily="2" charset="0"/>
              </a:rPr>
              <a:t>Risk: High</a:t>
            </a:r>
          </a:p>
          <a:p>
            <a:r>
              <a:rPr lang="en-US" sz="1600" dirty="0" smtClean="0">
                <a:latin typeface="Roboto Condensed Light" panose="02000000000000000000" pitchFamily="2" charset="0"/>
                <a:ea typeface="Roboto Condensed Light" panose="02000000000000000000" pitchFamily="2" charset="0"/>
              </a:rPr>
              <a:t>GDP: -5%</a:t>
            </a:r>
          </a:p>
          <a:p>
            <a:r>
              <a:rPr lang="en-US" sz="1600" dirty="0" err="1" smtClean="0">
                <a:latin typeface="Roboto Condensed Light" panose="02000000000000000000" pitchFamily="2" charset="0"/>
                <a:ea typeface="Roboto Condensed Light" panose="02000000000000000000" pitchFamily="2" charset="0"/>
              </a:rPr>
              <a:t>Covid</a:t>
            </a:r>
            <a:r>
              <a:rPr lang="en-US" sz="1600" dirty="0" smtClean="0">
                <a:latin typeface="Roboto Condensed Light" panose="02000000000000000000" pitchFamily="2" charset="0"/>
                <a:ea typeface="Roboto Condensed Light" panose="02000000000000000000" pitchFamily="2" charset="0"/>
              </a:rPr>
              <a:t> Growth: +20%</a:t>
            </a:r>
          </a:p>
          <a:p>
            <a:r>
              <a:rPr lang="en-US" sz="1600" dirty="0" smtClean="0">
                <a:latin typeface="Roboto Condensed Light" panose="02000000000000000000" pitchFamily="2" charset="0"/>
                <a:ea typeface="Roboto Condensed Light" panose="02000000000000000000" pitchFamily="2" charset="0"/>
              </a:rPr>
              <a:t>Pollution: Low</a:t>
            </a:r>
            <a:endParaRPr lang="en-US" sz="1600" dirty="0">
              <a:latin typeface="Roboto Condensed Light" panose="02000000000000000000" pitchFamily="2" charset="0"/>
              <a:ea typeface="Roboto Condensed Light" panose="02000000000000000000" pitchFamily="2" charset="0"/>
            </a:endParaRP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Snapshot</a:t>
            </a:r>
            <a:endParaRPr lang="en-US" dirty="0">
              <a:latin typeface="Roboto Condensed Light" panose="02000000000000000000" pitchFamily="2" charset="0"/>
              <a:ea typeface="Roboto Condensed Light" panose="02000000000000000000" pitchFamily="2" charset="0"/>
            </a:endParaRP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Economy</a:t>
            </a:r>
            <a:endParaRPr lang="en-US" dirty="0">
              <a:latin typeface="Roboto Condensed Light" panose="02000000000000000000" pitchFamily="2" charset="0"/>
              <a:ea typeface="Roboto Condensed Light" panose="02000000000000000000" pitchFamily="2" charset="0"/>
            </a:endParaRP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Environment</a:t>
            </a:r>
            <a:endParaRPr lang="en-US" dirty="0">
              <a:latin typeface="Roboto Condensed Light" panose="02000000000000000000" pitchFamily="2" charset="0"/>
              <a:ea typeface="Roboto Condensed Light" panose="02000000000000000000" pitchFamily="2" charset="0"/>
            </a:endParaRP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Meet the Team</a:t>
            </a:r>
            <a:endParaRPr lang="en-US" dirty="0">
              <a:latin typeface="Roboto Condensed Light" panose="02000000000000000000" pitchFamily="2" charset="0"/>
              <a:ea typeface="Roboto Condensed Light" panose="02000000000000000000" pitchFamily="2" charset="0"/>
            </a:endParaRP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Roboto Condensed Light" panose="02000000000000000000" pitchFamily="2" charset="0"/>
                <a:ea typeface="Roboto Condensed Light" panose="02000000000000000000" pitchFamily="2" charset="0"/>
              </a:rPr>
              <a:t>		Global </a:t>
            </a:r>
            <a:r>
              <a:rPr lang="en-US" sz="2400" dirty="0" smtClean="0">
                <a:latin typeface="Roboto Condensed Light" panose="02000000000000000000" pitchFamily="2" charset="0"/>
                <a:ea typeface="Roboto Condensed Light" panose="02000000000000000000" pitchFamily="2" charset="0"/>
              </a:rPr>
              <a:t>Impact Detection from Emitted Light, Onset of COVID, and NO2</a:t>
            </a:r>
            <a:endParaRPr lang="en-US" sz="2400" dirty="0">
              <a:latin typeface="Roboto Condensed Light" panose="02000000000000000000" pitchFamily="2" charset="0"/>
              <a:ea typeface="Roboto Condensed Light" panose="02000000000000000000" pitchFamily="2" charset="0"/>
            </a:endParaRP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COVID Situation</a:t>
            </a:r>
            <a:endParaRPr lang="en-US" dirty="0">
              <a:latin typeface="Roboto Condensed Light" panose="02000000000000000000" pitchFamily="2" charset="0"/>
              <a:ea typeface="Roboto Condensed Light" panose="02000000000000000000" pitchFamily="2" charset="0"/>
            </a:endParaRPr>
          </a:p>
        </p:txBody>
      </p:sp>
      <p:sp>
        <p:nvSpPr>
          <p:cNvPr id="2" name="Rectangle 1"/>
          <p:cNvSpPr/>
          <p:nvPr/>
        </p:nvSpPr>
        <p:spPr>
          <a:xfrm>
            <a:off x="6096000" y="0"/>
            <a:ext cx="6096000"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smtClean="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Roboto Condensed Light" panose="02000000000000000000" pitchFamily="2" charset="0"/>
                <a:ea typeface="Roboto Condensed Light" panose="02000000000000000000" pitchFamily="2" charset="0"/>
              </a:rPr>
              <a:t>		Global </a:t>
            </a:r>
            <a:r>
              <a:rPr lang="en-US" sz="2400" dirty="0" smtClean="0">
                <a:latin typeface="Roboto Condensed Light" panose="02000000000000000000" pitchFamily="2" charset="0"/>
                <a:ea typeface="Roboto Condensed Light" panose="02000000000000000000" pitchFamily="2" charset="0"/>
              </a:rPr>
              <a:t>Impact Detection from Emitted Light, Onset of COVID, and NO2</a:t>
            </a:r>
            <a:endParaRPr lang="en-US" sz="2400" dirty="0">
              <a:latin typeface="Roboto Condensed Light" panose="02000000000000000000" pitchFamily="2" charset="0"/>
              <a:ea typeface="Roboto Condensed Light" panose="02000000000000000000" pitchFamily="2" charset="0"/>
            </a:endParaRP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Snapshot</a:t>
            </a:r>
            <a:endParaRPr lang="en-US" dirty="0">
              <a:latin typeface="Roboto Condensed Light" panose="02000000000000000000" pitchFamily="2" charset="0"/>
              <a:ea typeface="Roboto Condensed Light" panose="02000000000000000000" pitchFamily="2" charset="0"/>
            </a:endParaRP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COVID Situation</a:t>
            </a:r>
            <a:endParaRPr lang="en-US" dirty="0">
              <a:latin typeface="Roboto Condensed Light" panose="02000000000000000000" pitchFamily="2" charset="0"/>
              <a:ea typeface="Roboto Condensed Light" panose="02000000000000000000" pitchFamily="2" charset="0"/>
            </a:endParaRP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Economy</a:t>
            </a:r>
            <a:endParaRPr lang="en-US" dirty="0">
              <a:latin typeface="Roboto Condensed Light" panose="02000000000000000000" pitchFamily="2" charset="0"/>
              <a:ea typeface="Roboto Condensed Light" panose="02000000000000000000" pitchFamily="2" charset="0"/>
            </a:endParaRP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Environment</a:t>
            </a:r>
            <a:endParaRPr lang="en-US" dirty="0">
              <a:latin typeface="Roboto Condensed Light" panose="02000000000000000000" pitchFamily="2" charset="0"/>
              <a:ea typeface="Roboto Condensed Light" panose="02000000000000000000" pitchFamily="2" charset="0"/>
            </a:endParaRP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Meet the Team</a:t>
            </a:r>
            <a:endParaRPr lang="en-US" dirty="0">
              <a:latin typeface="Roboto Condensed Light" panose="02000000000000000000" pitchFamily="2" charset="0"/>
              <a:ea typeface="Roboto Condensed Light" panose="02000000000000000000" pitchFamily="2" charset="0"/>
            </a:endParaRP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Select Country</a:t>
            </a:r>
            <a:endParaRPr lang="en-US" dirty="0">
              <a:latin typeface="Roboto Condensed Light" panose="02000000000000000000" pitchFamily="2" charset="0"/>
              <a:ea typeface="Roboto Condensed Light" panose="02000000000000000000" pitchFamily="2" charset="0"/>
            </a:endParaRPr>
          </a:p>
        </p:txBody>
      </p:sp>
      <p:sp>
        <p:nvSpPr>
          <p:cNvPr id="3" name="TextBox 2"/>
          <p:cNvSpPr txBox="1"/>
          <p:nvPr/>
        </p:nvSpPr>
        <p:spPr>
          <a:xfrm>
            <a:off x="2641600" y="2260600"/>
            <a:ext cx="2019300" cy="3108543"/>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a:t>
            </a:r>
            <a:r>
              <a:rPr lang="en-US" sz="1400" dirty="0" err="1">
                <a:latin typeface="Roboto Condensed Light" panose="02000000000000000000" pitchFamily="2" charset="0"/>
                <a:ea typeface="Roboto Condensed Light" panose="02000000000000000000" pitchFamily="2" charset="0"/>
              </a:rPr>
              <a:t>covid</a:t>
            </a:r>
            <a:r>
              <a:rPr lang="en-US" sz="1400" dirty="0">
                <a:latin typeface="Roboto Condensed Light" panose="02000000000000000000" pitchFamily="2" charset="0"/>
                <a:ea typeface="Roboto Condensed Light" panose="02000000000000000000" pitchFamily="2" charset="0"/>
              </a:rPr>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smtClean="0">
                <a:latin typeface="Roboto Condensed Light" panose="02000000000000000000" pitchFamily="2" charset="0"/>
                <a:ea typeface="Roboto Condensed Light" panose="02000000000000000000" pitchFamily="2" charset="0"/>
              </a:rPr>
              <a:t>COVID Situation</a:t>
            </a:r>
            <a:endParaRPr lang="en-US" sz="2400" b="1" dirty="0">
              <a:latin typeface="Roboto Condensed Light" panose="02000000000000000000" pitchFamily="2" charset="0"/>
              <a:ea typeface="Roboto Condensed Light" panose="02000000000000000000" pitchFamily="2" charset="0"/>
            </a:endParaRP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t>Headline</a:t>
            </a:r>
            <a:br>
              <a:rPr lang="en-US" sz="1100" b="1" dirty="0" smtClean="0"/>
            </a:br>
            <a:r>
              <a:rPr lang="en-US" sz="1100" dirty="0" smtClean="0"/>
              <a:t>The </a:t>
            </a:r>
            <a:r>
              <a:rPr lang="en-US" sz="1100" dirty="0"/>
              <a:t>yellow lines indicate the onset of lockdown in Italy and the bars show the actual number of </a:t>
            </a:r>
            <a:r>
              <a:rPr lang="en-US" sz="1100" dirty="0" err="1"/>
              <a:t>covid</a:t>
            </a:r>
            <a:r>
              <a:rPr lang="en-US" sz="1100" dirty="0"/>
              <a:t> growth cases in the country at the time the mobility data was captured.</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t>Headline</a:t>
            </a:r>
            <a:br>
              <a:rPr lang="en-US" sz="1100" b="1" dirty="0" smtClean="0"/>
            </a:br>
            <a:r>
              <a:rPr lang="en-US" sz="1100" dirty="0" smtClean="0"/>
              <a:t>The </a:t>
            </a:r>
            <a:r>
              <a:rPr lang="en-US" sz="1100" dirty="0"/>
              <a:t>yellow lines indicate the onset of lockdown in Italy and the bars show the actual number of </a:t>
            </a:r>
            <a:r>
              <a:rPr lang="en-US" sz="1100" dirty="0" err="1"/>
              <a:t>covid</a:t>
            </a:r>
            <a:r>
              <a:rPr lang="en-US" sz="1100" dirty="0"/>
              <a:t> growth cases in the country at the time the mobility data was captured.</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t>Headline</a:t>
            </a:r>
            <a:br>
              <a:rPr lang="en-US" sz="1100" b="1" dirty="0" smtClean="0"/>
            </a:br>
            <a:r>
              <a:rPr lang="en-US" sz="1100" dirty="0" smtClean="0"/>
              <a:t>The </a:t>
            </a:r>
            <a:r>
              <a:rPr lang="en-US" sz="1100" dirty="0"/>
              <a:t>yellow lines indicate the onset of lockdown in Italy and the bars show the actual number of </a:t>
            </a:r>
            <a:r>
              <a:rPr lang="en-US" sz="1100" dirty="0" err="1"/>
              <a:t>covid</a:t>
            </a:r>
            <a:r>
              <a:rPr lang="en-US" sz="1100" dirty="0"/>
              <a:t> growth cases in the country at the time the mobility data was captured.</a:t>
            </a:r>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Country</a:t>
            </a:r>
            <a:endParaRPr lang="en-US" dirty="0"/>
          </a:p>
        </p:txBody>
      </p:sp>
      <p:sp>
        <p:nvSpPr>
          <p:cNvPr id="3" name="TextBox 2"/>
          <p:cNvSpPr txBox="1"/>
          <p:nvPr/>
        </p:nvSpPr>
        <p:spPr>
          <a:xfrm>
            <a:off x="2641600" y="2260600"/>
            <a:ext cx="2019300" cy="3323987"/>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pic>
        <p:nvPicPr>
          <p:cNvPr id="7" name="Picture 6"/>
          <p:cNvPicPr>
            <a:picLocks noChangeAspect="1"/>
          </p:cNvPicPr>
          <p:nvPr/>
        </p:nvPicPr>
        <p:blipFill>
          <a:blip r:embed="rId2"/>
          <a:stretch>
            <a:fillRect/>
          </a:stretch>
        </p:blipFill>
        <p:spPr>
          <a:xfrm>
            <a:off x="4864100" y="1600856"/>
            <a:ext cx="6908800" cy="3983731"/>
          </a:xfrm>
          <a:prstGeom prst="rect">
            <a:avLst/>
          </a:prstGeom>
        </p:spPr>
      </p:pic>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smtClean="0"/>
              <a:t>Economic Forecast</a:t>
            </a:r>
            <a:endParaRPr lang="en-US" sz="2400" b="1" dirty="0"/>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Roboto Condensed Light" panose="02000000000000000000" pitchFamily="2" charset="0"/>
                <a:ea typeface="Roboto Condensed Light" panose="02000000000000000000" pitchFamily="2" charset="0"/>
              </a:rPr>
              <a:t>		Global </a:t>
            </a:r>
            <a:r>
              <a:rPr lang="en-US" sz="2400" dirty="0" smtClean="0">
                <a:latin typeface="Roboto Condensed Light" panose="02000000000000000000" pitchFamily="2" charset="0"/>
                <a:ea typeface="Roboto Condensed Light" panose="02000000000000000000" pitchFamily="2" charset="0"/>
              </a:rPr>
              <a:t>Impact Detection from Emitted Light, Onset of COVID, and NO2</a:t>
            </a:r>
            <a:endParaRPr lang="en-US" sz="2400" dirty="0">
              <a:latin typeface="Roboto Condensed Light" panose="02000000000000000000" pitchFamily="2" charset="0"/>
              <a:ea typeface="Roboto Condensed Light" panose="02000000000000000000" pitchFamily="2" charset="0"/>
            </a:endParaRP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COVID Situation</a:t>
            </a:r>
            <a:endParaRPr lang="en-US"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239031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Country</a:t>
            </a:r>
            <a:endParaRPr lang="en-US" dirty="0"/>
          </a:p>
        </p:txBody>
      </p:sp>
      <p:sp>
        <p:nvSpPr>
          <p:cNvPr id="3" name="TextBox 2"/>
          <p:cNvSpPr txBox="1"/>
          <p:nvPr/>
        </p:nvSpPr>
        <p:spPr>
          <a:xfrm>
            <a:off x="2641600" y="2260600"/>
            <a:ext cx="2019300" cy="3323987"/>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smtClean="0"/>
              <a:t>Environment Assessment</a:t>
            </a:r>
            <a:endParaRPr lang="en-US" sz="2400" b="1" dirty="0"/>
          </a:p>
        </p:txBody>
      </p:sp>
      <p:pic>
        <p:nvPicPr>
          <p:cNvPr id="2" name="Picture 1"/>
          <p:cNvPicPr>
            <a:picLocks noChangeAspect="1"/>
          </p:cNvPicPr>
          <p:nvPr/>
        </p:nvPicPr>
        <p:blipFill>
          <a:blip r:embed="rId2"/>
          <a:stretch>
            <a:fillRect/>
          </a:stretch>
        </p:blipFill>
        <p:spPr>
          <a:xfrm>
            <a:off x="4864099" y="1557223"/>
            <a:ext cx="7010331" cy="4132376"/>
          </a:xfrm>
          <a:prstGeom prst="rect">
            <a:avLst/>
          </a:prstGeom>
        </p:spPr>
      </p:pic>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Roboto Condensed Light" panose="02000000000000000000" pitchFamily="2" charset="0"/>
                <a:ea typeface="Roboto Condensed Light" panose="02000000000000000000" pitchFamily="2" charset="0"/>
              </a:rPr>
              <a:t>		Global </a:t>
            </a:r>
            <a:r>
              <a:rPr lang="en-US" sz="2400" dirty="0" smtClean="0">
                <a:latin typeface="Roboto Condensed Light" panose="02000000000000000000" pitchFamily="2" charset="0"/>
                <a:ea typeface="Roboto Condensed Light" panose="02000000000000000000" pitchFamily="2" charset="0"/>
              </a:rPr>
              <a:t>Impact Detection from Emitted Light, Onset of COVID, and NO2</a:t>
            </a:r>
            <a:endParaRPr lang="en-US" sz="2400" dirty="0">
              <a:latin typeface="Roboto Condensed Light" panose="02000000000000000000" pitchFamily="2" charset="0"/>
              <a:ea typeface="Roboto Condensed Light" panose="02000000000000000000" pitchFamily="2" charset="0"/>
            </a:endParaRP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COVID Situation</a:t>
            </a:r>
            <a:endParaRPr lang="en-US"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Team 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Snapshot</a:t>
            </a:r>
            <a:endParaRPr lang="en-US" dirty="0"/>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Economy</a:t>
            </a:r>
            <a:endParaRPr lang="en-US" dirty="0"/>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a:t>
            </a:r>
            <a:endParaRPr lang="en-US" dirty="0"/>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 the Team</a:t>
            </a:r>
            <a:endParaRPr lang="en-US" dirty="0"/>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smtClean="0"/>
              <a:t>Meet The Team</a:t>
            </a:r>
            <a:endParaRPr lang="en-US" sz="2400" b="1" dirty="0"/>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637199" cy="2462213"/>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Roboto Condensed Light" panose="02000000000000000000" pitchFamily="2" charset="0"/>
                <a:ea typeface="Roboto Condensed Light" panose="02000000000000000000" pitchFamily="2" charset="0"/>
              </a:rPr>
              <a:t>		Global </a:t>
            </a:r>
            <a:r>
              <a:rPr lang="en-US" sz="2400" dirty="0" smtClean="0">
                <a:latin typeface="Roboto Condensed Light" panose="02000000000000000000" pitchFamily="2" charset="0"/>
                <a:ea typeface="Roboto Condensed Light" panose="02000000000000000000" pitchFamily="2" charset="0"/>
              </a:rPr>
              <a:t>Impact Detection from Emitted Light, Onset of COVID, and NO2</a:t>
            </a:r>
            <a:endParaRPr lang="en-US" sz="2400" dirty="0">
              <a:latin typeface="Roboto Condensed Light" panose="02000000000000000000" pitchFamily="2" charset="0"/>
              <a:ea typeface="Roboto Condensed Light" panose="02000000000000000000" pitchFamily="2" charset="0"/>
            </a:endParaRP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ondensed Light" panose="02000000000000000000" pitchFamily="2" charset="0"/>
                <a:ea typeface="Roboto Condensed Light" panose="02000000000000000000" pitchFamily="2" charset="0"/>
              </a:rPr>
              <a:t>COVID Situation</a:t>
            </a:r>
            <a:endParaRPr lang="en-US"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82122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469</Words>
  <Application>Microsoft Office PowerPoint</Application>
  <PresentationFormat>Widescreen</PresentationFormat>
  <Paragraphs>76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CirroLytix</cp:lastModifiedBy>
  <cp:revision>6</cp:revision>
  <dcterms:created xsi:type="dcterms:W3CDTF">2020-05-31T03:11:42Z</dcterms:created>
  <dcterms:modified xsi:type="dcterms:W3CDTF">2020-05-31T04:16:02Z</dcterms:modified>
</cp:coreProperties>
</file>