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8A75-C817-874D-982E-0D753B326D39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208D-E6ED-084F-B64B-B9FF87F8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449782" y="540327"/>
            <a:ext cx="3740727" cy="479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602672" y="126076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4354" y="3269673"/>
            <a:ext cx="1281545" cy="6234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bb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>
            <a:stCxn id="17" idx="2"/>
          </p:cNvCxnSpPr>
          <p:nvPr/>
        </p:nvCxnSpPr>
        <p:spPr>
          <a:xfrm>
            <a:off x="782781" y="4218710"/>
            <a:ext cx="0" cy="5056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" idx="2"/>
          </p:cNvCxnSpPr>
          <p:nvPr/>
        </p:nvCxnSpPr>
        <p:spPr>
          <a:xfrm>
            <a:off x="775853" y="5119255"/>
            <a:ext cx="0" cy="5056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4354" y="415636"/>
            <a:ext cx="1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distribution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158" y="750515"/>
            <a:ext cx="1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distribution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616526" y="1888775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4267199" y="118456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" idx="2"/>
            <a:endCxn id="14" idx="0"/>
          </p:cNvCxnSpPr>
          <p:nvPr/>
        </p:nvCxnSpPr>
        <p:spPr>
          <a:xfrm>
            <a:off x="4495799" y="1641764"/>
            <a:ext cx="0" cy="5056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55026" y="2147454"/>
            <a:ext cx="1281545" cy="6234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beta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874326" y="118456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2"/>
            <a:endCxn id="21" idx="0"/>
          </p:cNvCxnSpPr>
          <p:nvPr/>
        </p:nvCxnSpPr>
        <p:spPr>
          <a:xfrm>
            <a:off x="6102926" y="1641764"/>
            <a:ext cx="0" cy="5056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62153" y="2147454"/>
            <a:ext cx="1281545" cy="62345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sigma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070762" y="343592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4" idx="2"/>
            <a:endCxn id="24" idx="0"/>
          </p:cNvCxnSpPr>
          <p:nvPr/>
        </p:nvCxnSpPr>
        <p:spPr>
          <a:xfrm>
            <a:off x="4495799" y="2770908"/>
            <a:ext cx="803563" cy="6650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24" idx="0"/>
          </p:cNvCxnSpPr>
          <p:nvPr/>
        </p:nvCxnSpPr>
        <p:spPr>
          <a:xfrm flipH="1">
            <a:off x="5299362" y="2770908"/>
            <a:ext cx="803564" cy="6650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658590" y="4403375"/>
            <a:ext cx="1281545" cy="6234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>
            <a:off x="5299362" y="3893127"/>
            <a:ext cx="1" cy="5102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92286" y="771298"/>
            <a:ext cx="97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normal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3435" y="771298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chemeClr val="tx2"/>
                </a:solidFill>
              </a:rPr>
              <a:t>uniform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27962" y="3467189"/>
            <a:ext cx="12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normal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2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Yan</dc:creator>
  <cp:lastModifiedBy>Yun Yan</cp:lastModifiedBy>
  <cp:revision>17</cp:revision>
  <dcterms:created xsi:type="dcterms:W3CDTF">2017-04-03T01:32:29Z</dcterms:created>
  <dcterms:modified xsi:type="dcterms:W3CDTF">2017-04-03T03:06:02Z</dcterms:modified>
</cp:coreProperties>
</file>