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687"/>
  </p:normalViewPr>
  <p:slideViewPr>
    <p:cSldViewPr snapToGrid="0" snapToObjects="1">
      <p:cViewPr varScale="1">
        <p:scale>
          <a:sx n="81" d="100"/>
          <a:sy n="81" d="100"/>
        </p:scale>
        <p:origin x="20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A12E-2C31-444D-866F-B4CEC94B67F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83BF-4FEA-9248-841B-0E815DE22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7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A12E-2C31-444D-866F-B4CEC94B67F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83BF-4FEA-9248-841B-0E815DE22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A12E-2C31-444D-866F-B4CEC94B67F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83BF-4FEA-9248-841B-0E815DE22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2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A12E-2C31-444D-866F-B4CEC94B67F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83BF-4FEA-9248-841B-0E815DE22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8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A12E-2C31-444D-866F-B4CEC94B67F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83BF-4FEA-9248-841B-0E815DE22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9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A12E-2C31-444D-866F-B4CEC94B67F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83BF-4FEA-9248-841B-0E815DE22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7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A12E-2C31-444D-866F-B4CEC94B67F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83BF-4FEA-9248-841B-0E815DE22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7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A12E-2C31-444D-866F-B4CEC94B67F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83BF-4FEA-9248-841B-0E815DE22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A12E-2C31-444D-866F-B4CEC94B67F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83BF-4FEA-9248-841B-0E815DE22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6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A12E-2C31-444D-866F-B4CEC94B67F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83BF-4FEA-9248-841B-0E815DE22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5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A12E-2C31-444D-866F-B4CEC94B67F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83BF-4FEA-9248-841B-0E815DE22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EA12E-2C31-444D-866F-B4CEC94B67F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683BF-4FEA-9248-841B-0E815DE22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78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7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2019-11-05T10:09:54Z</dcterms:created>
  <dcterms:modified xsi:type="dcterms:W3CDTF">2019-11-05T14:43:53Z</dcterms:modified>
</cp:coreProperties>
</file>