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5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2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3DEC-8193-5947-94B6-CFA91A03A42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Parent SES</a:t>
            </a:r>
          </a:p>
        </p:txBody>
      </p:sp>
    </p:spTree>
    <p:extLst>
      <p:ext uri="{BB962C8B-B14F-4D97-AF65-F5344CB8AC3E}">
        <p14:creationId xmlns:p14="http://schemas.microsoft.com/office/powerpoint/2010/main" val="304756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876794" y="1447468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4000" dirty="0">
                <a:solidFill>
                  <a:schemeClr val="tx1"/>
                </a:solidFill>
              </a:rPr>
              <a:t>Peer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5048070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3316537" y="235735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753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2061073" y="26571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3200" dirty="0">
                <a:solidFill>
                  <a:schemeClr val="tx1"/>
                </a:solidFill>
              </a:rPr>
              <a:t>Peer Relations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5243705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3610506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4488393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0083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1894777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2989286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980422" y="26571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3200" dirty="0">
                <a:solidFill>
                  <a:schemeClr val="tx1"/>
                </a:solidFill>
              </a:rPr>
              <a:t>Peer Relations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163054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529855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3407742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72217-D28F-734E-A843-28ED645CDD6D}"/>
              </a:ext>
            </a:extLst>
          </p:cNvPr>
          <p:cNvSpPr txBox="1"/>
          <p:nvPr/>
        </p:nvSpPr>
        <p:spPr>
          <a:xfrm>
            <a:off x="3290221" y="190983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/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1894777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2989286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980422" y="26571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3200" dirty="0">
                <a:solidFill>
                  <a:schemeClr val="tx1"/>
                </a:solidFill>
              </a:rPr>
              <a:t>Peer Relations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163054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529855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3407742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72217-D28F-734E-A843-28ED645CDD6D}"/>
              </a:ext>
            </a:extLst>
          </p:cNvPr>
          <p:cNvSpPr txBox="1"/>
          <p:nvPr/>
        </p:nvSpPr>
        <p:spPr>
          <a:xfrm>
            <a:off x="3290221" y="190983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/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3A8E4-07CB-CF4A-BDEB-64E708ED69D5}"/>
                  </a:ext>
                </a:extLst>
              </p:cNvPr>
              <p:cNvSpPr txBox="1"/>
              <p:nvPr/>
            </p:nvSpPr>
            <p:spPr>
              <a:xfrm>
                <a:off x="6171870" y="1909836"/>
                <a:ext cx="2704907" cy="1050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3A8E4-07CB-CF4A-BDEB-64E708ED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870" y="1909836"/>
                <a:ext cx="2704907" cy="1050416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5243705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3610506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4488393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D118B-6C3A-DC47-97B6-83C64C1094B1}"/>
              </a:ext>
            </a:extLst>
          </p:cNvPr>
          <p:cNvSpPr txBox="1"/>
          <p:nvPr/>
        </p:nvSpPr>
        <p:spPr>
          <a:xfrm>
            <a:off x="4385881" y="199086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C3FA73-7F58-6542-ADA6-E6B18C1CE9DC}"/>
              </a:ext>
            </a:extLst>
          </p:cNvPr>
          <p:cNvSpPr/>
          <p:nvPr/>
        </p:nvSpPr>
        <p:spPr>
          <a:xfrm>
            <a:off x="2047219" y="2643303"/>
            <a:ext cx="3193143" cy="31931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319820" y="1489294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3414329" y="3525912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  <a:r>
              <a:rPr lang="en-US" sz="4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221186" y="22928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392462" y="362805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660929" y="320274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/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28FB36-6B7F-E44A-9A99-C3F1A9629F07}"/>
                  </a:ext>
                </a:extLst>
              </p:cNvPr>
              <p:cNvSpPr txBox="1"/>
              <p:nvPr/>
            </p:nvSpPr>
            <p:spPr>
              <a:xfrm>
                <a:off x="5443500" y="1022435"/>
                <a:ext cx="3258071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28FB36-6B7F-E44A-9A99-C3F1A962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1022435"/>
                <a:ext cx="3258071" cy="466859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868A20-8682-2741-8224-08C1B90BA075}"/>
                  </a:ext>
                </a:extLst>
              </p:cNvPr>
              <p:cNvSpPr txBox="1"/>
              <p:nvPr/>
            </p:nvSpPr>
            <p:spPr>
              <a:xfrm>
                <a:off x="5443500" y="1574885"/>
                <a:ext cx="2466573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868A20-8682-2741-8224-08C1B90BA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1574885"/>
                <a:ext cx="2466573" cy="466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40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319820" y="1489294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3414329" y="3525912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  <a:r>
              <a:rPr lang="en-US" sz="4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1280923" y="3085865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392462" y="362805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981197" y="349402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/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6B27899-13F9-E94B-9579-7EEE4B6A62C0}"/>
              </a:ext>
            </a:extLst>
          </p:cNvPr>
          <p:cNvSpPr txBox="1"/>
          <p:nvPr/>
        </p:nvSpPr>
        <p:spPr>
          <a:xfrm>
            <a:off x="3859140" y="401803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714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89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Weston</dc:creator>
  <cp:lastModifiedBy>Sara Weston</cp:lastModifiedBy>
  <cp:revision>9</cp:revision>
  <dcterms:created xsi:type="dcterms:W3CDTF">2020-01-14T23:27:40Z</dcterms:created>
  <dcterms:modified xsi:type="dcterms:W3CDTF">2020-01-16T00:41:26Z</dcterms:modified>
</cp:coreProperties>
</file>