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411956" y="317501"/>
            <a:ext cx="8387954" cy="592931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7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1595864" y="182880"/>
            <a:ext cx="6120000" cy="64489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48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28650" y="1848186"/>
            <a:ext cx="3818222" cy="414767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4721191" y="1848185"/>
            <a:ext cx="3794159" cy="414835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2"/>
          </p:nvPr>
        </p:nvSpPr>
        <p:spPr>
          <a:xfrm>
            <a:off x="628651" y="365126"/>
            <a:ext cx="3818222" cy="13001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14" name="내용 개체 틀 12"/>
          <p:cNvSpPr>
            <a:spLocks noGrp="1"/>
          </p:cNvSpPr>
          <p:nvPr>
            <p:ph sz="quarter" idx="13"/>
          </p:nvPr>
        </p:nvSpPr>
        <p:spPr>
          <a:xfrm>
            <a:off x="4721191" y="365126"/>
            <a:ext cx="3818222" cy="13001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628650" y="1848186"/>
            <a:ext cx="3818222" cy="414767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4721191" y="365125"/>
            <a:ext cx="3794159" cy="56314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2"/>
          </p:nvPr>
        </p:nvSpPr>
        <p:spPr>
          <a:xfrm>
            <a:off x="628651" y="365126"/>
            <a:ext cx="3818222" cy="13001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6653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10067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443790"/>
            <a:ext cx="7886700" cy="473317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4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848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1331461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8650" y="3157085"/>
            <a:ext cx="7886700" cy="301987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62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pPr/>
              <a:t>15/03/2016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63" r:id="rId6"/>
    <p:sldLayoutId id="2147483665" r:id="rId7"/>
    <p:sldLayoutId id="2147483653" r:id="rId8"/>
    <p:sldLayoutId id="2147483654" r:id="rId9"/>
    <p:sldLayoutId id="2147483660" r:id="rId10"/>
    <p:sldLayoutId id="2147483664" r:id="rId11"/>
    <p:sldLayoutId id="2147483655" r:id="rId12"/>
    <p:sldLayoutId id="2147483661" r:id="rId13"/>
    <p:sldLayoutId id="2147483656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pt" id="{D20E4B81-1892-8249-A07D-A85F70520155}" vid="{96DA5E4D-EB53-344E-8229-E12802C41B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myppt</Template>
  <TotalTime>10</TotalTime>
  <Words>0</Words>
  <Application>Microsoft Macintosh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맑은 고딕</vt:lpstr>
      <vt:lpstr>Arial</vt:lpstr>
      <vt:lpstr>Calibri</vt:lpstr>
      <vt:lpstr>Calibri Light</vt:lpstr>
      <vt:lpstr>Thème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MoonKeon-Woong</dc:creator>
  <cp:lastModifiedBy>MoonKeon-Woong</cp:lastModifiedBy>
  <cp:revision>16</cp:revision>
  <dcterms:created xsi:type="dcterms:W3CDTF">2015-11-21T16:12:29Z</dcterms:created>
  <dcterms:modified xsi:type="dcterms:W3CDTF">2016-03-15T02:17:53Z</dcterms:modified>
</cp:coreProperties>
</file>