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405"/>
  </p:normalViewPr>
  <p:slideViewPr>
    <p:cSldViewPr snapToGrid="0">
      <p:cViewPr varScale="1">
        <p:scale>
          <a:sx n="126" d="100"/>
          <a:sy n="126" d="100"/>
        </p:scale>
        <p:origin x="62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838200" y="1848187"/>
            <a:ext cx="5090963" cy="414767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6294922" y="365125"/>
            <a:ext cx="5058879" cy="563141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2"/>
          </p:nvPr>
        </p:nvSpPr>
        <p:spPr>
          <a:xfrm>
            <a:off x="838201" y="365126"/>
            <a:ext cx="5090963" cy="13001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66532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23/11/2015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편집하려면 클릭</a:t>
            </a:r>
          </a:p>
          <a:p>
            <a:pPr lvl="1"/>
            <a:r>
              <a:rPr lang="ko-KR" altLang="en-US" dirty="0" smtClean="0"/>
              <a:t>두 번째 수준</a:t>
            </a:r>
          </a:p>
          <a:p>
            <a:pPr lvl="2"/>
            <a:r>
              <a:rPr lang="ko-KR" altLang="en-US" dirty="0" smtClean="0"/>
              <a:t>세 번째 수준</a:t>
            </a:r>
          </a:p>
          <a:p>
            <a:pPr lvl="3"/>
            <a:r>
              <a:rPr lang="ko-KR" altLang="en-US" dirty="0" smtClean="0"/>
              <a:t>네 번째 수준</a:t>
            </a:r>
          </a:p>
          <a:p>
            <a:pPr lvl="4"/>
            <a:r>
              <a:rPr lang="ko-KR" altLang="en-US" dirty="0" smtClean="0"/>
              <a:t>다섯 번째 수준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048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23/11/2015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23/11/2015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23/11/2015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0"/>
              <a:pPr/>
              <a:t>23/11/2015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49275" y="317502"/>
            <a:ext cx="11183939" cy="592931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71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sz="quarter" idx="10"/>
          </p:nvPr>
        </p:nvSpPr>
        <p:spPr>
          <a:xfrm>
            <a:off x="838200" y="1848187"/>
            <a:ext cx="5090963" cy="414767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11"/>
          </p:nvPr>
        </p:nvSpPr>
        <p:spPr>
          <a:xfrm>
            <a:off x="6294922" y="1848185"/>
            <a:ext cx="5058879" cy="4148354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 dirty="0"/>
          </a:p>
        </p:txBody>
      </p:sp>
      <p:sp>
        <p:nvSpPr>
          <p:cNvPr id="13" name="내용 개체 틀 12"/>
          <p:cNvSpPr>
            <a:spLocks noGrp="1"/>
          </p:cNvSpPr>
          <p:nvPr>
            <p:ph sz="quarter" idx="12"/>
          </p:nvPr>
        </p:nvSpPr>
        <p:spPr>
          <a:xfrm>
            <a:off x="838201" y="365126"/>
            <a:ext cx="5090963" cy="13001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14" name="내용 개체 틀 12"/>
          <p:cNvSpPr>
            <a:spLocks noGrp="1"/>
          </p:cNvSpPr>
          <p:nvPr>
            <p:ph sz="quarter" idx="13"/>
          </p:nvPr>
        </p:nvSpPr>
        <p:spPr>
          <a:xfrm>
            <a:off x="6294921" y="365126"/>
            <a:ext cx="5090963" cy="13001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0"/>
              <a:pPr/>
              <a:t>23/11/2015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60" r:id="rId8"/>
    <p:sldLayoutId id="2147483655" r:id="rId9"/>
    <p:sldLayoutId id="2147483661" r:id="rId10"/>
    <p:sldLayoutId id="2147483656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ppt" id="{D20E4B81-1892-8249-A07D-A85F70520155}" vid="{96DA5E4D-EB53-344E-8229-E12802C41B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myppt</Template>
  <TotalTime>3</TotalTime>
  <Words>0</Words>
  <Application>Microsoft Macintosh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5" baseType="lpstr">
      <vt:lpstr>맑은 고딕</vt:lpstr>
      <vt:lpstr>Arial</vt:lpstr>
      <vt:lpstr>Calibri</vt:lpstr>
      <vt:lpstr>Calibri Light</vt:lpstr>
      <vt:lpstr>Thème Office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MoonKeon-Woong</dc:creator>
  <cp:lastModifiedBy>MoonKeon-Woong</cp:lastModifiedBy>
  <cp:revision>7</cp:revision>
  <dcterms:created xsi:type="dcterms:W3CDTF">2015-11-21T16:12:29Z</dcterms:created>
  <dcterms:modified xsi:type="dcterms:W3CDTF">2015-11-23T03:34:09Z</dcterms:modified>
</cp:coreProperties>
</file>