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
  </p:notesMasterIdLst>
  <p:sldIdLst>
    <p:sldId id="256" r:id="rId3"/>
  </p:sldIdLst>
  <p:sldSz cx="43891200" cy="32918400"/>
  <p:notesSz cx="6858000" cy="9144000"/>
  <p:embeddedFontLst>
    <p:embeddedFont>
      <p:font typeface="Arial Black" panose="020B0A04020102020204" pitchFamily="34" charset="0"/>
      <p:regular r:id="rId5"/>
      <p:bold r:id="rId6"/>
    </p:embeddedFont>
    <p:embeddedFont>
      <p:font typeface="Abril Fatface" panose="020B0604020202020204" charset="0"/>
      <p:regular r:id="rId7"/>
    </p:embeddedFont>
    <p:embeddedFont>
      <p:font typeface="Calibri" panose="020F050202020403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lliam Padfield" initials="" lastIdx="1" clrIdx="0"/>
  <p:cmAuthor id="1" name="Amber Gillenwaters" initials="" lastIdx="7" clrIdx="1"/>
  <p:cmAuthor id="2" name="Addie Wikowsky"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897" autoAdjust="0"/>
    <p:restoredTop sz="94660"/>
  </p:normalViewPr>
  <p:slideViewPr>
    <p:cSldViewPr snapToGrid="0">
      <p:cViewPr varScale="1">
        <p:scale>
          <a:sx n="23" d="100"/>
          <a:sy n="23" d="100"/>
        </p:scale>
        <p:origin x="220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11"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Shape 127"/>
          <p:cNvSpPr txBox="1">
            <a:spLocks noGrp="1"/>
          </p:cNvSpPr>
          <p:nvPr>
            <p:ph type="body" idx="1"/>
          </p:nvPr>
        </p:nvSpPr>
        <p:spPr>
          <a:xfrm>
            <a:off x="685800" y="4343400"/>
            <a:ext cx="5486400" cy="4114800"/>
          </a:xfrm>
          <a:prstGeom prst="rect">
            <a:avLst/>
          </a:prstGeom>
          <a:no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8" name="Shape 128"/>
          <p:cNvSpPr txBox="1">
            <a:spLocks noGrp="1"/>
          </p:cNvSpPr>
          <p:nvPr>
            <p:ph type="sldNum" idx="12"/>
          </p:nvPr>
        </p:nvSpPr>
        <p:spPr>
          <a:xfrm>
            <a:off x="3884613" y="8685214"/>
            <a:ext cx="2971800" cy="457200"/>
          </a:xfrm>
          <a:prstGeom prst="rect">
            <a:avLst/>
          </a:prstGeom>
          <a:noFill/>
          <a:ln>
            <a:noFill/>
          </a:ln>
        </p:spPr>
        <p:txBody>
          <a:bodyPr spcFirstLastPara="1" wrap="square" lIns="91325" tIns="45650" rIns="91325" bIns="4565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496200" y="4765280"/>
            <a:ext cx="40898700" cy="13136400"/>
          </a:xfrm>
          <a:prstGeom prst="rect">
            <a:avLst/>
          </a:prstGeom>
        </p:spPr>
        <p:txBody>
          <a:bodyPr spcFirstLastPara="1" wrap="square" lIns="485800" tIns="485800" rIns="485800" bIns="485800" anchor="b" anchorCtr="0"/>
          <a:lstStyle>
            <a:lvl1pPr lvl="0" algn="ctr">
              <a:spcBef>
                <a:spcPts val="0"/>
              </a:spcBef>
              <a:spcAft>
                <a:spcPts val="0"/>
              </a:spcAft>
              <a:buSzPts val="27600"/>
              <a:buNone/>
              <a:defRPr sz="27600"/>
            </a:lvl1pPr>
            <a:lvl2pPr lvl="1" algn="ctr">
              <a:spcBef>
                <a:spcPts val="0"/>
              </a:spcBef>
              <a:spcAft>
                <a:spcPts val="0"/>
              </a:spcAft>
              <a:buSzPts val="27600"/>
              <a:buNone/>
              <a:defRPr sz="27600"/>
            </a:lvl2pPr>
            <a:lvl3pPr lvl="2" algn="ctr">
              <a:spcBef>
                <a:spcPts val="0"/>
              </a:spcBef>
              <a:spcAft>
                <a:spcPts val="0"/>
              </a:spcAft>
              <a:buSzPts val="27600"/>
              <a:buNone/>
              <a:defRPr sz="27600"/>
            </a:lvl3pPr>
            <a:lvl4pPr lvl="3" algn="ctr">
              <a:spcBef>
                <a:spcPts val="0"/>
              </a:spcBef>
              <a:spcAft>
                <a:spcPts val="0"/>
              </a:spcAft>
              <a:buSzPts val="27600"/>
              <a:buNone/>
              <a:defRPr sz="27600"/>
            </a:lvl4pPr>
            <a:lvl5pPr lvl="4" algn="ctr">
              <a:spcBef>
                <a:spcPts val="0"/>
              </a:spcBef>
              <a:spcAft>
                <a:spcPts val="0"/>
              </a:spcAft>
              <a:buSzPts val="27600"/>
              <a:buNone/>
              <a:defRPr sz="27600"/>
            </a:lvl5pPr>
            <a:lvl6pPr lvl="5" algn="ctr">
              <a:spcBef>
                <a:spcPts val="0"/>
              </a:spcBef>
              <a:spcAft>
                <a:spcPts val="0"/>
              </a:spcAft>
              <a:buSzPts val="27600"/>
              <a:buNone/>
              <a:defRPr sz="27600"/>
            </a:lvl6pPr>
            <a:lvl7pPr lvl="6" algn="ctr">
              <a:spcBef>
                <a:spcPts val="0"/>
              </a:spcBef>
              <a:spcAft>
                <a:spcPts val="0"/>
              </a:spcAft>
              <a:buSzPts val="27600"/>
              <a:buNone/>
              <a:defRPr sz="27600"/>
            </a:lvl7pPr>
            <a:lvl8pPr lvl="7" algn="ctr">
              <a:spcBef>
                <a:spcPts val="0"/>
              </a:spcBef>
              <a:spcAft>
                <a:spcPts val="0"/>
              </a:spcAft>
              <a:buSzPts val="27600"/>
              <a:buNone/>
              <a:defRPr sz="27600"/>
            </a:lvl8pPr>
            <a:lvl9pPr lvl="8" algn="ctr">
              <a:spcBef>
                <a:spcPts val="0"/>
              </a:spcBef>
              <a:spcAft>
                <a:spcPts val="0"/>
              </a:spcAft>
              <a:buSzPts val="27600"/>
              <a:buNone/>
              <a:defRPr sz="27600"/>
            </a:lvl9pPr>
          </a:lstStyle>
          <a:p>
            <a:endParaRPr/>
          </a:p>
        </p:txBody>
      </p:sp>
      <p:sp>
        <p:nvSpPr>
          <p:cNvPr id="11" name="Shape 11"/>
          <p:cNvSpPr txBox="1">
            <a:spLocks noGrp="1"/>
          </p:cNvSpPr>
          <p:nvPr>
            <p:ph type="subTitle" idx="1"/>
          </p:nvPr>
        </p:nvSpPr>
        <p:spPr>
          <a:xfrm>
            <a:off x="1496160" y="18138400"/>
            <a:ext cx="40898700" cy="5072700"/>
          </a:xfrm>
          <a:prstGeom prst="rect">
            <a:avLst/>
          </a:prstGeom>
        </p:spPr>
        <p:txBody>
          <a:bodyPr spcFirstLastPara="1" wrap="square" lIns="485800" tIns="485800" rIns="485800" bIns="485800" anchor="t" anchorCtr="0"/>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a:endParaRPr/>
          </a:p>
        </p:txBody>
      </p:sp>
      <p:sp>
        <p:nvSpPr>
          <p:cNvPr id="12" name="Shape 12"/>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496160" y="7079200"/>
            <a:ext cx="40898700" cy="12566400"/>
          </a:xfrm>
          <a:prstGeom prst="rect">
            <a:avLst/>
          </a:prstGeom>
        </p:spPr>
        <p:txBody>
          <a:bodyPr spcFirstLastPara="1" wrap="square" lIns="485800" tIns="485800" rIns="485800" bIns="485800" anchor="b" anchorCtr="0"/>
          <a:lstStyle>
            <a:lvl1pPr lvl="0" algn="ctr">
              <a:spcBef>
                <a:spcPts val="0"/>
              </a:spcBef>
              <a:spcAft>
                <a:spcPts val="0"/>
              </a:spcAft>
              <a:buSzPts val="63800"/>
              <a:buNone/>
              <a:defRPr sz="63800"/>
            </a:lvl1pPr>
            <a:lvl2pPr lvl="1" algn="ctr">
              <a:spcBef>
                <a:spcPts val="0"/>
              </a:spcBef>
              <a:spcAft>
                <a:spcPts val="0"/>
              </a:spcAft>
              <a:buSzPts val="63800"/>
              <a:buNone/>
              <a:defRPr sz="63800"/>
            </a:lvl2pPr>
            <a:lvl3pPr lvl="2" algn="ctr">
              <a:spcBef>
                <a:spcPts val="0"/>
              </a:spcBef>
              <a:spcAft>
                <a:spcPts val="0"/>
              </a:spcAft>
              <a:buSzPts val="63800"/>
              <a:buNone/>
              <a:defRPr sz="63800"/>
            </a:lvl3pPr>
            <a:lvl4pPr lvl="3" algn="ctr">
              <a:spcBef>
                <a:spcPts val="0"/>
              </a:spcBef>
              <a:spcAft>
                <a:spcPts val="0"/>
              </a:spcAft>
              <a:buSzPts val="63800"/>
              <a:buNone/>
              <a:defRPr sz="63800"/>
            </a:lvl4pPr>
            <a:lvl5pPr lvl="4" algn="ctr">
              <a:spcBef>
                <a:spcPts val="0"/>
              </a:spcBef>
              <a:spcAft>
                <a:spcPts val="0"/>
              </a:spcAft>
              <a:buSzPts val="63800"/>
              <a:buNone/>
              <a:defRPr sz="63800"/>
            </a:lvl5pPr>
            <a:lvl6pPr lvl="5" algn="ctr">
              <a:spcBef>
                <a:spcPts val="0"/>
              </a:spcBef>
              <a:spcAft>
                <a:spcPts val="0"/>
              </a:spcAft>
              <a:buSzPts val="63800"/>
              <a:buNone/>
              <a:defRPr sz="63800"/>
            </a:lvl6pPr>
            <a:lvl7pPr lvl="6" algn="ctr">
              <a:spcBef>
                <a:spcPts val="0"/>
              </a:spcBef>
              <a:spcAft>
                <a:spcPts val="0"/>
              </a:spcAft>
              <a:buSzPts val="63800"/>
              <a:buNone/>
              <a:defRPr sz="63800"/>
            </a:lvl7pPr>
            <a:lvl8pPr lvl="7" algn="ctr">
              <a:spcBef>
                <a:spcPts val="0"/>
              </a:spcBef>
              <a:spcAft>
                <a:spcPts val="0"/>
              </a:spcAft>
              <a:buSzPts val="63800"/>
              <a:buNone/>
              <a:defRPr sz="63800"/>
            </a:lvl8pPr>
            <a:lvl9pPr lvl="8" algn="ctr">
              <a:spcBef>
                <a:spcPts val="0"/>
              </a:spcBef>
              <a:spcAft>
                <a:spcPts val="0"/>
              </a:spcAft>
              <a:buSzPts val="63800"/>
              <a:buNone/>
              <a:defRPr sz="63800"/>
            </a:lvl9pPr>
          </a:lstStyle>
          <a:p>
            <a:endParaRPr/>
          </a:p>
        </p:txBody>
      </p:sp>
      <p:sp>
        <p:nvSpPr>
          <p:cNvPr id="46" name="Shape 46"/>
          <p:cNvSpPr txBox="1">
            <a:spLocks noGrp="1"/>
          </p:cNvSpPr>
          <p:nvPr>
            <p:ph type="body" idx="1"/>
          </p:nvPr>
        </p:nvSpPr>
        <p:spPr>
          <a:xfrm>
            <a:off x="1496160" y="20174240"/>
            <a:ext cx="40898700" cy="8325000"/>
          </a:xfrm>
          <a:prstGeom prst="rect">
            <a:avLst/>
          </a:prstGeom>
        </p:spPr>
        <p:txBody>
          <a:bodyPr spcFirstLastPara="1" wrap="square" lIns="485800" tIns="485800" rIns="485800" bIns="485800" anchor="t" anchorCtr="0"/>
          <a:lstStyle>
            <a:lvl1pPr marL="457200" lvl="0" indent="-831850" algn="ctr">
              <a:spcBef>
                <a:spcPts val="0"/>
              </a:spcBef>
              <a:spcAft>
                <a:spcPts val="0"/>
              </a:spcAft>
              <a:buSzPts val="9500"/>
              <a:buChar char="●"/>
              <a:defRPr/>
            </a:lvl1pPr>
            <a:lvl2pPr marL="914400" lvl="1" indent="-698500" algn="ctr">
              <a:spcBef>
                <a:spcPts val="8500"/>
              </a:spcBef>
              <a:spcAft>
                <a:spcPts val="0"/>
              </a:spcAft>
              <a:buSzPts val="7400"/>
              <a:buChar char="○"/>
              <a:defRPr/>
            </a:lvl2pPr>
            <a:lvl3pPr marL="1371600" lvl="2" indent="-698500" algn="ctr">
              <a:spcBef>
                <a:spcPts val="8500"/>
              </a:spcBef>
              <a:spcAft>
                <a:spcPts val="0"/>
              </a:spcAft>
              <a:buSzPts val="7400"/>
              <a:buChar char="■"/>
              <a:defRPr/>
            </a:lvl3pPr>
            <a:lvl4pPr marL="1828800" lvl="3" indent="-698500" algn="ctr">
              <a:spcBef>
                <a:spcPts val="8500"/>
              </a:spcBef>
              <a:spcAft>
                <a:spcPts val="0"/>
              </a:spcAft>
              <a:buSzPts val="7400"/>
              <a:buChar char="●"/>
              <a:defRPr/>
            </a:lvl4pPr>
            <a:lvl5pPr marL="2286000" lvl="4" indent="-698500" algn="ctr">
              <a:spcBef>
                <a:spcPts val="8500"/>
              </a:spcBef>
              <a:spcAft>
                <a:spcPts val="0"/>
              </a:spcAft>
              <a:buSzPts val="7400"/>
              <a:buChar char="○"/>
              <a:defRPr/>
            </a:lvl5pPr>
            <a:lvl6pPr marL="2743200" lvl="5" indent="-698500" algn="ctr">
              <a:spcBef>
                <a:spcPts val="8500"/>
              </a:spcBef>
              <a:spcAft>
                <a:spcPts val="0"/>
              </a:spcAft>
              <a:buSzPts val="7400"/>
              <a:buChar char="■"/>
              <a:defRPr/>
            </a:lvl6pPr>
            <a:lvl7pPr marL="3200400" lvl="6" indent="-698500" algn="ctr">
              <a:spcBef>
                <a:spcPts val="8500"/>
              </a:spcBef>
              <a:spcAft>
                <a:spcPts val="0"/>
              </a:spcAft>
              <a:buSzPts val="7400"/>
              <a:buChar char="●"/>
              <a:defRPr/>
            </a:lvl7pPr>
            <a:lvl8pPr marL="3657600" lvl="7" indent="-698500" algn="ctr">
              <a:spcBef>
                <a:spcPts val="8500"/>
              </a:spcBef>
              <a:spcAft>
                <a:spcPts val="0"/>
              </a:spcAft>
              <a:buSzPts val="7400"/>
              <a:buChar char="○"/>
              <a:defRPr/>
            </a:lvl8pPr>
            <a:lvl9pPr marL="4114800" lvl="8" indent="-698500" algn="ctr">
              <a:spcBef>
                <a:spcPts val="8500"/>
              </a:spcBef>
              <a:spcAft>
                <a:spcPts val="8500"/>
              </a:spcAft>
              <a:buSzPts val="7400"/>
              <a:buChar char="■"/>
              <a:defRPr/>
            </a:lvl9pPr>
          </a:lstStyle>
          <a:p>
            <a:endParaRPr/>
          </a:p>
        </p:txBody>
      </p:sp>
      <p:sp>
        <p:nvSpPr>
          <p:cNvPr id="47" name="Shape 47"/>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3291840" y="10226047"/>
            <a:ext cx="37307700" cy="70560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8" name="Shape 58"/>
          <p:cNvSpPr txBox="1">
            <a:spLocks noGrp="1"/>
          </p:cNvSpPr>
          <p:nvPr>
            <p:ph type="subTitle" idx="1"/>
          </p:nvPr>
        </p:nvSpPr>
        <p:spPr>
          <a:xfrm>
            <a:off x="6583680" y="18653759"/>
            <a:ext cx="30723900" cy="8413500"/>
          </a:xfrm>
          <a:prstGeom prst="rect">
            <a:avLst/>
          </a:prstGeom>
          <a:noFill/>
          <a:ln>
            <a:noFill/>
          </a:ln>
        </p:spPr>
        <p:txBody>
          <a:bodyPr spcFirstLastPara="1" wrap="square" lIns="92725" tIns="92725" rIns="92725" bIns="92725" anchor="t" anchorCtr="0"/>
          <a:lstStyle>
            <a:lvl1pPr marR="0" lvl="0" algn="ctr" rtl="0">
              <a:spcBef>
                <a:spcPts val="3200"/>
              </a:spcBef>
              <a:spcAft>
                <a:spcPts val="0"/>
              </a:spcAft>
              <a:buClr>
                <a:srgbClr val="888888"/>
              </a:buClr>
              <a:buSzPts val="14900"/>
              <a:buFont typeface="Arial"/>
              <a:buNone/>
              <a:defRPr sz="14900" b="0" i="0" u="none" strike="noStrike" cap="none">
                <a:solidFill>
                  <a:srgbClr val="888888"/>
                </a:solidFill>
                <a:latin typeface="Calibri"/>
                <a:ea typeface="Calibri"/>
                <a:cs typeface="Calibri"/>
                <a:sym typeface="Calibri"/>
              </a:defRPr>
            </a:lvl1pPr>
            <a:lvl2pPr marR="0" lvl="1" algn="ctr" rtl="0">
              <a:spcBef>
                <a:spcPts val="2700"/>
              </a:spcBef>
              <a:spcAft>
                <a:spcPts val="0"/>
              </a:spcAft>
              <a:buClr>
                <a:srgbClr val="888888"/>
              </a:buClr>
              <a:buSzPts val="12700"/>
              <a:buFont typeface="Arial"/>
              <a:buNone/>
              <a:defRPr sz="12700" b="0" i="0" u="none" strike="noStrike" cap="none">
                <a:solidFill>
                  <a:srgbClr val="888888"/>
                </a:solidFill>
                <a:latin typeface="Calibri"/>
                <a:ea typeface="Calibri"/>
                <a:cs typeface="Calibri"/>
                <a:sym typeface="Calibri"/>
              </a:defRPr>
            </a:lvl2pPr>
            <a:lvl3pPr marR="0" lvl="2" algn="ctr" rtl="0">
              <a:spcBef>
                <a:spcPts val="2100"/>
              </a:spcBef>
              <a:spcAft>
                <a:spcPts val="0"/>
              </a:spcAft>
              <a:buClr>
                <a:srgbClr val="888888"/>
              </a:buClr>
              <a:buSzPts val="10600"/>
              <a:buFont typeface="Arial"/>
              <a:buNone/>
              <a:defRPr sz="10600" b="0" i="0" u="none" strike="noStrike" cap="none">
                <a:solidFill>
                  <a:srgbClr val="888888"/>
                </a:solidFill>
                <a:latin typeface="Calibri"/>
                <a:ea typeface="Calibri"/>
                <a:cs typeface="Calibri"/>
                <a:sym typeface="Calibri"/>
              </a:defRPr>
            </a:lvl3pPr>
            <a:lvl4pPr marR="0" lvl="3"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4pPr>
            <a:lvl5pPr marR="0" lvl="4"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5pPr>
            <a:lvl6pPr marR="0" lvl="5"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6pPr>
            <a:lvl7pPr marR="0" lvl="6"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7pPr>
            <a:lvl8pPr marR="0" lvl="7"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8pPr>
            <a:lvl9pPr marR="0" lvl="8"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b="0" i="0" u="none" strike="noStrike" cap="none">
                <a:solidFill>
                  <a:srgbClr val="888888"/>
                </a:solidFill>
                <a:latin typeface="Calibri"/>
                <a:ea typeface="Calibri"/>
                <a:cs typeface="Calibri"/>
                <a:sym typeface="Calibri"/>
              </a:defRPr>
            </a:lvl1pPr>
            <a:lvl2pPr marL="0" marR="0" lvl="1" indent="0" algn="r" rtl="0">
              <a:spcBef>
                <a:spcPts val="0"/>
              </a:spcBef>
              <a:buNone/>
              <a:defRPr sz="5400" b="0" i="0" u="none" strike="noStrike" cap="none">
                <a:solidFill>
                  <a:srgbClr val="888888"/>
                </a:solidFill>
                <a:latin typeface="Calibri"/>
                <a:ea typeface="Calibri"/>
                <a:cs typeface="Calibri"/>
                <a:sym typeface="Calibri"/>
              </a:defRPr>
            </a:lvl2pPr>
            <a:lvl3pPr marL="0" marR="0" lvl="2" indent="0" algn="r" rtl="0">
              <a:spcBef>
                <a:spcPts val="0"/>
              </a:spcBef>
              <a:buNone/>
              <a:defRPr sz="5400" b="0" i="0" u="none" strike="noStrike" cap="none">
                <a:solidFill>
                  <a:srgbClr val="888888"/>
                </a:solidFill>
                <a:latin typeface="Calibri"/>
                <a:ea typeface="Calibri"/>
                <a:cs typeface="Calibri"/>
                <a:sym typeface="Calibri"/>
              </a:defRPr>
            </a:lvl3pPr>
            <a:lvl4pPr marL="0" marR="0" lvl="3" indent="0" algn="r" rtl="0">
              <a:spcBef>
                <a:spcPts val="0"/>
              </a:spcBef>
              <a:buNone/>
              <a:defRPr sz="5400" b="0" i="0" u="none" strike="noStrike" cap="none">
                <a:solidFill>
                  <a:srgbClr val="888888"/>
                </a:solidFill>
                <a:latin typeface="Calibri"/>
                <a:ea typeface="Calibri"/>
                <a:cs typeface="Calibri"/>
                <a:sym typeface="Calibri"/>
              </a:defRPr>
            </a:lvl4pPr>
            <a:lvl5pPr marL="0" marR="0" lvl="4" indent="0" algn="r" rtl="0">
              <a:spcBef>
                <a:spcPts val="0"/>
              </a:spcBef>
              <a:buNone/>
              <a:defRPr sz="5400" b="0" i="0" u="none" strike="noStrike" cap="none">
                <a:solidFill>
                  <a:srgbClr val="888888"/>
                </a:solidFill>
                <a:latin typeface="Calibri"/>
                <a:ea typeface="Calibri"/>
                <a:cs typeface="Calibri"/>
                <a:sym typeface="Calibri"/>
              </a:defRPr>
            </a:lvl5pPr>
            <a:lvl6pPr marL="0" marR="0" lvl="5" indent="0" algn="r" rtl="0">
              <a:spcBef>
                <a:spcPts val="0"/>
              </a:spcBef>
              <a:buNone/>
              <a:defRPr sz="5400" b="0" i="0" u="none" strike="noStrike" cap="none">
                <a:solidFill>
                  <a:srgbClr val="888888"/>
                </a:solidFill>
                <a:latin typeface="Calibri"/>
                <a:ea typeface="Calibri"/>
                <a:cs typeface="Calibri"/>
                <a:sym typeface="Calibri"/>
              </a:defRPr>
            </a:lvl6pPr>
            <a:lvl7pPr marL="0" marR="0" lvl="6" indent="0" algn="r" rtl="0">
              <a:spcBef>
                <a:spcPts val="0"/>
              </a:spcBef>
              <a:buNone/>
              <a:defRPr sz="5400" b="0" i="0" u="none" strike="noStrike" cap="none">
                <a:solidFill>
                  <a:srgbClr val="888888"/>
                </a:solidFill>
                <a:latin typeface="Calibri"/>
                <a:ea typeface="Calibri"/>
                <a:cs typeface="Calibri"/>
                <a:sym typeface="Calibri"/>
              </a:defRPr>
            </a:lvl7pPr>
            <a:lvl8pPr marL="0" marR="0" lvl="7" indent="0" algn="r" rtl="0">
              <a:spcBef>
                <a:spcPts val="0"/>
              </a:spcBef>
              <a:buNone/>
              <a:defRPr sz="5400" b="0" i="0" u="none" strike="noStrike" cap="none">
                <a:solidFill>
                  <a:srgbClr val="888888"/>
                </a:solidFill>
                <a:latin typeface="Calibri"/>
                <a:ea typeface="Calibri"/>
                <a:cs typeface="Calibri"/>
                <a:sym typeface="Calibri"/>
              </a:defRPr>
            </a:lvl8pPr>
            <a:lvl9pPr marL="0" marR="0" lvl="8" indent="0" algn="r" rtl="0">
              <a:spcBef>
                <a:spcPts val="0"/>
              </a:spcBef>
              <a:buNone/>
              <a:defRPr sz="54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64" name="Shape 64"/>
          <p:cNvSpPr txBox="1">
            <a:spLocks noGrp="1"/>
          </p:cNvSpPr>
          <p:nvPr>
            <p:ph type="body" idx="1"/>
          </p:nvPr>
        </p:nvSpPr>
        <p:spPr>
          <a:xfrm>
            <a:off x="2194560" y="7680972"/>
            <a:ext cx="39501900" cy="217248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467103" y="21153127"/>
            <a:ext cx="37307700" cy="6537600"/>
          </a:xfrm>
          <a:prstGeom prst="rect">
            <a:avLst/>
          </a:prstGeom>
          <a:noFill/>
          <a:ln>
            <a:noFill/>
          </a:ln>
        </p:spPr>
        <p:txBody>
          <a:bodyPr spcFirstLastPara="1" wrap="square" lIns="92725" tIns="92725" rIns="92725" bIns="92725" anchor="t" anchorCtr="0"/>
          <a:lstStyle>
            <a:lvl1pPr marR="0" lvl="0" algn="l" rtl="0">
              <a:spcBef>
                <a:spcPts val="0"/>
              </a:spcBef>
              <a:spcAft>
                <a:spcPts val="0"/>
              </a:spcAft>
              <a:buClr>
                <a:schemeClr val="dk1"/>
              </a:buClr>
              <a:buSzPts val="18100"/>
              <a:buFont typeface="Calibri"/>
              <a:buNone/>
              <a:defRPr sz="18100" b="1"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70" name="Shape 70"/>
          <p:cNvSpPr txBox="1">
            <a:spLocks noGrp="1"/>
          </p:cNvSpPr>
          <p:nvPr>
            <p:ph type="body" idx="1"/>
          </p:nvPr>
        </p:nvSpPr>
        <p:spPr>
          <a:xfrm>
            <a:off x="3467103" y="13952234"/>
            <a:ext cx="37307700" cy="7200000"/>
          </a:xfrm>
          <a:prstGeom prst="rect">
            <a:avLst/>
          </a:prstGeom>
          <a:noFill/>
          <a:ln>
            <a:noFill/>
          </a:ln>
        </p:spPr>
        <p:txBody>
          <a:bodyPr spcFirstLastPara="1" wrap="square" lIns="92725" tIns="92725" rIns="92725" bIns="92725" anchor="b" anchorCtr="0"/>
          <a:lstStyle>
            <a:lvl1pPr marL="457200" marR="0" lvl="0" indent="-228600" algn="l"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1pPr>
            <a:lvl2pPr marL="914400" marR="0" lvl="1" indent="-228600" algn="l" rtl="0">
              <a:spcBef>
                <a:spcPts val="1600"/>
              </a:spcBef>
              <a:spcAft>
                <a:spcPts val="0"/>
              </a:spcAft>
              <a:buClr>
                <a:srgbClr val="888888"/>
              </a:buClr>
              <a:buSzPts val="7900"/>
              <a:buFont typeface="Arial"/>
              <a:buNone/>
              <a:defRPr sz="7900" b="0" i="0" u="none" strike="noStrike" cap="none">
                <a:solidFill>
                  <a:srgbClr val="888888"/>
                </a:solidFill>
                <a:latin typeface="Calibri"/>
                <a:ea typeface="Calibri"/>
                <a:cs typeface="Calibri"/>
                <a:sym typeface="Calibri"/>
              </a:defRPr>
            </a:lvl2pPr>
            <a:lvl3pPr marL="1371600" marR="0" lvl="2" indent="-228600" algn="l" rtl="0">
              <a:spcBef>
                <a:spcPts val="1600"/>
              </a:spcBef>
              <a:spcAft>
                <a:spcPts val="0"/>
              </a:spcAft>
              <a:buClr>
                <a:srgbClr val="888888"/>
              </a:buClr>
              <a:buSzPts val="7400"/>
              <a:buFont typeface="Arial"/>
              <a:buNone/>
              <a:defRPr sz="7400" b="0" i="0" u="none" strike="noStrike" cap="none">
                <a:solidFill>
                  <a:srgbClr val="888888"/>
                </a:solidFill>
                <a:latin typeface="Calibri"/>
                <a:ea typeface="Calibri"/>
                <a:cs typeface="Calibri"/>
                <a:sym typeface="Calibri"/>
              </a:defRPr>
            </a:lvl3pPr>
            <a:lvl4pPr marL="1828800" marR="0" lvl="3"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4pPr>
            <a:lvl5pPr marL="2286000" marR="0" lvl="4"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5pPr>
            <a:lvl6pPr marL="2743200" marR="0" lvl="5"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6pPr>
            <a:lvl7pPr marL="3200400" marR="0" lvl="6"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7pPr>
            <a:lvl8pPr marL="3657600" marR="0" lvl="7"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8pPr>
            <a:lvl9pPr marL="4114800" marR="0" lvl="8"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76" name="Shape 76"/>
          <p:cNvSpPr txBox="1">
            <a:spLocks noGrp="1"/>
          </p:cNvSpPr>
          <p:nvPr>
            <p:ph type="body" idx="1"/>
          </p:nvPr>
        </p:nvSpPr>
        <p:spPr>
          <a:xfrm>
            <a:off x="12291063" y="36865559"/>
            <a:ext cx="110239200" cy="104279100"/>
          </a:xfrm>
          <a:prstGeom prst="rect">
            <a:avLst/>
          </a:prstGeom>
          <a:noFill/>
          <a:ln>
            <a:noFill/>
          </a:ln>
        </p:spPr>
        <p:txBody>
          <a:bodyPr spcFirstLastPara="1" wrap="square" lIns="92725" tIns="92725" rIns="92725" bIns="92725" anchor="t" anchorCtr="0"/>
          <a:lstStyle>
            <a:lvl1pPr marL="457200" marR="0" lvl="0"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1pPr>
            <a:lvl2pPr marL="914400" marR="0" lvl="1"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2pPr>
            <a:lvl3pPr marL="1371600" marR="0" lvl="2"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3pPr>
            <a:lvl4pPr marL="1828800" marR="0" lvl="3"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4pPr>
            <a:lvl5pPr marL="2286000" marR="0" lvl="4"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5pPr>
            <a:lvl6pPr marL="2743200" marR="0" lvl="5"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6pPr>
            <a:lvl7pPr marL="3200400" marR="0" lvl="6"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7pPr>
            <a:lvl8pPr marL="3657600" marR="0" lvl="7"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8pPr>
            <a:lvl9pPr marL="4114800" marR="0" lvl="8"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body" idx="2"/>
          </p:nvPr>
        </p:nvSpPr>
        <p:spPr>
          <a:xfrm>
            <a:off x="123261137" y="36865559"/>
            <a:ext cx="110239200" cy="104279100"/>
          </a:xfrm>
          <a:prstGeom prst="rect">
            <a:avLst/>
          </a:prstGeom>
          <a:noFill/>
          <a:ln>
            <a:noFill/>
          </a:ln>
        </p:spPr>
        <p:txBody>
          <a:bodyPr spcFirstLastPara="1" wrap="square" lIns="92725" tIns="92725" rIns="92725" bIns="92725" anchor="t" anchorCtr="0"/>
          <a:lstStyle>
            <a:lvl1pPr marL="457200" marR="0" lvl="0"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1pPr>
            <a:lvl2pPr marL="914400" marR="0" lvl="1"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2pPr>
            <a:lvl3pPr marL="1371600" marR="0" lvl="2"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3pPr>
            <a:lvl4pPr marL="1828800" marR="0" lvl="3"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4pPr>
            <a:lvl5pPr marL="2286000" marR="0" lvl="4"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5pPr>
            <a:lvl6pPr marL="2743200" marR="0" lvl="5"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6pPr>
            <a:lvl7pPr marL="3200400" marR="0" lvl="6"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7pPr>
            <a:lvl8pPr marL="3657600" marR="0" lvl="7"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8pPr>
            <a:lvl9pPr marL="4114800" marR="0" lvl="8"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83" name="Shape 83"/>
          <p:cNvSpPr txBox="1">
            <a:spLocks noGrp="1"/>
          </p:cNvSpPr>
          <p:nvPr>
            <p:ph type="body" idx="1"/>
          </p:nvPr>
        </p:nvSpPr>
        <p:spPr>
          <a:xfrm>
            <a:off x="2194560" y="7368543"/>
            <a:ext cx="19392300" cy="3070200"/>
          </a:xfrm>
          <a:prstGeom prst="rect">
            <a:avLst/>
          </a:prstGeom>
          <a:noFill/>
          <a:ln>
            <a:noFill/>
          </a:ln>
        </p:spPr>
        <p:txBody>
          <a:bodyPr spcFirstLastPara="1" wrap="square" lIns="92725" tIns="92725" rIns="92725" bIns="92725" anchor="b" anchorCtr="0"/>
          <a:lstStyle>
            <a:lvl1pPr marL="457200" marR="0" lvl="0" indent="-228600" algn="l" rtl="0">
              <a:spcBef>
                <a:spcPts val="2100"/>
              </a:spcBef>
              <a:spcAft>
                <a:spcPts val="0"/>
              </a:spcAft>
              <a:buClr>
                <a:schemeClr val="dk1"/>
              </a:buClr>
              <a:buSzPts val="10600"/>
              <a:buFont typeface="Arial"/>
              <a:buNone/>
              <a:defRPr sz="10600" b="1" i="0" u="none" strike="noStrike" cap="none">
                <a:solidFill>
                  <a:schemeClr val="dk1"/>
                </a:solidFill>
                <a:latin typeface="Calibri"/>
                <a:ea typeface="Calibri"/>
                <a:cs typeface="Calibri"/>
                <a:sym typeface="Calibri"/>
              </a:defRPr>
            </a:lvl1pPr>
            <a:lvl2pPr marL="914400" marR="0" lvl="1" indent="-228600" algn="l" rtl="0">
              <a:spcBef>
                <a:spcPts val="1600"/>
              </a:spcBef>
              <a:spcAft>
                <a:spcPts val="0"/>
              </a:spcAft>
              <a:buClr>
                <a:schemeClr val="dk1"/>
              </a:buClr>
              <a:buSzPts val="9000"/>
              <a:buFont typeface="Arial"/>
              <a:buNone/>
              <a:defRPr sz="9000" b="1" i="0" u="none" strike="noStrike" cap="none">
                <a:solidFill>
                  <a:schemeClr val="dk1"/>
                </a:solidFill>
                <a:latin typeface="Calibri"/>
                <a:ea typeface="Calibri"/>
                <a:cs typeface="Calibri"/>
                <a:sym typeface="Calibri"/>
              </a:defRPr>
            </a:lvl2pPr>
            <a:lvl3pPr marL="1371600" marR="0" lvl="2" indent="-228600" algn="l" rtl="0">
              <a:spcBef>
                <a:spcPts val="1600"/>
              </a:spcBef>
              <a:spcAft>
                <a:spcPts val="0"/>
              </a:spcAft>
              <a:buClr>
                <a:schemeClr val="dk1"/>
              </a:buClr>
              <a:buSzPts val="7900"/>
              <a:buFont typeface="Arial"/>
              <a:buNone/>
              <a:defRPr sz="7900" b="1" i="0" u="none" strike="noStrike" cap="none">
                <a:solidFill>
                  <a:schemeClr val="dk1"/>
                </a:solidFill>
                <a:latin typeface="Calibri"/>
                <a:ea typeface="Calibri"/>
                <a:cs typeface="Calibri"/>
                <a:sym typeface="Calibri"/>
              </a:defRPr>
            </a:lvl3pPr>
            <a:lvl4pPr marL="1828800" marR="0" lvl="3"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4pPr>
            <a:lvl5pPr marL="2286000" marR="0" lvl="4"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5pPr>
            <a:lvl6pPr marL="2743200" marR="0" lvl="5"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body" idx="2"/>
          </p:nvPr>
        </p:nvSpPr>
        <p:spPr>
          <a:xfrm>
            <a:off x="2194560" y="10439400"/>
            <a:ext cx="19392300" cy="18965700"/>
          </a:xfrm>
          <a:prstGeom prst="rect">
            <a:avLst/>
          </a:prstGeom>
          <a:noFill/>
          <a:ln>
            <a:noFill/>
          </a:ln>
        </p:spPr>
        <p:txBody>
          <a:bodyPr spcFirstLastPara="1" wrap="square" lIns="92725" tIns="92725" rIns="92725" bIns="92725" anchor="t" anchorCtr="0"/>
          <a:lstStyle>
            <a:lvl1pPr marL="457200" marR="0" lvl="0"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1pPr>
            <a:lvl2pPr marL="914400" marR="0" lvl="1"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2pPr>
            <a:lvl3pPr marL="1371600" marR="0" lvl="2"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3pPr>
            <a:lvl4pPr marL="1828800" marR="0" lvl="3"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4pPr>
            <a:lvl5pPr marL="2286000" marR="0" lvl="4"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5pPr>
            <a:lvl6pPr marL="2743200" marR="0" lvl="5"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6pPr>
            <a:lvl7pPr marL="3200400" marR="0" lvl="6"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7pPr>
            <a:lvl8pPr marL="3657600" marR="0" lvl="7"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8pPr>
            <a:lvl9pPr marL="4114800" marR="0" lvl="8"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body" idx="3"/>
          </p:nvPr>
        </p:nvSpPr>
        <p:spPr>
          <a:xfrm>
            <a:off x="22296127" y="7368543"/>
            <a:ext cx="19401300" cy="3070200"/>
          </a:xfrm>
          <a:prstGeom prst="rect">
            <a:avLst/>
          </a:prstGeom>
          <a:noFill/>
          <a:ln>
            <a:noFill/>
          </a:ln>
        </p:spPr>
        <p:txBody>
          <a:bodyPr spcFirstLastPara="1" wrap="square" lIns="92725" tIns="92725" rIns="92725" bIns="92725" anchor="b" anchorCtr="0"/>
          <a:lstStyle>
            <a:lvl1pPr marL="457200" marR="0" lvl="0" indent="-228600" algn="l" rtl="0">
              <a:spcBef>
                <a:spcPts val="2100"/>
              </a:spcBef>
              <a:spcAft>
                <a:spcPts val="0"/>
              </a:spcAft>
              <a:buClr>
                <a:schemeClr val="dk1"/>
              </a:buClr>
              <a:buSzPts val="10600"/>
              <a:buFont typeface="Arial"/>
              <a:buNone/>
              <a:defRPr sz="10600" b="1" i="0" u="none" strike="noStrike" cap="none">
                <a:solidFill>
                  <a:schemeClr val="dk1"/>
                </a:solidFill>
                <a:latin typeface="Calibri"/>
                <a:ea typeface="Calibri"/>
                <a:cs typeface="Calibri"/>
                <a:sym typeface="Calibri"/>
              </a:defRPr>
            </a:lvl1pPr>
            <a:lvl2pPr marL="914400" marR="0" lvl="1" indent="-228600" algn="l" rtl="0">
              <a:spcBef>
                <a:spcPts val="1600"/>
              </a:spcBef>
              <a:spcAft>
                <a:spcPts val="0"/>
              </a:spcAft>
              <a:buClr>
                <a:schemeClr val="dk1"/>
              </a:buClr>
              <a:buSzPts val="9000"/>
              <a:buFont typeface="Arial"/>
              <a:buNone/>
              <a:defRPr sz="9000" b="1" i="0" u="none" strike="noStrike" cap="none">
                <a:solidFill>
                  <a:schemeClr val="dk1"/>
                </a:solidFill>
                <a:latin typeface="Calibri"/>
                <a:ea typeface="Calibri"/>
                <a:cs typeface="Calibri"/>
                <a:sym typeface="Calibri"/>
              </a:defRPr>
            </a:lvl2pPr>
            <a:lvl3pPr marL="1371600" marR="0" lvl="2" indent="-228600" algn="l" rtl="0">
              <a:spcBef>
                <a:spcPts val="1600"/>
              </a:spcBef>
              <a:spcAft>
                <a:spcPts val="0"/>
              </a:spcAft>
              <a:buClr>
                <a:schemeClr val="dk1"/>
              </a:buClr>
              <a:buSzPts val="7900"/>
              <a:buFont typeface="Arial"/>
              <a:buNone/>
              <a:defRPr sz="7900" b="1" i="0" u="none" strike="noStrike" cap="none">
                <a:solidFill>
                  <a:schemeClr val="dk1"/>
                </a:solidFill>
                <a:latin typeface="Calibri"/>
                <a:ea typeface="Calibri"/>
                <a:cs typeface="Calibri"/>
                <a:sym typeface="Calibri"/>
              </a:defRPr>
            </a:lvl3pPr>
            <a:lvl4pPr marL="1828800" marR="0" lvl="3"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4pPr>
            <a:lvl5pPr marL="2286000" marR="0" lvl="4"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5pPr>
            <a:lvl6pPr marL="2743200" marR="0" lvl="5"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body" idx="4"/>
          </p:nvPr>
        </p:nvSpPr>
        <p:spPr>
          <a:xfrm>
            <a:off x="22296127" y="10439400"/>
            <a:ext cx="19401300" cy="18965700"/>
          </a:xfrm>
          <a:prstGeom prst="rect">
            <a:avLst/>
          </a:prstGeom>
          <a:noFill/>
          <a:ln>
            <a:noFill/>
          </a:ln>
        </p:spPr>
        <p:txBody>
          <a:bodyPr spcFirstLastPara="1" wrap="square" lIns="92725" tIns="92725" rIns="92725" bIns="92725" anchor="t" anchorCtr="0"/>
          <a:lstStyle>
            <a:lvl1pPr marL="457200" marR="0" lvl="0"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1pPr>
            <a:lvl2pPr marL="914400" marR="0" lvl="1"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2pPr>
            <a:lvl3pPr marL="1371600" marR="0" lvl="2"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3pPr>
            <a:lvl4pPr marL="1828800" marR="0" lvl="3"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4pPr>
            <a:lvl5pPr marL="2286000" marR="0" lvl="4"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5pPr>
            <a:lvl6pPr marL="2743200" marR="0" lvl="5"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6pPr>
            <a:lvl7pPr marL="3200400" marR="0" lvl="6"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7pPr>
            <a:lvl8pPr marL="3657600" marR="0" lvl="7"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8pPr>
            <a:lvl9pPr marL="4114800" marR="0" lvl="8"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92" name="Shape 92"/>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Shape 96"/>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2194572" y="1310640"/>
            <a:ext cx="14440500" cy="5577600"/>
          </a:xfrm>
          <a:prstGeom prst="rect">
            <a:avLst/>
          </a:prstGeom>
          <a:noFill/>
          <a:ln>
            <a:noFill/>
          </a:ln>
        </p:spPr>
        <p:txBody>
          <a:bodyPr spcFirstLastPara="1" wrap="square" lIns="92725" tIns="92725" rIns="92725" bIns="92725" anchor="b" anchorCtr="0"/>
          <a:lstStyle>
            <a:lvl1pPr marR="0" lvl="0" algn="l" rtl="0">
              <a:spcBef>
                <a:spcPts val="0"/>
              </a:spcBef>
              <a:spcAft>
                <a:spcPts val="0"/>
              </a:spcAft>
              <a:buClr>
                <a:schemeClr val="dk1"/>
              </a:buClr>
              <a:buSzPts val="9000"/>
              <a:buFont typeface="Calibri"/>
              <a:buNone/>
              <a:defRPr sz="9000" b="1"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1" name="Shape 101"/>
          <p:cNvSpPr txBox="1">
            <a:spLocks noGrp="1"/>
          </p:cNvSpPr>
          <p:nvPr>
            <p:ph type="body" idx="1"/>
          </p:nvPr>
        </p:nvSpPr>
        <p:spPr>
          <a:xfrm>
            <a:off x="17160241" y="1310652"/>
            <a:ext cx="24536100" cy="280956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102" name="Shape 102"/>
          <p:cNvSpPr txBox="1">
            <a:spLocks noGrp="1"/>
          </p:cNvSpPr>
          <p:nvPr>
            <p:ph type="body" idx="2"/>
          </p:nvPr>
        </p:nvSpPr>
        <p:spPr>
          <a:xfrm>
            <a:off x="2194572" y="6888492"/>
            <a:ext cx="14440500" cy="22517700"/>
          </a:xfrm>
          <a:prstGeom prst="rect">
            <a:avLst/>
          </a:prstGeom>
          <a:noFill/>
          <a:ln>
            <a:noFill/>
          </a:ln>
        </p:spPr>
        <p:txBody>
          <a:bodyPr spcFirstLastPara="1" wrap="square" lIns="92725" tIns="92725" rIns="92725" bIns="92725" anchor="t" anchorCtr="0"/>
          <a:lstStyle>
            <a:lvl1pPr marL="457200" marR="0" lvl="0" indent="-228600" algn="l" rtl="0">
              <a:spcBef>
                <a:spcPts val="11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1pPr>
            <a:lvl2pPr marL="914400" marR="0" lvl="1" indent="-228600" algn="l" rtl="0">
              <a:spcBef>
                <a:spcPts val="1100"/>
              </a:spcBef>
              <a:spcAft>
                <a:spcPts val="0"/>
              </a:spcAft>
              <a:buClr>
                <a:schemeClr val="dk1"/>
              </a:buClr>
              <a:buSzPts val="5400"/>
              <a:buFont typeface="Arial"/>
              <a:buNone/>
              <a:defRPr sz="5400" b="0" i="0" u="none" strike="noStrike" cap="none">
                <a:solidFill>
                  <a:schemeClr val="dk1"/>
                </a:solidFill>
                <a:latin typeface="Calibri"/>
                <a:ea typeface="Calibri"/>
                <a:cs typeface="Calibri"/>
                <a:sym typeface="Calibri"/>
              </a:defRPr>
            </a:lvl2pPr>
            <a:lvl3pPr marL="1371600" marR="0" lvl="2" indent="-228600" algn="l" rtl="0">
              <a:spcBef>
                <a:spcPts val="110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9pPr>
          </a:lstStyle>
          <a:p>
            <a:endParaRPr/>
          </a:p>
        </p:txBody>
      </p:sp>
      <p:sp>
        <p:nvSpPr>
          <p:cNvPr id="103" name="Shape 103"/>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1496160" y="13765440"/>
            <a:ext cx="40898700" cy="5387400"/>
          </a:xfrm>
          <a:prstGeom prst="rect">
            <a:avLst/>
          </a:prstGeom>
        </p:spPr>
        <p:txBody>
          <a:bodyPr spcFirstLastPara="1" wrap="square" lIns="485800" tIns="485800" rIns="485800" bIns="485800" anchor="ctr" anchorCtr="0"/>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a:endParaRPr/>
          </a:p>
        </p:txBody>
      </p:sp>
      <p:sp>
        <p:nvSpPr>
          <p:cNvPr id="15" name="Shape 15"/>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8602983" y="23042880"/>
            <a:ext cx="26334900" cy="2720700"/>
          </a:xfrm>
          <a:prstGeom prst="rect">
            <a:avLst/>
          </a:prstGeom>
          <a:noFill/>
          <a:ln>
            <a:noFill/>
          </a:ln>
        </p:spPr>
        <p:txBody>
          <a:bodyPr spcFirstLastPara="1" wrap="square" lIns="92725" tIns="92725" rIns="92725" bIns="92725" anchor="b" anchorCtr="0"/>
          <a:lstStyle>
            <a:lvl1pPr marR="0" lvl="0" algn="l" rtl="0">
              <a:spcBef>
                <a:spcPts val="0"/>
              </a:spcBef>
              <a:spcAft>
                <a:spcPts val="0"/>
              </a:spcAft>
              <a:buClr>
                <a:schemeClr val="dk1"/>
              </a:buClr>
              <a:buSzPts val="9000"/>
              <a:buFont typeface="Calibri"/>
              <a:buNone/>
              <a:defRPr sz="9000" b="1"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8" name="Shape 108"/>
          <p:cNvSpPr>
            <a:spLocks noGrp="1"/>
          </p:cNvSpPr>
          <p:nvPr>
            <p:ph type="pic" idx="2"/>
          </p:nvPr>
        </p:nvSpPr>
        <p:spPr>
          <a:xfrm>
            <a:off x="8602983" y="2941320"/>
            <a:ext cx="26334900" cy="19751100"/>
          </a:xfrm>
          <a:prstGeom prst="rect">
            <a:avLst/>
          </a:prstGeom>
          <a:noFill/>
          <a:ln>
            <a:noFill/>
          </a:ln>
        </p:spPr>
        <p:txBody>
          <a:bodyPr spcFirstLastPara="1" wrap="square" lIns="92725" tIns="92725" rIns="92725" bIns="92725" anchor="t" anchorCtr="0"/>
          <a:lstStyle>
            <a:lvl1pPr marR="0" lvl="0" algn="l" rtl="0">
              <a:spcBef>
                <a:spcPts val="3200"/>
              </a:spcBef>
              <a:spcAft>
                <a:spcPts val="0"/>
              </a:spcAft>
              <a:buClr>
                <a:schemeClr val="dk1"/>
              </a:buClr>
              <a:buSzPts val="14900"/>
              <a:buFont typeface="Arial"/>
              <a:buNone/>
              <a:defRPr sz="14900" b="0" i="0" u="none" strike="noStrike" cap="none">
                <a:solidFill>
                  <a:schemeClr val="dk1"/>
                </a:solidFill>
                <a:latin typeface="Calibri"/>
                <a:ea typeface="Calibri"/>
                <a:cs typeface="Calibri"/>
                <a:sym typeface="Calibri"/>
              </a:defRPr>
            </a:lvl1pPr>
            <a:lvl2pPr marR="0" lvl="1" algn="l" rtl="0">
              <a:spcBef>
                <a:spcPts val="2700"/>
              </a:spcBef>
              <a:spcAft>
                <a:spcPts val="0"/>
              </a:spcAft>
              <a:buClr>
                <a:schemeClr val="dk1"/>
              </a:buClr>
              <a:buSzPts val="12700"/>
              <a:buFont typeface="Arial"/>
              <a:buNone/>
              <a:defRPr sz="12700" b="0" i="0" u="none" strike="noStrike" cap="none">
                <a:solidFill>
                  <a:schemeClr val="dk1"/>
                </a:solidFill>
                <a:latin typeface="Calibri"/>
                <a:ea typeface="Calibri"/>
                <a:cs typeface="Calibri"/>
                <a:sym typeface="Calibri"/>
              </a:defRPr>
            </a:lvl2pPr>
            <a:lvl3pPr marR="0" lvl="2" algn="l" rtl="0">
              <a:spcBef>
                <a:spcPts val="2100"/>
              </a:spcBef>
              <a:spcAft>
                <a:spcPts val="0"/>
              </a:spcAft>
              <a:buClr>
                <a:schemeClr val="dk1"/>
              </a:buClr>
              <a:buSzPts val="10600"/>
              <a:buFont typeface="Arial"/>
              <a:buNone/>
              <a:defRPr sz="10600" b="0" i="0" u="none" strike="noStrike" cap="none">
                <a:solidFill>
                  <a:schemeClr val="dk1"/>
                </a:solidFill>
                <a:latin typeface="Calibri"/>
                <a:ea typeface="Calibri"/>
                <a:cs typeface="Calibri"/>
                <a:sym typeface="Calibri"/>
              </a:defRPr>
            </a:lvl3pPr>
            <a:lvl4pPr marR="0" lvl="3"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4pPr>
            <a:lvl5pPr marR="0" lvl="4"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5pPr>
            <a:lvl6pPr marR="0" lvl="5"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6pPr>
            <a:lvl7pPr marR="0" lvl="6"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7pPr>
            <a:lvl8pPr marR="0" lvl="7"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8pPr>
            <a:lvl9pPr marR="0" lvl="8"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body" idx="1"/>
          </p:nvPr>
        </p:nvSpPr>
        <p:spPr>
          <a:xfrm>
            <a:off x="8602983" y="25763223"/>
            <a:ext cx="26334900" cy="3863100"/>
          </a:xfrm>
          <a:prstGeom prst="rect">
            <a:avLst/>
          </a:prstGeom>
          <a:noFill/>
          <a:ln>
            <a:noFill/>
          </a:ln>
        </p:spPr>
        <p:txBody>
          <a:bodyPr spcFirstLastPara="1" wrap="square" lIns="92725" tIns="92725" rIns="92725" bIns="92725" anchor="t" anchorCtr="0"/>
          <a:lstStyle>
            <a:lvl1pPr marL="457200" marR="0" lvl="0" indent="-228600" algn="l" rtl="0">
              <a:spcBef>
                <a:spcPts val="11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1pPr>
            <a:lvl2pPr marL="914400" marR="0" lvl="1" indent="-228600" algn="l" rtl="0">
              <a:spcBef>
                <a:spcPts val="1100"/>
              </a:spcBef>
              <a:spcAft>
                <a:spcPts val="0"/>
              </a:spcAft>
              <a:buClr>
                <a:schemeClr val="dk1"/>
              </a:buClr>
              <a:buSzPts val="5400"/>
              <a:buFont typeface="Arial"/>
              <a:buNone/>
              <a:defRPr sz="5400" b="0" i="0" u="none" strike="noStrike" cap="none">
                <a:solidFill>
                  <a:schemeClr val="dk1"/>
                </a:solidFill>
                <a:latin typeface="Calibri"/>
                <a:ea typeface="Calibri"/>
                <a:cs typeface="Calibri"/>
                <a:sym typeface="Calibri"/>
              </a:defRPr>
            </a:lvl2pPr>
            <a:lvl3pPr marL="1371600" marR="0" lvl="2" indent="-228600" algn="l" rtl="0">
              <a:spcBef>
                <a:spcPts val="110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15" name="Shape 115"/>
          <p:cNvSpPr txBox="1">
            <a:spLocks noGrp="1"/>
          </p:cNvSpPr>
          <p:nvPr>
            <p:ph type="body" idx="1"/>
          </p:nvPr>
        </p:nvSpPr>
        <p:spPr>
          <a:xfrm rot="5400000">
            <a:off x="11083291" y="-1207578"/>
            <a:ext cx="21724800" cy="395019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rot="5400000">
            <a:off x="138440025" y="46085550"/>
            <a:ext cx="134820600" cy="552987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21" name="Shape 121"/>
          <p:cNvSpPr txBox="1">
            <a:spLocks noGrp="1"/>
          </p:cNvSpPr>
          <p:nvPr>
            <p:ph type="body" idx="1"/>
          </p:nvPr>
        </p:nvSpPr>
        <p:spPr>
          <a:xfrm rot="5400000">
            <a:off x="27469663" y="-8854950"/>
            <a:ext cx="134820600" cy="1651797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496160" y="2848160"/>
            <a:ext cx="40898700" cy="3665400"/>
          </a:xfrm>
          <a:prstGeom prst="rect">
            <a:avLst/>
          </a:prstGeom>
        </p:spPr>
        <p:txBody>
          <a:bodyPr spcFirstLastPara="1" wrap="square" lIns="485800" tIns="485800" rIns="485800" bIns="4858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18" name="Shape 18"/>
          <p:cNvSpPr txBox="1">
            <a:spLocks noGrp="1"/>
          </p:cNvSpPr>
          <p:nvPr>
            <p:ph type="body" idx="1"/>
          </p:nvPr>
        </p:nvSpPr>
        <p:spPr>
          <a:xfrm>
            <a:off x="1496160" y="7375840"/>
            <a:ext cx="40898700" cy="21864900"/>
          </a:xfrm>
          <a:prstGeom prst="rect">
            <a:avLst/>
          </a:prstGeom>
        </p:spPr>
        <p:txBody>
          <a:bodyPr spcFirstLastPara="1" wrap="square" lIns="485800" tIns="485800" rIns="485800" bIns="485800" anchor="t" anchorCtr="0"/>
          <a:lstStyle>
            <a:lvl1pPr marL="457200" lvl="0" indent="-831850">
              <a:spcBef>
                <a:spcPts val="0"/>
              </a:spcBef>
              <a:spcAft>
                <a:spcPts val="0"/>
              </a:spcAft>
              <a:buSzPts val="9500"/>
              <a:buChar char="●"/>
              <a:defRPr/>
            </a:lvl1pPr>
            <a:lvl2pPr marL="914400" lvl="1" indent="-698500">
              <a:spcBef>
                <a:spcPts val="8500"/>
              </a:spcBef>
              <a:spcAft>
                <a:spcPts val="0"/>
              </a:spcAft>
              <a:buSzPts val="7400"/>
              <a:buChar char="○"/>
              <a:defRPr/>
            </a:lvl2pPr>
            <a:lvl3pPr marL="1371600" lvl="2" indent="-698500">
              <a:spcBef>
                <a:spcPts val="8500"/>
              </a:spcBef>
              <a:spcAft>
                <a:spcPts val="0"/>
              </a:spcAft>
              <a:buSzPts val="7400"/>
              <a:buChar char="■"/>
              <a:defRPr/>
            </a:lvl3pPr>
            <a:lvl4pPr marL="1828800" lvl="3" indent="-698500">
              <a:spcBef>
                <a:spcPts val="8500"/>
              </a:spcBef>
              <a:spcAft>
                <a:spcPts val="0"/>
              </a:spcAft>
              <a:buSzPts val="7400"/>
              <a:buChar char="●"/>
              <a:defRPr/>
            </a:lvl4pPr>
            <a:lvl5pPr marL="2286000" lvl="4" indent="-698500">
              <a:spcBef>
                <a:spcPts val="8500"/>
              </a:spcBef>
              <a:spcAft>
                <a:spcPts val="0"/>
              </a:spcAft>
              <a:buSzPts val="7400"/>
              <a:buChar char="○"/>
              <a:defRPr/>
            </a:lvl5pPr>
            <a:lvl6pPr marL="2743200" lvl="5" indent="-698500">
              <a:spcBef>
                <a:spcPts val="8500"/>
              </a:spcBef>
              <a:spcAft>
                <a:spcPts val="0"/>
              </a:spcAft>
              <a:buSzPts val="7400"/>
              <a:buChar char="■"/>
              <a:defRPr/>
            </a:lvl6pPr>
            <a:lvl7pPr marL="3200400" lvl="6" indent="-698500">
              <a:spcBef>
                <a:spcPts val="8500"/>
              </a:spcBef>
              <a:spcAft>
                <a:spcPts val="0"/>
              </a:spcAft>
              <a:buSzPts val="7400"/>
              <a:buChar char="●"/>
              <a:defRPr/>
            </a:lvl7pPr>
            <a:lvl8pPr marL="3657600" lvl="7" indent="-698500">
              <a:spcBef>
                <a:spcPts val="8500"/>
              </a:spcBef>
              <a:spcAft>
                <a:spcPts val="0"/>
              </a:spcAft>
              <a:buSzPts val="7400"/>
              <a:buChar char="○"/>
              <a:defRPr/>
            </a:lvl8pPr>
            <a:lvl9pPr marL="4114800" lvl="8" indent="-698500">
              <a:spcBef>
                <a:spcPts val="8500"/>
              </a:spcBef>
              <a:spcAft>
                <a:spcPts val="8500"/>
              </a:spcAft>
              <a:buSzPts val="7400"/>
              <a:buChar char="■"/>
              <a:defRPr/>
            </a:lvl9pPr>
          </a:lstStyle>
          <a:p>
            <a:endParaRPr/>
          </a:p>
        </p:txBody>
      </p:sp>
      <p:sp>
        <p:nvSpPr>
          <p:cNvPr id="19" name="Shape 19"/>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496160" y="2848160"/>
            <a:ext cx="40898700" cy="3665400"/>
          </a:xfrm>
          <a:prstGeom prst="rect">
            <a:avLst/>
          </a:prstGeom>
        </p:spPr>
        <p:txBody>
          <a:bodyPr spcFirstLastPara="1" wrap="square" lIns="485800" tIns="485800" rIns="485800" bIns="4858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2" name="Shape 22"/>
          <p:cNvSpPr txBox="1">
            <a:spLocks noGrp="1"/>
          </p:cNvSpPr>
          <p:nvPr>
            <p:ph type="body" idx="1"/>
          </p:nvPr>
        </p:nvSpPr>
        <p:spPr>
          <a:xfrm>
            <a:off x="1496160" y="7375840"/>
            <a:ext cx="19199700" cy="21864900"/>
          </a:xfrm>
          <a:prstGeom prst="rect">
            <a:avLst/>
          </a:prstGeom>
        </p:spPr>
        <p:txBody>
          <a:bodyPr spcFirstLastPara="1" wrap="square" lIns="485800" tIns="485800" rIns="485800" bIns="485800" anchor="t" anchorCtr="0"/>
          <a:lstStyle>
            <a:lvl1pPr marL="457200" lvl="0" indent="-698500">
              <a:spcBef>
                <a:spcPts val="0"/>
              </a:spcBef>
              <a:spcAft>
                <a:spcPts val="0"/>
              </a:spcAft>
              <a:buSzPts val="7400"/>
              <a:buChar char="●"/>
              <a:defRPr sz="7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23" name="Shape 23"/>
          <p:cNvSpPr txBox="1">
            <a:spLocks noGrp="1"/>
          </p:cNvSpPr>
          <p:nvPr>
            <p:ph type="body" idx="2"/>
          </p:nvPr>
        </p:nvSpPr>
        <p:spPr>
          <a:xfrm>
            <a:off x="23195520" y="7375840"/>
            <a:ext cx="19199700" cy="21864900"/>
          </a:xfrm>
          <a:prstGeom prst="rect">
            <a:avLst/>
          </a:prstGeom>
        </p:spPr>
        <p:txBody>
          <a:bodyPr spcFirstLastPara="1" wrap="square" lIns="485800" tIns="485800" rIns="485800" bIns="485800" anchor="t" anchorCtr="0"/>
          <a:lstStyle>
            <a:lvl1pPr marL="457200" lvl="0" indent="-698500">
              <a:spcBef>
                <a:spcPts val="0"/>
              </a:spcBef>
              <a:spcAft>
                <a:spcPts val="0"/>
              </a:spcAft>
              <a:buSzPts val="7400"/>
              <a:buChar char="●"/>
              <a:defRPr sz="7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24" name="Shape 24"/>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496160" y="2848160"/>
            <a:ext cx="40898700" cy="3665400"/>
          </a:xfrm>
          <a:prstGeom prst="rect">
            <a:avLst/>
          </a:prstGeom>
        </p:spPr>
        <p:txBody>
          <a:bodyPr spcFirstLastPara="1" wrap="square" lIns="485800" tIns="485800" rIns="485800" bIns="4858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7" name="Shape 27"/>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496160" y="3555840"/>
            <a:ext cx="13478400" cy="4836300"/>
          </a:xfrm>
          <a:prstGeom prst="rect">
            <a:avLst/>
          </a:prstGeom>
        </p:spPr>
        <p:txBody>
          <a:bodyPr spcFirstLastPara="1" wrap="square" lIns="485800" tIns="485800" rIns="485800" bIns="485800" anchor="b" anchorCtr="0"/>
          <a:lstStyle>
            <a:lvl1pPr lvl="0">
              <a:spcBef>
                <a:spcPts val="0"/>
              </a:spcBef>
              <a:spcAft>
                <a:spcPts val="0"/>
              </a:spcAft>
              <a:buSzPts val="12700"/>
              <a:buNone/>
              <a:defRPr sz="12700"/>
            </a:lvl1pPr>
            <a:lvl2pPr lvl="1">
              <a:spcBef>
                <a:spcPts val="0"/>
              </a:spcBef>
              <a:spcAft>
                <a:spcPts val="0"/>
              </a:spcAft>
              <a:buSzPts val="12700"/>
              <a:buNone/>
              <a:defRPr sz="12700"/>
            </a:lvl2pPr>
            <a:lvl3pPr lvl="2">
              <a:spcBef>
                <a:spcPts val="0"/>
              </a:spcBef>
              <a:spcAft>
                <a:spcPts val="0"/>
              </a:spcAft>
              <a:buSzPts val="12700"/>
              <a:buNone/>
              <a:defRPr sz="12700"/>
            </a:lvl3pPr>
            <a:lvl4pPr lvl="3">
              <a:spcBef>
                <a:spcPts val="0"/>
              </a:spcBef>
              <a:spcAft>
                <a:spcPts val="0"/>
              </a:spcAft>
              <a:buSzPts val="12700"/>
              <a:buNone/>
              <a:defRPr sz="12700"/>
            </a:lvl4pPr>
            <a:lvl5pPr lvl="4">
              <a:spcBef>
                <a:spcPts val="0"/>
              </a:spcBef>
              <a:spcAft>
                <a:spcPts val="0"/>
              </a:spcAft>
              <a:buSzPts val="12700"/>
              <a:buNone/>
              <a:defRPr sz="12700"/>
            </a:lvl5pPr>
            <a:lvl6pPr lvl="5">
              <a:spcBef>
                <a:spcPts val="0"/>
              </a:spcBef>
              <a:spcAft>
                <a:spcPts val="0"/>
              </a:spcAft>
              <a:buSzPts val="12700"/>
              <a:buNone/>
              <a:defRPr sz="12700"/>
            </a:lvl6pPr>
            <a:lvl7pPr lvl="6">
              <a:spcBef>
                <a:spcPts val="0"/>
              </a:spcBef>
              <a:spcAft>
                <a:spcPts val="0"/>
              </a:spcAft>
              <a:buSzPts val="12700"/>
              <a:buNone/>
              <a:defRPr sz="12700"/>
            </a:lvl7pPr>
            <a:lvl8pPr lvl="7">
              <a:spcBef>
                <a:spcPts val="0"/>
              </a:spcBef>
              <a:spcAft>
                <a:spcPts val="0"/>
              </a:spcAft>
              <a:buSzPts val="12700"/>
              <a:buNone/>
              <a:defRPr sz="12700"/>
            </a:lvl8pPr>
            <a:lvl9pPr lvl="8">
              <a:spcBef>
                <a:spcPts val="0"/>
              </a:spcBef>
              <a:spcAft>
                <a:spcPts val="0"/>
              </a:spcAft>
              <a:buSzPts val="12700"/>
              <a:buNone/>
              <a:defRPr sz="12700"/>
            </a:lvl9pPr>
          </a:lstStyle>
          <a:p>
            <a:endParaRPr/>
          </a:p>
        </p:txBody>
      </p:sp>
      <p:sp>
        <p:nvSpPr>
          <p:cNvPr id="30" name="Shape 30"/>
          <p:cNvSpPr txBox="1">
            <a:spLocks noGrp="1"/>
          </p:cNvSpPr>
          <p:nvPr>
            <p:ph type="body" idx="1"/>
          </p:nvPr>
        </p:nvSpPr>
        <p:spPr>
          <a:xfrm>
            <a:off x="1496160" y="8893440"/>
            <a:ext cx="13478400" cy="20348100"/>
          </a:xfrm>
          <a:prstGeom prst="rect">
            <a:avLst/>
          </a:prstGeom>
        </p:spPr>
        <p:txBody>
          <a:bodyPr spcFirstLastPara="1" wrap="square" lIns="485800" tIns="485800" rIns="485800" bIns="485800" anchor="t" anchorCtr="0"/>
          <a:lstStyle>
            <a:lvl1pPr marL="457200" lvl="0" indent="-635000">
              <a:spcBef>
                <a:spcPts val="0"/>
              </a:spcBef>
              <a:spcAft>
                <a:spcPts val="0"/>
              </a:spcAft>
              <a:buSzPts val="6400"/>
              <a:buChar char="●"/>
              <a:defRPr sz="6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31" name="Shape 31"/>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353200" y="2880960"/>
            <a:ext cx="30565500" cy="26181300"/>
          </a:xfrm>
          <a:prstGeom prst="rect">
            <a:avLst/>
          </a:prstGeom>
        </p:spPr>
        <p:txBody>
          <a:bodyPr spcFirstLastPara="1" wrap="square" lIns="485800" tIns="485800" rIns="485800" bIns="485800" anchor="ctr" anchorCtr="0"/>
          <a:lstStyle>
            <a:lvl1pPr lvl="0">
              <a:spcBef>
                <a:spcPts val="0"/>
              </a:spcBef>
              <a:spcAft>
                <a:spcPts val="0"/>
              </a:spcAft>
              <a:buSzPts val="25500"/>
              <a:buNone/>
              <a:defRPr sz="25500"/>
            </a:lvl1pPr>
            <a:lvl2pPr lvl="1">
              <a:spcBef>
                <a:spcPts val="0"/>
              </a:spcBef>
              <a:spcAft>
                <a:spcPts val="0"/>
              </a:spcAft>
              <a:buSzPts val="25500"/>
              <a:buNone/>
              <a:defRPr sz="25500"/>
            </a:lvl2pPr>
            <a:lvl3pPr lvl="2">
              <a:spcBef>
                <a:spcPts val="0"/>
              </a:spcBef>
              <a:spcAft>
                <a:spcPts val="0"/>
              </a:spcAft>
              <a:buSzPts val="25500"/>
              <a:buNone/>
              <a:defRPr sz="25500"/>
            </a:lvl3pPr>
            <a:lvl4pPr lvl="3">
              <a:spcBef>
                <a:spcPts val="0"/>
              </a:spcBef>
              <a:spcAft>
                <a:spcPts val="0"/>
              </a:spcAft>
              <a:buSzPts val="25500"/>
              <a:buNone/>
              <a:defRPr sz="25500"/>
            </a:lvl4pPr>
            <a:lvl5pPr lvl="4">
              <a:spcBef>
                <a:spcPts val="0"/>
              </a:spcBef>
              <a:spcAft>
                <a:spcPts val="0"/>
              </a:spcAft>
              <a:buSzPts val="25500"/>
              <a:buNone/>
              <a:defRPr sz="25500"/>
            </a:lvl5pPr>
            <a:lvl6pPr lvl="5">
              <a:spcBef>
                <a:spcPts val="0"/>
              </a:spcBef>
              <a:spcAft>
                <a:spcPts val="0"/>
              </a:spcAft>
              <a:buSzPts val="25500"/>
              <a:buNone/>
              <a:defRPr sz="25500"/>
            </a:lvl6pPr>
            <a:lvl7pPr lvl="6">
              <a:spcBef>
                <a:spcPts val="0"/>
              </a:spcBef>
              <a:spcAft>
                <a:spcPts val="0"/>
              </a:spcAft>
              <a:buSzPts val="25500"/>
              <a:buNone/>
              <a:defRPr sz="25500"/>
            </a:lvl7pPr>
            <a:lvl8pPr lvl="7">
              <a:spcBef>
                <a:spcPts val="0"/>
              </a:spcBef>
              <a:spcAft>
                <a:spcPts val="0"/>
              </a:spcAft>
              <a:buSzPts val="25500"/>
              <a:buNone/>
              <a:defRPr sz="25500"/>
            </a:lvl8pPr>
            <a:lvl9pPr lvl="8">
              <a:spcBef>
                <a:spcPts val="0"/>
              </a:spcBef>
              <a:spcAft>
                <a:spcPts val="0"/>
              </a:spcAft>
              <a:buSzPts val="25500"/>
              <a:buNone/>
              <a:defRPr sz="25500"/>
            </a:lvl9pPr>
          </a:lstStyle>
          <a:p>
            <a:endParaRPr/>
          </a:p>
        </p:txBody>
      </p:sp>
      <p:sp>
        <p:nvSpPr>
          <p:cNvPr id="34" name="Shape 34"/>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21945600" y="-800"/>
            <a:ext cx="21945600" cy="32918400"/>
          </a:xfrm>
          <a:prstGeom prst="rect">
            <a:avLst/>
          </a:prstGeom>
          <a:solidFill>
            <a:schemeClr val="lt2"/>
          </a:solidFill>
          <a:ln>
            <a:noFill/>
          </a:ln>
        </p:spPr>
        <p:txBody>
          <a:bodyPr spcFirstLastPara="1" wrap="square" lIns="485800" tIns="485800" rIns="485800" bIns="485800"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1274400" y="7892320"/>
            <a:ext cx="19416900" cy="9486900"/>
          </a:xfrm>
          <a:prstGeom prst="rect">
            <a:avLst/>
          </a:prstGeom>
        </p:spPr>
        <p:txBody>
          <a:bodyPr spcFirstLastPara="1" wrap="square" lIns="485800" tIns="485800" rIns="485800" bIns="485800" anchor="b" anchorCtr="0"/>
          <a:lstStyle>
            <a:lvl1pPr lvl="0" algn="ctr">
              <a:spcBef>
                <a:spcPts val="0"/>
              </a:spcBef>
              <a:spcAft>
                <a:spcPts val="0"/>
              </a:spcAft>
              <a:buSzPts val="22300"/>
              <a:buNone/>
              <a:defRPr sz="22300"/>
            </a:lvl1pPr>
            <a:lvl2pPr lvl="1" algn="ctr">
              <a:spcBef>
                <a:spcPts val="0"/>
              </a:spcBef>
              <a:spcAft>
                <a:spcPts val="0"/>
              </a:spcAft>
              <a:buSzPts val="22300"/>
              <a:buNone/>
              <a:defRPr sz="22300"/>
            </a:lvl2pPr>
            <a:lvl3pPr lvl="2" algn="ctr">
              <a:spcBef>
                <a:spcPts val="0"/>
              </a:spcBef>
              <a:spcAft>
                <a:spcPts val="0"/>
              </a:spcAft>
              <a:buSzPts val="22300"/>
              <a:buNone/>
              <a:defRPr sz="22300"/>
            </a:lvl3pPr>
            <a:lvl4pPr lvl="3" algn="ctr">
              <a:spcBef>
                <a:spcPts val="0"/>
              </a:spcBef>
              <a:spcAft>
                <a:spcPts val="0"/>
              </a:spcAft>
              <a:buSzPts val="22300"/>
              <a:buNone/>
              <a:defRPr sz="22300"/>
            </a:lvl4pPr>
            <a:lvl5pPr lvl="4" algn="ctr">
              <a:spcBef>
                <a:spcPts val="0"/>
              </a:spcBef>
              <a:spcAft>
                <a:spcPts val="0"/>
              </a:spcAft>
              <a:buSzPts val="22300"/>
              <a:buNone/>
              <a:defRPr sz="22300"/>
            </a:lvl5pPr>
            <a:lvl6pPr lvl="5" algn="ctr">
              <a:spcBef>
                <a:spcPts val="0"/>
              </a:spcBef>
              <a:spcAft>
                <a:spcPts val="0"/>
              </a:spcAft>
              <a:buSzPts val="22300"/>
              <a:buNone/>
              <a:defRPr sz="22300"/>
            </a:lvl6pPr>
            <a:lvl7pPr lvl="6" algn="ctr">
              <a:spcBef>
                <a:spcPts val="0"/>
              </a:spcBef>
              <a:spcAft>
                <a:spcPts val="0"/>
              </a:spcAft>
              <a:buSzPts val="22300"/>
              <a:buNone/>
              <a:defRPr sz="22300"/>
            </a:lvl7pPr>
            <a:lvl8pPr lvl="7" algn="ctr">
              <a:spcBef>
                <a:spcPts val="0"/>
              </a:spcBef>
              <a:spcAft>
                <a:spcPts val="0"/>
              </a:spcAft>
              <a:buSzPts val="22300"/>
              <a:buNone/>
              <a:defRPr sz="22300"/>
            </a:lvl8pPr>
            <a:lvl9pPr lvl="8" algn="ctr">
              <a:spcBef>
                <a:spcPts val="0"/>
              </a:spcBef>
              <a:spcAft>
                <a:spcPts val="0"/>
              </a:spcAft>
              <a:buSzPts val="22300"/>
              <a:buNone/>
              <a:defRPr sz="22300"/>
            </a:lvl9pPr>
          </a:lstStyle>
          <a:p>
            <a:endParaRPr/>
          </a:p>
        </p:txBody>
      </p:sp>
      <p:sp>
        <p:nvSpPr>
          <p:cNvPr id="38" name="Shape 38"/>
          <p:cNvSpPr txBox="1">
            <a:spLocks noGrp="1"/>
          </p:cNvSpPr>
          <p:nvPr>
            <p:ph type="subTitle" idx="1"/>
          </p:nvPr>
        </p:nvSpPr>
        <p:spPr>
          <a:xfrm>
            <a:off x="1274400" y="17939680"/>
            <a:ext cx="19416900" cy="7904700"/>
          </a:xfrm>
          <a:prstGeom prst="rect">
            <a:avLst/>
          </a:prstGeom>
        </p:spPr>
        <p:txBody>
          <a:bodyPr spcFirstLastPara="1" wrap="square" lIns="485800" tIns="485800" rIns="485800" bIns="485800" anchor="t" anchorCtr="0"/>
          <a:lstStyle>
            <a:lvl1pPr lvl="0" algn="ctr">
              <a:lnSpc>
                <a:spcPct val="100000"/>
              </a:lnSpc>
              <a:spcBef>
                <a:spcPts val="0"/>
              </a:spcBef>
              <a:spcAft>
                <a:spcPts val="0"/>
              </a:spcAft>
              <a:buSzPts val="11100"/>
              <a:buNone/>
              <a:defRPr sz="11100"/>
            </a:lvl1pPr>
            <a:lvl2pPr lvl="1" algn="ctr">
              <a:lnSpc>
                <a:spcPct val="100000"/>
              </a:lnSpc>
              <a:spcBef>
                <a:spcPts val="0"/>
              </a:spcBef>
              <a:spcAft>
                <a:spcPts val="0"/>
              </a:spcAft>
              <a:buSzPts val="11100"/>
              <a:buNone/>
              <a:defRPr sz="11100"/>
            </a:lvl2pPr>
            <a:lvl3pPr lvl="2" algn="ctr">
              <a:lnSpc>
                <a:spcPct val="100000"/>
              </a:lnSpc>
              <a:spcBef>
                <a:spcPts val="0"/>
              </a:spcBef>
              <a:spcAft>
                <a:spcPts val="0"/>
              </a:spcAft>
              <a:buSzPts val="11100"/>
              <a:buNone/>
              <a:defRPr sz="11100"/>
            </a:lvl3pPr>
            <a:lvl4pPr lvl="3" algn="ctr">
              <a:lnSpc>
                <a:spcPct val="100000"/>
              </a:lnSpc>
              <a:spcBef>
                <a:spcPts val="0"/>
              </a:spcBef>
              <a:spcAft>
                <a:spcPts val="0"/>
              </a:spcAft>
              <a:buSzPts val="11100"/>
              <a:buNone/>
              <a:defRPr sz="11100"/>
            </a:lvl4pPr>
            <a:lvl5pPr lvl="4" algn="ctr">
              <a:lnSpc>
                <a:spcPct val="100000"/>
              </a:lnSpc>
              <a:spcBef>
                <a:spcPts val="0"/>
              </a:spcBef>
              <a:spcAft>
                <a:spcPts val="0"/>
              </a:spcAft>
              <a:buSzPts val="11100"/>
              <a:buNone/>
              <a:defRPr sz="11100"/>
            </a:lvl5pPr>
            <a:lvl6pPr lvl="5" algn="ctr">
              <a:lnSpc>
                <a:spcPct val="100000"/>
              </a:lnSpc>
              <a:spcBef>
                <a:spcPts val="0"/>
              </a:spcBef>
              <a:spcAft>
                <a:spcPts val="0"/>
              </a:spcAft>
              <a:buSzPts val="11100"/>
              <a:buNone/>
              <a:defRPr sz="11100"/>
            </a:lvl6pPr>
            <a:lvl7pPr lvl="6" algn="ctr">
              <a:lnSpc>
                <a:spcPct val="100000"/>
              </a:lnSpc>
              <a:spcBef>
                <a:spcPts val="0"/>
              </a:spcBef>
              <a:spcAft>
                <a:spcPts val="0"/>
              </a:spcAft>
              <a:buSzPts val="11100"/>
              <a:buNone/>
              <a:defRPr sz="11100"/>
            </a:lvl7pPr>
            <a:lvl8pPr lvl="7" algn="ctr">
              <a:lnSpc>
                <a:spcPct val="100000"/>
              </a:lnSpc>
              <a:spcBef>
                <a:spcPts val="0"/>
              </a:spcBef>
              <a:spcAft>
                <a:spcPts val="0"/>
              </a:spcAft>
              <a:buSzPts val="11100"/>
              <a:buNone/>
              <a:defRPr sz="11100"/>
            </a:lvl8pPr>
            <a:lvl9pPr lvl="8" algn="ctr">
              <a:lnSpc>
                <a:spcPct val="100000"/>
              </a:lnSpc>
              <a:spcBef>
                <a:spcPts val="0"/>
              </a:spcBef>
              <a:spcAft>
                <a:spcPts val="0"/>
              </a:spcAft>
              <a:buSzPts val="11100"/>
              <a:buNone/>
              <a:defRPr sz="11100"/>
            </a:lvl9pPr>
          </a:lstStyle>
          <a:p>
            <a:endParaRPr/>
          </a:p>
        </p:txBody>
      </p:sp>
      <p:sp>
        <p:nvSpPr>
          <p:cNvPr id="39" name="Shape 39"/>
          <p:cNvSpPr txBox="1">
            <a:spLocks noGrp="1"/>
          </p:cNvSpPr>
          <p:nvPr>
            <p:ph type="body" idx="2"/>
          </p:nvPr>
        </p:nvSpPr>
        <p:spPr>
          <a:xfrm>
            <a:off x="23709600" y="4634080"/>
            <a:ext cx="18417600" cy="23648700"/>
          </a:xfrm>
          <a:prstGeom prst="rect">
            <a:avLst/>
          </a:prstGeom>
        </p:spPr>
        <p:txBody>
          <a:bodyPr spcFirstLastPara="1" wrap="square" lIns="485800" tIns="485800" rIns="485800" bIns="485800" anchor="ctr" anchorCtr="0"/>
          <a:lstStyle>
            <a:lvl1pPr marL="457200" lvl="0" indent="-831850">
              <a:spcBef>
                <a:spcPts val="0"/>
              </a:spcBef>
              <a:spcAft>
                <a:spcPts val="0"/>
              </a:spcAft>
              <a:buSzPts val="9500"/>
              <a:buChar char="●"/>
              <a:defRPr/>
            </a:lvl1pPr>
            <a:lvl2pPr marL="914400" lvl="1" indent="-698500">
              <a:spcBef>
                <a:spcPts val="8500"/>
              </a:spcBef>
              <a:spcAft>
                <a:spcPts val="0"/>
              </a:spcAft>
              <a:buSzPts val="7400"/>
              <a:buChar char="○"/>
              <a:defRPr/>
            </a:lvl2pPr>
            <a:lvl3pPr marL="1371600" lvl="2" indent="-698500">
              <a:spcBef>
                <a:spcPts val="8500"/>
              </a:spcBef>
              <a:spcAft>
                <a:spcPts val="0"/>
              </a:spcAft>
              <a:buSzPts val="7400"/>
              <a:buChar char="■"/>
              <a:defRPr/>
            </a:lvl3pPr>
            <a:lvl4pPr marL="1828800" lvl="3" indent="-698500">
              <a:spcBef>
                <a:spcPts val="8500"/>
              </a:spcBef>
              <a:spcAft>
                <a:spcPts val="0"/>
              </a:spcAft>
              <a:buSzPts val="7400"/>
              <a:buChar char="●"/>
              <a:defRPr/>
            </a:lvl4pPr>
            <a:lvl5pPr marL="2286000" lvl="4" indent="-698500">
              <a:spcBef>
                <a:spcPts val="8500"/>
              </a:spcBef>
              <a:spcAft>
                <a:spcPts val="0"/>
              </a:spcAft>
              <a:buSzPts val="7400"/>
              <a:buChar char="○"/>
              <a:defRPr/>
            </a:lvl5pPr>
            <a:lvl6pPr marL="2743200" lvl="5" indent="-698500">
              <a:spcBef>
                <a:spcPts val="8500"/>
              </a:spcBef>
              <a:spcAft>
                <a:spcPts val="0"/>
              </a:spcAft>
              <a:buSzPts val="7400"/>
              <a:buChar char="■"/>
              <a:defRPr/>
            </a:lvl6pPr>
            <a:lvl7pPr marL="3200400" lvl="6" indent="-698500">
              <a:spcBef>
                <a:spcPts val="8500"/>
              </a:spcBef>
              <a:spcAft>
                <a:spcPts val="0"/>
              </a:spcAft>
              <a:buSzPts val="7400"/>
              <a:buChar char="●"/>
              <a:defRPr/>
            </a:lvl7pPr>
            <a:lvl8pPr marL="3657600" lvl="7" indent="-698500">
              <a:spcBef>
                <a:spcPts val="8500"/>
              </a:spcBef>
              <a:spcAft>
                <a:spcPts val="0"/>
              </a:spcAft>
              <a:buSzPts val="7400"/>
              <a:buChar char="○"/>
              <a:defRPr/>
            </a:lvl8pPr>
            <a:lvl9pPr marL="4114800" lvl="8" indent="-698500">
              <a:spcBef>
                <a:spcPts val="8500"/>
              </a:spcBef>
              <a:spcAft>
                <a:spcPts val="8500"/>
              </a:spcAft>
              <a:buSzPts val="7400"/>
              <a:buChar char="■"/>
              <a:defRPr/>
            </a:lvl9pPr>
          </a:lstStyle>
          <a:p>
            <a:endParaRPr/>
          </a:p>
        </p:txBody>
      </p:sp>
      <p:sp>
        <p:nvSpPr>
          <p:cNvPr id="40" name="Shape 40"/>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1496160" y="27075680"/>
            <a:ext cx="28794300" cy="3872400"/>
          </a:xfrm>
          <a:prstGeom prst="rect">
            <a:avLst/>
          </a:prstGeom>
        </p:spPr>
        <p:txBody>
          <a:bodyPr spcFirstLastPara="1" wrap="square" lIns="485800" tIns="485800" rIns="485800" bIns="485800" anchor="ctr" anchorCtr="0"/>
          <a:lstStyle>
            <a:lvl1pPr marL="457200" lvl="0" indent="-228600">
              <a:lnSpc>
                <a:spcPct val="100000"/>
              </a:lnSpc>
              <a:spcBef>
                <a:spcPts val="0"/>
              </a:spcBef>
              <a:spcAft>
                <a:spcPts val="0"/>
              </a:spcAft>
              <a:buSzPts val="9500"/>
              <a:buNone/>
              <a:defRPr/>
            </a:lvl1pPr>
          </a:lstStyle>
          <a:p>
            <a:endParaRPr/>
          </a:p>
        </p:txBody>
      </p:sp>
      <p:sp>
        <p:nvSpPr>
          <p:cNvPr id="43" name="Shape 43"/>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496160" y="2848160"/>
            <a:ext cx="40898700" cy="3665400"/>
          </a:xfrm>
          <a:prstGeom prst="rect">
            <a:avLst/>
          </a:prstGeom>
          <a:noFill/>
          <a:ln>
            <a:noFill/>
          </a:ln>
        </p:spPr>
        <p:txBody>
          <a:bodyPr spcFirstLastPara="1" wrap="square" lIns="485800" tIns="485800" rIns="485800" bIns="485800" anchor="t" anchorCtr="0"/>
          <a:lstStyle>
            <a:lvl1pPr lvl="0">
              <a:spcBef>
                <a:spcPts val="0"/>
              </a:spcBef>
              <a:spcAft>
                <a:spcPts val="0"/>
              </a:spcAft>
              <a:buClr>
                <a:schemeClr val="dk1"/>
              </a:buClr>
              <a:buSzPts val="14900"/>
              <a:buNone/>
              <a:defRPr sz="14900">
                <a:solidFill>
                  <a:schemeClr val="dk1"/>
                </a:solidFill>
              </a:defRPr>
            </a:lvl1pPr>
            <a:lvl2pPr lvl="1">
              <a:spcBef>
                <a:spcPts val="0"/>
              </a:spcBef>
              <a:spcAft>
                <a:spcPts val="0"/>
              </a:spcAft>
              <a:buClr>
                <a:schemeClr val="dk1"/>
              </a:buClr>
              <a:buSzPts val="14900"/>
              <a:buNone/>
              <a:defRPr sz="14900">
                <a:solidFill>
                  <a:schemeClr val="dk1"/>
                </a:solidFill>
              </a:defRPr>
            </a:lvl2pPr>
            <a:lvl3pPr lvl="2">
              <a:spcBef>
                <a:spcPts val="0"/>
              </a:spcBef>
              <a:spcAft>
                <a:spcPts val="0"/>
              </a:spcAft>
              <a:buClr>
                <a:schemeClr val="dk1"/>
              </a:buClr>
              <a:buSzPts val="14900"/>
              <a:buNone/>
              <a:defRPr sz="14900">
                <a:solidFill>
                  <a:schemeClr val="dk1"/>
                </a:solidFill>
              </a:defRPr>
            </a:lvl3pPr>
            <a:lvl4pPr lvl="3">
              <a:spcBef>
                <a:spcPts val="0"/>
              </a:spcBef>
              <a:spcAft>
                <a:spcPts val="0"/>
              </a:spcAft>
              <a:buClr>
                <a:schemeClr val="dk1"/>
              </a:buClr>
              <a:buSzPts val="14900"/>
              <a:buNone/>
              <a:defRPr sz="14900">
                <a:solidFill>
                  <a:schemeClr val="dk1"/>
                </a:solidFill>
              </a:defRPr>
            </a:lvl4pPr>
            <a:lvl5pPr lvl="4">
              <a:spcBef>
                <a:spcPts val="0"/>
              </a:spcBef>
              <a:spcAft>
                <a:spcPts val="0"/>
              </a:spcAft>
              <a:buClr>
                <a:schemeClr val="dk1"/>
              </a:buClr>
              <a:buSzPts val="14900"/>
              <a:buNone/>
              <a:defRPr sz="14900">
                <a:solidFill>
                  <a:schemeClr val="dk1"/>
                </a:solidFill>
              </a:defRPr>
            </a:lvl5pPr>
            <a:lvl6pPr lvl="5">
              <a:spcBef>
                <a:spcPts val="0"/>
              </a:spcBef>
              <a:spcAft>
                <a:spcPts val="0"/>
              </a:spcAft>
              <a:buClr>
                <a:schemeClr val="dk1"/>
              </a:buClr>
              <a:buSzPts val="14900"/>
              <a:buNone/>
              <a:defRPr sz="14900">
                <a:solidFill>
                  <a:schemeClr val="dk1"/>
                </a:solidFill>
              </a:defRPr>
            </a:lvl6pPr>
            <a:lvl7pPr lvl="6">
              <a:spcBef>
                <a:spcPts val="0"/>
              </a:spcBef>
              <a:spcAft>
                <a:spcPts val="0"/>
              </a:spcAft>
              <a:buClr>
                <a:schemeClr val="dk1"/>
              </a:buClr>
              <a:buSzPts val="14900"/>
              <a:buNone/>
              <a:defRPr sz="14900">
                <a:solidFill>
                  <a:schemeClr val="dk1"/>
                </a:solidFill>
              </a:defRPr>
            </a:lvl7pPr>
            <a:lvl8pPr lvl="7">
              <a:spcBef>
                <a:spcPts val="0"/>
              </a:spcBef>
              <a:spcAft>
                <a:spcPts val="0"/>
              </a:spcAft>
              <a:buClr>
                <a:schemeClr val="dk1"/>
              </a:buClr>
              <a:buSzPts val="14900"/>
              <a:buNone/>
              <a:defRPr sz="14900">
                <a:solidFill>
                  <a:schemeClr val="dk1"/>
                </a:solidFill>
              </a:defRPr>
            </a:lvl8pPr>
            <a:lvl9pPr lvl="8">
              <a:spcBef>
                <a:spcPts val="0"/>
              </a:spcBef>
              <a:spcAft>
                <a:spcPts val="0"/>
              </a:spcAft>
              <a:buClr>
                <a:schemeClr val="dk1"/>
              </a:buClr>
              <a:buSzPts val="14900"/>
              <a:buNone/>
              <a:defRPr sz="14900">
                <a:solidFill>
                  <a:schemeClr val="dk1"/>
                </a:solidFill>
              </a:defRPr>
            </a:lvl9pPr>
          </a:lstStyle>
          <a:p>
            <a:endParaRPr/>
          </a:p>
        </p:txBody>
      </p:sp>
      <p:sp>
        <p:nvSpPr>
          <p:cNvPr id="7" name="Shape 7"/>
          <p:cNvSpPr txBox="1">
            <a:spLocks noGrp="1"/>
          </p:cNvSpPr>
          <p:nvPr>
            <p:ph type="body" idx="1"/>
          </p:nvPr>
        </p:nvSpPr>
        <p:spPr>
          <a:xfrm>
            <a:off x="1496160" y="7375840"/>
            <a:ext cx="40898700" cy="21864900"/>
          </a:xfrm>
          <a:prstGeom prst="rect">
            <a:avLst/>
          </a:prstGeom>
          <a:noFill/>
          <a:ln>
            <a:noFill/>
          </a:ln>
        </p:spPr>
        <p:txBody>
          <a:bodyPr spcFirstLastPara="1" wrap="square" lIns="485800" tIns="485800" rIns="485800" bIns="485800" anchor="t" anchorCtr="0"/>
          <a:lstStyle>
            <a:lvl1pPr marL="457200" lvl="0" indent="-831850">
              <a:lnSpc>
                <a:spcPct val="115000"/>
              </a:lnSpc>
              <a:spcBef>
                <a:spcPts val="0"/>
              </a:spcBef>
              <a:spcAft>
                <a:spcPts val="0"/>
              </a:spcAft>
              <a:buClr>
                <a:schemeClr val="dk2"/>
              </a:buClr>
              <a:buSzPts val="9500"/>
              <a:buChar char="●"/>
              <a:defRPr sz="9500">
                <a:solidFill>
                  <a:schemeClr val="dk2"/>
                </a:solidFill>
              </a:defRPr>
            </a:lvl1pPr>
            <a:lvl2pPr marL="914400" lvl="1" indent="-698500">
              <a:lnSpc>
                <a:spcPct val="115000"/>
              </a:lnSpc>
              <a:spcBef>
                <a:spcPts val="8500"/>
              </a:spcBef>
              <a:spcAft>
                <a:spcPts val="0"/>
              </a:spcAft>
              <a:buClr>
                <a:schemeClr val="dk2"/>
              </a:buClr>
              <a:buSzPts val="7400"/>
              <a:buChar char="○"/>
              <a:defRPr sz="7400">
                <a:solidFill>
                  <a:schemeClr val="dk2"/>
                </a:solidFill>
              </a:defRPr>
            </a:lvl2pPr>
            <a:lvl3pPr marL="1371600" lvl="2" indent="-698500">
              <a:lnSpc>
                <a:spcPct val="115000"/>
              </a:lnSpc>
              <a:spcBef>
                <a:spcPts val="8500"/>
              </a:spcBef>
              <a:spcAft>
                <a:spcPts val="0"/>
              </a:spcAft>
              <a:buClr>
                <a:schemeClr val="dk2"/>
              </a:buClr>
              <a:buSzPts val="7400"/>
              <a:buChar char="■"/>
              <a:defRPr sz="7400">
                <a:solidFill>
                  <a:schemeClr val="dk2"/>
                </a:solidFill>
              </a:defRPr>
            </a:lvl3pPr>
            <a:lvl4pPr marL="1828800" lvl="3" indent="-698500">
              <a:lnSpc>
                <a:spcPct val="115000"/>
              </a:lnSpc>
              <a:spcBef>
                <a:spcPts val="8500"/>
              </a:spcBef>
              <a:spcAft>
                <a:spcPts val="0"/>
              </a:spcAft>
              <a:buClr>
                <a:schemeClr val="dk2"/>
              </a:buClr>
              <a:buSzPts val="7400"/>
              <a:buChar char="●"/>
              <a:defRPr sz="7400">
                <a:solidFill>
                  <a:schemeClr val="dk2"/>
                </a:solidFill>
              </a:defRPr>
            </a:lvl4pPr>
            <a:lvl5pPr marL="2286000" lvl="4" indent="-698500">
              <a:lnSpc>
                <a:spcPct val="115000"/>
              </a:lnSpc>
              <a:spcBef>
                <a:spcPts val="8500"/>
              </a:spcBef>
              <a:spcAft>
                <a:spcPts val="0"/>
              </a:spcAft>
              <a:buClr>
                <a:schemeClr val="dk2"/>
              </a:buClr>
              <a:buSzPts val="7400"/>
              <a:buChar char="○"/>
              <a:defRPr sz="7400">
                <a:solidFill>
                  <a:schemeClr val="dk2"/>
                </a:solidFill>
              </a:defRPr>
            </a:lvl5pPr>
            <a:lvl6pPr marL="2743200" lvl="5" indent="-698500">
              <a:lnSpc>
                <a:spcPct val="115000"/>
              </a:lnSpc>
              <a:spcBef>
                <a:spcPts val="8500"/>
              </a:spcBef>
              <a:spcAft>
                <a:spcPts val="0"/>
              </a:spcAft>
              <a:buClr>
                <a:schemeClr val="dk2"/>
              </a:buClr>
              <a:buSzPts val="7400"/>
              <a:buChar char="■"/>
              <a:defRPr sz="7400">
                <a:solidFill>
                  <a:schemeClr val="dk2"/>
                </a:solidFill>
              </a:defRPr>
            </a:lvl6pPr>
            <a:lvl7pPr marL="3200400" lvl="6" indent="-698500">
              <a:lnSpc>
                <a:spcPct val="115000"/>
              </a:lnSpc>
              <a:spcBef>
                <a:spcPts val="8500"/>
              </a:spcBef>
              <a:spcAft>
                <a:spcPts val="0"/>
              </a:spcAft>
              <a:buClr>
                <a:schemeClr val="dk2"/>
              </a:buClr>
              <a:buSzPts val="7400"/>
              <a:buChar char="●"/>
              <a:defRPr sz="7400">
                <a:solidFill>
                  <a:schemeClr val="dk2"/>
                </a:solidFill>
              </a:defRPr>
            </a:lvl7pPr>
            <a:lvl8pPr marL="3657600" lvl="7" indent="-698500">
              <a:lnSpc>
                <a:spcPct val="115000"/>
              </a:lnSpc>
              <a:spcBef>
                <a:spcPts val="8500"/>
              </a:spcBef>
              <a:spcAft>
                <a:spcPts val="0"/>
              </a:spcAft>
              <a:buClr>
                <a:schemeClr val="dk2"/>
              </a:buClr>
              <a:buSzPts val="7400"/>
              <a:buChar char="○"/>
              <a:defRPr sz="7400">
                <a:solidFill>
                  <a:schemeClr val="dk2"/>
                </a:solidFill>
              </a:defRPr>
            </a:lvl8pPr>
            <a:lvl9pPr marL="4114800" lvl="8" indent="-698500">
              <a:lnSpc>
                <a:spcPct val="115000"/>
              </a:lnSpc>
              <a:spcBef>
                <a:spcPts val="8500"/>
              </a:spcBef>
              <a:spcAft>
                <a:spcPts val="8500"/>
              </a:spcAft>
              <a:buClr>
                <a:schemeClr val="dk2"/>
              </a:buClr>
              <a:buSzPts val="7400"/>
              <a:buChar char="■"/>
              <a:defRPr sz="7400">
                <a:solidFill>
                  <a:schemeClr val="dk2"/>
                </a:solidFill>
              </a:defRPr>
            </a:lvl9pPr>
          </a:lstStyle>
          <a:p>
            <a:endParaRPr/>
          </a:p>
        </p:txBody>
      </p:sp>
      <p:sp>
        <p:nvSpPr>
          <p:cNvPr id="8" name="Shape 8"/>
          <p:cNvSpPr txBox="1">
            <a:spLocks noGrp="1"/>
          </p:cNvSpPr>
          <p:nvPr>
            <p:ph type="sldNum" idx="12"/>
          </p:nvPr>
        </p:nvSpPr>
        <p:spPr>
          <a:xfrm>
            <a:off x="40667798" y="29844588"/>
            <a:ext cx="2633700" cy="2519100"/>
          </a:xfrm>
          <a:prstGeom prst="rect">
            <a:avLst/>
          </a:prstGeom>
          <a:noFill/>
          <a:ln>
            <a:noFill/>
          </a:ln>
        </p:spPr>
        <p:txBody>
          <a:bodyPr spcFirstLastPara="1" wrap="square" lIns="485800" tIns="485800" rIns="485800" bIns="485800" anchor="ctr" anchorCtr="0">
            <a:noAutofit/>
          </a:bodyPr>
          <a:lstStyle>
            <a:lvl1pPr lvl="0" algn="r">
              <a:buNone/>
              <a:defRPr sz="5400">
                <a:solidFill>
                  <a:schemeClr val="dk2"/>
                </a:solidFill>
              </a:defRPr>
            </a:lvl1pPr>
            <a:lvl2pPr lvl="1" algn="r">
              <a:buNone/>
              <a:defRPr sz="5400">
                <a:solidFill>
                  <a:schemeClr val="dk2"/>
                </a:solidFill>
              </a:defRPr>
            </a:lvl2pPr>
            <a:lvl3pPr lvl="2" algn="r">
              <a:buNone/>
              <a:defRPr sz="5400">
                <a:solidFill>
                  <a:schemeClr val="dk2"/>
                </a:solidFill>
              </a:defRPr>
            </a:lvl3pPr>
            <a:lvl4pPr lvl="3" algn="r">
              <a:buNone/>
              <a:defRPr sz="5400">
                <a:solidFill>
                  <a:schemeClr val="dk2"/>
                </a:solidFill>
              </a:defRPr>
            </a:lvl4pPr>
            <a:lvl5pPr lvl="4" algn="r">
              <a:buNone/>
              <a:defRPr sz="5400">
                <a:solidFill>
                  <a:schemeClr val="dk2"/>
                </a:solidFill>
              </a:defRPr>
            </a:lvl5pPr>
            <a:lvl6pPr lvl="5" algn="r">
              <a:buNone/>
              <a:defRPr sz="5400">
                <a:solidFill>
                  <a:schemeClr val="dk2"/>
                </a:solidFill>
              </a:defRPr>
            </a:lvl6pPr>
            <a:lvl7pPr lvl="6" algn="r">
              <a:buNone/>
              <a:defRPr sz="5400">
                <a:solidFill>
                  <a:schemeClr val="dk2"/>
                </a:solidFill>
              </a:defRPr>
            </a:lvl7pPr>
            <a:lvl8pPr lvl="7" algn="r">
              <a:buNone/>
              <a:defRPr sz="5400">
                <a:solidFill>
                  <a:schemeClr val="dk2"/>
                </a:solidFill>
              </a:defRPr>
            </a:lvl8pPr>
            <a:lvl9pPr lvl="8" algn="r">
              <a:buNone/>
              <a:defRPr sz="54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2" name="Shape 52"/>
          <p:cNvSpPr txBox="1">
            <a:spLocks noGrp="1"/>
          </p:cNvSpPr>
          <p:nvPr>
            <p:ph type="body" idx="1"/>
          </p:nvPr>
        </p:nvSpPr>
        <p:spPr>
          <a:xfrm>
            <a:off x="2194560" y="7680972"/>
            <a:ext cx="39501900" cy="217248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b="0" i="0" u="none" strike="noStrike" cap="none">
                <a:solidFill>
                  <a:srgbClr val="888888"/>
                </a:solidFill>
                <a:latin typeface="Calibri"/>
                <a:ea typeface="Calibri"/>
                <a:cs typeface="Calibri"/>
                <a:sym typeface="Calibri"/>
              </a:defRPr>
            </a:lvl1pPr>
            <a:lvl2pPr marL="0" marR="0" lvl="1" indent="0" algn="r" rtl="0">
              <a:spcBef>
                <a:spcPts val="0"/>
              </a:spcBef>
              <a:buNone/>
              <a:defRPr sz="5400" b="0" i="0" u="none" strike="noStrike" cap="none">
                <a:solidFill>
                  <a:srgbClr val="888888"/>
                </a:solidFill>
                <a:latin typeface="Calibri"/>
                <a:ea typeface="Calibri"/>
                <a:cs typeface="Calibri"/>
                <a:sym typeface="Calibri"/>
              </a:defRPr>
            </a:lvl2pPr>
            <a:lvl3pPr marL="0" marR="0" lvl="2" indent="0" algn="r" rtl="0">
              <a:spcBef>
                <a:spcPts val="0"/>
              </a:spcBef>
              <a:buNone/>
              <a:defRPr sz="5400" b="0" i="0" u="none" strike="noStrike" cap="none">
                <a:solidFill>
                  <a:srgbClr val="888888"/>
                </a:solidFill>
                <a:latin typeface="Calibri"/>
                <a:ea typeface="Calibri"/>
                <a:cs typeface="Calibri"/>
                <a:sym typeface="Calibri"/>
              </a:defRPr>
            </a:lvl3pPr>
            <a:lvl4pPr marL="0" marR="0" lvl="3" indent="0" algn="r" rtl="0">
              <a:spcBef>
                <a:spcPts val="0"/>
              </a:spcBef>
              <a:buNone/>
              <a:defRPr sz="5400" b="0" i="0" u="none" strike="noStrike" cap="none">
                <a:solidFill>
                  <a:srgbClr val="888888"/>
                </a:solidFill>
                <a:latin typeface="Calibri"/>
                <a:ea typeface="Calibri"/>
                <a:cs typeface="Calibri"/>
                <a:sym typeface="Calibri"/>
              </a:defRPr>
            </a:lvl4pPr>
            <a:lvl5pPr marL="0" marR="0" lvl="4" indent="0" algn="r" rtl="0">
              <a:spcBef>
                <a:spcPts val="0"/>
              </a:spcBef>
              <a:buNone/>
              <a:defRPr sz="5400" b="0" i="0" u="none" strike="noStrike" cap="none">
                <a:solidFill>
                  <a:srgbClr val="888888"/>
                </a:solidFill>
                <a:latin typeface="Calibri"/>
                <a:ea typeface="Calibri"/>
                <a:cs typeface="Calibri"/>
                <a:sym typeface="Calibri"/>
              </a:defRPr>
            </a:lvl5pPr>
            <a:lvl6pPr marL="0" marR="0" lvl="5" indent="0" algn="r" rtl="0">
              <a:spcBef>
                <a:spcPts val="0"/>
              </a:spcBef>
              <a:buNone/>
              <a:defRPr sz="5400" b="0" i="0" u="none" strike="noStrike" cap="none">
                <a:solidFill>
                  <a:srgbClr val="888888"/>
                </a:solidFill>
                <a:latin typeface="Calibri"/>
                <a:ea typeface="Calibri"/>
                <a:cs typeface="Calibri"/>
                <a:sym typeface="Calibri"/>
              </a:defRPr>
            </a:lvl6pPr>
            <a:lvl7pPr marL="0" marR="0" lvl="6" indent="0" algn="r" rtl="0">
              <a:spcBef>
                <a:spcPts val="0"/>
              </a:spcBef>
              <a:buNone/>
              <a:defRPr sz="5400" b="0" i="0" u="none" strike="noStrike" cap="none">
                <a:solidFill>
                  <a:srgbClr val="888888"/>
                </a:solidFill>
                <a:latin typeface="Calibri"/>
                <a:ea typeface="Calibri"/>
                <a:cs typeface="Calibri"/>
                <a:sym typeface="Calibri"/>
              </a:defRPr>
            </a:lvl7pPr>
            <a:lvl8pPr marL="0" marR="0" lvl="7" indent="0" algn="r" rtl="0">
              <a:spcBef>
                <a:spcPts val="0"/>
              </a:spcBef>
              <a:buNone/>
              <a:defRPr sz="5400" b="0" i="0" u="none" strike="noStrike" cap="none">
                <a:solidFill>
                  <a:srgbClr val="888888"/>
                </a:solidFill>
                <a:latin typeface="Calibri"/>
                <a:ea typeface="Calibri"/>
                <a:cs typeface="Calibri"/>
                <a:sym typeface="Calibri"/>
              </a:defRPr>
            </a:lvl8pPr>
            <a:lvl9pPr marL="0" marR="0" lvl="8" indent="0" algn="r" rtl="0">
              <a:spcBef>
                <a:spcPts val="0"/>
              </a:spcBef>
              <a:buNone/>
              <a:defRPr sz="54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doomlab/shiny-server/tree/master/MOTE" TargetMode="External"/><Relationship Id="rId13"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hyperlink" Target="mailto:ErinBuchanan@MissouriState.edu" TargetMode="External"/><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hyperlink" Target="http://statstools.com/" TargetMode="External"/><Relationship Id="rId4" Type="http://schemas.openxmlformats.org/officeDocument/2006/relationships/image" Target="../media/image2.png"/><Relationship Id="rId9" Type="http://schemas.openxmlformats.org/officeDocument/2006/relationships/hyperlink" Target="http://www.youtube.com/c/StatisticsofDOOM" TargetMode="Externa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p:nvPr/>
        </p:nvSpPr>
        <p:spPr>
          <a:xfrm>
            <a:off x="-118800" y="0"/>
            <a:ext cx="44010000" cy="3886200"/>
          </a:xfrm>
          <a:prstGeom prst="rect">
            <a:avLst/>
          </a:prstGeom>
          <a:gradFill>
            <a:gsLst>
              <a:gs pos="0">
                <a:srgbClr val="B6DDE7"/>
              </a:gs>
              <a:gs pos="100000">
                <a:srgbClr val="53AFC8"/>
              </a:gs>
            </a:gsLst>
            <a:path path="circle">
              <a:fillToRect l="50000" t="50000" r="50000" b="50000"/>
            </a:path>
            <a:tileRect/>
          </a:gradFill>
          <a:ln>
            <a:noFill/>
          </a:ln>
        </p:spPr>
        <p:txBody>
          <a:bodyPr spcFirstLastPara="1" wrap="square" lIns="326925" tIns="163375" rIns="326925" bIns="163375" anchor="t" anchorCtr="0">
            <a:noAutofit/>
          </a:bodyPr>
          <a:lstStyle/>
          <a:p>
            <a:pPr marL="0" marR="0" lvl="0" indent="0" algn="ctr" rtl="0">
              <a:spcBef>
                <a:spcPts val="0"/>
              </a:spcBef>
              <a:spcAft>
                <a:spcPts val="0"/>
              </a:spcAft>
              <a:buNone/>
            </a:pPr>
            <a:r>
              <a:rPr lang="en" sz="6800" dirty="0">
                <a:solidFill>
                  <a:srgbClr val="3F3F3F"/>
                </a:solidFill>
                <a:latin typeface="Arial Black"/>
                <a:ea typeface="Arial Black"/>
                <a:cs typeface="Arial Black"/>
                <a:sym typeface="Arial Black"/>
              </a:rPr>
              <a:t>Magnitude of the Effect: An Application for Effect Size Calculation </a:t>
            </a:r>
            <a:endParaRPr sz="6800" dirty="0">
              <a:solidFill>
                <a:srgbClr val="3F3F3F"/>
              </a:solidFill>
              <a:latin typeface="Arial Black"/>
              <a:ea typeface="Arial Black"/>
              <a:cs typeface="Arial Black"/>
              <a:sym typeface="Arial Black"/>
            </a:endParaRPr>
          </a:p>
          <a:p>
            <a:pPr marL="0" marR="0" lvl="0" indent="0" algn="ctr" rtl="0">
              <a:spcBef>
                <a:spcPts val="0"/>
              </a:spcBef>
              <a:spcAft>
                <a:spcPts val="0"/>
              </a:spcAft>
              <a:buNone/>
            </a:pPr>
            <a:r>
              <a:rPr lang="en" sz="6800" dirty="0">
                <a:solidFill>
                  <a:srgbClr val="3F3F3F"/>
                </a:solidFill>
                <a:latin typeface="Arial Black"/>
                <a:ea typeface="Arial Black"/>
                <a:cs typeface="Arial Black"/>
                <a:sym typeface="Arial Black"/>
              </a:rPr>
              <a:t>for Research and Statistics Classes</a:t>
            </a:r>
            <a:endParaRPr sz="6800" b="0" i="0" u="none" strike="noStrike" cap="none" dirty="0">
              <a:solidFill>
                <a:srgbClr val="3F3F3F"/>
              </a:solidFill>
              <a:latin typeface="Arial Black"/>
              <a:ea typeface="Arial Black"/>
              <a:cs typeface="Arial Black"/>
              <a:sym typeface="Arial Black"/>
            </a:endParaRPr>
          </a:p>
          <a:p>
            <a:pPr marL="0" marR="0" lvl="0" indent="0" algn="ctr" rtl="0">
              <a:spcBef>
                <a:spcPts val="0"/>
              </a:spcBef>
              <a:spcAft>
                <a:spcPts val="0"/>
              </a:spcAft>
              <a:buNone/>
            </a:pPr>
            <a:endParaRPr sz="1100" b="0" i="0" u="none" strike="noStrike" cap="none" dirty="0">
              <a:solidFill>
                <a:srgbClr val="0070C0"/>
              </a:solidFill>
              <a:latin typeface="Abril Fatface"/>
              <a:ea typeface="Abril Fatface"/>
              <a:cs typeface="Abril Fatface"/>
              <a:sym typeface="Abril Fatface"/>
            </a:endParaRPr>
          </a:p>
          <a:p>
            <a:pPr marL="0" marR="0" lvl="0" indent="0" algn="ctr" rtl="0">
              <a:spcBef>
                <a:spcPts val="0"/>
              </a:spcBef>
              <a:spcAft>
                <a:spcPts val="0"/>
              </a:spcAft>
              <a:buNone/>
            </a:pPr>
            <a:r>
              <a:rPr lang="en" sz="4000" dirty="0">
                <a:solidFill>
                  <a:srgbClr val="31859B"/>
                </a:solidFill>
                <a:latin typeface="Arial Black"/>
                <a:ea typeface="Arial Black"/>
                <a:cs typeface="Arial Black"/>
                <a:sym typeface="Arial Black"/>
              </a:rPr>
              <a:t>Erin </a:t>
            </a:r>
            <a:r>
              <a:rPr lang="en-US" sz="4000" dirty="0">
                <a:solidFill>
                  <a:srgbClr val="31859B"/>
                </a:solidFill>
                <a:latin typeface="Arial Black"/>
                <a:ea typeface="Arial Black"/>
                <a:cs typeface="Arial Black"/>
                <a:sym typeface="Arial Black"/>
              </a:rPr>
              <a:t>M.</a:t>
            </a:r>
            <a:r>
              <a:rPr lang="en" sz="4000" dirty="0">
                <a:solidFill>
                  <a:srgbClr val="31859B"/>
                </a:solidFill>
                <a:latin typeface="Arial Black"/>
                <a:ea typeface="Arial Black"/>
                <a:cs typeface="Arial Black"/>
                <a:sym typeface="Arial Black"/>
              </a:rPr>
              <a:t> Buchanan, Ph.D., Amber Gillenwaters, William Padfield, Abigail Van Nuland, Addie Wikowsky</a:t>
            </a:r>
            <a:endParaRPr sz="4000" dirty="0">
              <a:solidFill>
                <a:srgbClr val="31859B"/>
              </a:solidFill>
              <a:latin typeface="Arial Black"/>
              <a:ea typeface="Arial Black"/>
              <a:cs typeface="Arial Black"/>
              <a:sym typeface="Arial Black"/>
            </a:endParaRPr>
          </a:p>
          <a:p>
            <a:pPr marL="0" marR="0" lvl="0" indent="0" algn="ctr" rtl="0">
              <a:spcBef>
                <a:spcPts val="0"/>
              </a:spcBef>
              <a:spcAft>
                <a:spcPts val="0"/>
              </a:spcAft>
              <a:buNone/>
            </a:pPr>
            <a:r>
              <a:rPr lang="en" sz="4000" dirty="0">
                <a:solidFill>
                  <a:srgbClr val="31859B"/>
                </a:solidFill>
                <a:latin typeface="Arial Black"/>
                <a:ea typeface="Arial Black"/>
                <a:cs typeface="Arial Black"/>
                <a:sym typeface="Arial Black"/>
              </a:rPr>
              <a:t>Missouri State University </a:t>
            </a:r>
            <a:endParaRPr sz="4000" dirty="0">
              <a:solidFill>
                <a:srgbClr val="31859B"/>
              </a:solidFill>
              <a:latin typeface="Arial Black"/>
              <a:ea typeface="Arial Black"/>
              <a:cs typeface="Arial Black"/>
              <a:sym typeface="Arial Black"/>
            </a:endParaRPr>
          </a:p>
        </p:txBody>
      </p:sp>
      <p:sp>
        <p:nvSpPr>
          <p:cNvPr id="131" name="Shape 131"/>
          <p:cNvSpPr txBox="1"/>
          <p:nvPr/>
        </p:nvSpPr>
        <p:spPr>
          <a:xfrm>
            <a:off x="-118800" y="8039100"/>
            <a:ext cx="44010000" cy="24803100"/>
          </a:xfrm>
          <a:prstGeom prst="rect">
            <a:avLst/>
          </a:prstGeom>
          <a:solidFill>
            <a:srgbClr val="F0F8FA"/>
          </a:solidFill>
          <a:ln>
            <a:noFill/>
          </a:ln>
        </p:spPr>
        <p:txBody>
          <a:bodyPr spcFirstLastPara="1" wrap="square" lIns="927875" tIns="464025" rIns="464025" bIns="464025" anchor="t" anchorCtr="0">
            <a:noAutofit/>
          </a:bodyPr>
          <a:lstStyle/>
          <a:p>
            <a:pPr marL="0" marR="0" lvl="0" indent="0" algn="l" rtl="0">
              <a:spcBef>
                <a:spcPts val="1100"/>
              </a:spcBef>
              <a:spcAft>
                <a:spcPts val="0"/>
              </a:spcAft>
              <a:buNone/>
            </a:pPr>
            <a:endParaRPr sz="3700" b="1" i="0" u="none" strike="noStrike" cap="none">
              <a:solidFill>
                <a:srgbClr val="0000FF"/>
              </a:solidFill>
              <a:latin typeface="Calibri"/>
              <a:ea typeface="Calibri"/>
              <a:cs typeface="Calibri"/>
              <a:sym typeface="Calibri"/>
            </a:endParaRPr>
          </a:p>
        </p:txBody>
      </p:sp>
      <p:sp>
        <p:nvSpPr>
          <p:cNvPr id="132" name="Shape 132"/>
          <p:cNvSpPr txBox="1"/>
          <p:nvPr/>
        </p:nvSpPr>
        <p:spPr>
          <a:xfrm>
            <a:off x="7848600" y="32004000"/>
            <a:ext cx="2590500" cy="708300"/>
          </a:xfrm>
          <a:prstGeom prst="rect">
            <a:avLst/>
          </a:prstGeom>
          <a:noFill/>
          <a:ln>
            <a:noFill/>
          </a:ln>
        </p:spPr>
        <p:txBody>
          <a:bodyPr spcFirstLastPara="1" wrap="square" lIns="92725" tIns="46350" rIns="92725" bIns="46350" anchor="t" anchorCtr="0">
            <a:noAutofit/>
          </a:bodyPr>
          <a:lstStyle/>
          <a:p>
            <a:pPr marL="0" marR="0" lvl="0" indent="0" algn="l" rtl="0">
              <a:spcBef>
                <a:spcPts val="0"/>
              </a:spcBef>
              <a:spcAft>
                <a:spcPts val="0"/>
              </a:spcAft>
              <a:buNone/>
            </a:pPr>
            <a:endParaRPr sz="4300" b="1" i="1">
              <a:solidFill>
                <a:schemeClr val="dk1"/>
              </a:solidFill>
              <a:latin typeface="Calibri"/>
              <a:ea typeface="Calibri"/>
              <a:cs typeface="Calibri"/>
              <a:sym typeface="Calibri"/>
            </a:endParaRPr>
          </a:p>
        </p:txBody>
      </p:sp>
      <p:sp>
        <p:nvSpPr>
          <p:cNvPr id="133" name="Shape 133"/>
          <p:cNvSpPr txBox="1"/>
          <p:nvPr/>
        </p:nvSpPr>
        <p:spPr>
          <a:xfrm>
            <a:off x="19384050" y="9090781"/>
            <a:ext cx="52608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 sz="6000" b="1" dirty="0">
                <a:solidFill>
                  <a:srgbClr val="31859B"/>
                </a:solidFill>
                <a:latin typeface="Times New Roman" panose="02020603050405020304" pitchFamily="18" charset="0"/>
                <a:ea typeface="Calibri"/>
                <a:cs typeface="Times New Roman" panose="02020603050405020304" pitchFamily="18" charset="0"/>
                <a:sym typeface="Calibri"/>
              </a:rPr>
              <a:t>Code Page</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pic>
        <p:nvPicPr>
          <p:cNvPr id="134" name="Shape 134"/>
          <p:cNvPicPr preferRelativeResize="0"/>
          <p:nvPr/>
        </p:nvPicPr>
        <p:blipFill>
          <a:blip r:embed="rId3">
            <a:alphaModFix/>
          </a:blip>
          <a:stretch>
            <a:fillRect/>
          </a:stretch>
        </p:blipFill>
        <p:spPr>
          <a:xfrm>
            <a:off x="15309225" y="10452357"/>
            <a:ext cx="13410450" cy="14415785"/>
          </a:xfrm>
          <a:prstGeom prst="rect">
            <a:avLst/>
          </a:prstGeom>
          <a:noFill/>
          <a:ln w="9525" cap="flat" cmpd="sng">
            <a:solidFill>
              <a:schemeClr val="dk2"/>
            </a:solidFill>
            <a:prstDash val="solid"/>
            <a:round/>
            <a:headEnd type="none" w="sm" len="sm"/>
            <a:tailEnd type="none" w="sm" len="sm"/>
          </a:ln>
        </p:spPr>
      </p:pic>
      <p:pic>
        <p:nvPicPr>
          <p:cNvPr id="135" name="Shape 135"/>
          <p:cNvPicPr preferRelativeResize="0"/>
          <p:nvPr/>
        </p:nvPicPr>
        <p:blipFill>
          <a:blip r:embed="rId4">
            <a:alphaModFix/>
          </a:blip>
          <a:stretch>
            <a:fillRect/>
          </a:stretch>
        </p:blipFill>
        <p:spPr>
          <a:xfrm>
            <a:off x="526350" y="19329375"/>
            <a:ext cx="14044449" cy="9994422"/>
          </a:xfrm>
          <a:prstGeom prst="rect">
            <a:avLst/>
          </a:prstGeom>
          <a:noFill/>
          <a:ln w="9525" cap="flat" cmpd="sng">
            <a:solidFill>
              <a:schemeClr val="dk2"/>
            </a:solidFill>
            <a:prstDash val="solid"/>
            <a:round/>
            <a:headEnd type="none" w="sm" len="sm"/>
            <a:tailEnd type="none" w="sm" len="sm"/>
          </a:ln>
        </p:spPr>
      </p:pic>
      <p:sp>
        <p:nvSpPr>
          <p:cNvPr id="136" name="Shape 136"/>
          <p:cNvSpPr txBox="1"/>
          <p:nvPr/>
        </p:nvSpPr>
        <p:spPr>
          <a:xfrm>
            <a:off x="3853050" y="9090780"/>
            <a:ext cx="73266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 sz="6000" b="1" dirty="0">
                <a:solidFill>
                  <a:srgbClr val="31859B"/>
                </a:solidFill>
                <a:latin typeface="Times New Roman" panose="02020603050405020304" pitchFamily="18" charset="0"/>
                <a:ea typeface="Calibri"/>
                <a:cs typeface="Times New Roman" panose="02020603050405020304" pitchFamily="18" charset="0"/>
                <a:sym typeface="Calibri"/>
              </a:rPr>
              <a:t> Summary Page </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sp>
        <p:nvSpPr>
          <p:cNvPr id="137" name="Shape 137"/>
          <p:cNvSpPr txBox="1"/>
          <p:nvPr/>
        </p:nvSpPr>
        <p:spPr>
          <a:xfrm>
            <a:off x="34137600" y="9090769"/>
            <a:ext cx="52608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 sz="6000" b="1" dirty="0">
                <a:solidFill>
                  <a:srgbClr val="31859B"/>
                </a:solidFill>
                <a:latin typeface="Times New Roman" panose="02020603050405020304" pitchFamily="18" charset="0"/>
                <a:ea typeface="Calibri"/>
                <a:cs typeface="Times New Roman" panose="02020603050405020304" pitchFamily="18" charset="0"/>
                <a:sym typeface="Calibri"/>
              </a:rPr>
              <a:t>Help Page </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sp>
        <p:nvSpPr>
          <p:cNvPr id="138" name="Shape 138"/>
          <p:cNvSpPr txBox="1"/>
          <p:nvPr/>
        </p:nvSpPr>
        <p:spPr>
          <a:xfrm>
            <a:off x="15309150" y="25119725"/>
            <a:ext cx="13410600" cy="3664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3200" dirty="0">
                <a:latin typeface="Times New Roman"/>
                <a:ea typeface="Times New Roman"/>
                <a:cs typeface="Times New Roman"/>
                <a:sym typeface="Times New Roman"/>
              </a:rPr>
              <a:t>The Code tab displays the formulae as well as the R syntax used to calculate the selected effect size. Additionally, the user will see a description of how the effect size is calculated, required arguments for the selected effect size function, and examples of how the function is structured in R. The functions and code are from the MOTE library</a:t>
            </a:r>
            <a:r>
              <a:rPr lang="en" sz="3200" baseline="30000" dirty="0">
                <a:latin typeface="Times New Roman"/>
                <a:ea typeface="Times New Roman"/>
                <a:cs typeface="Times New Roman"/>
                <a:sym typeface="Times New Roman"/>
              </a:rPr>
              <a:t>9</a:t>
            </a:r>
            <a:r>
              <a:rPr lang="en" sz="3200" dirty="0">
                <a:latin typeface="Times New Roman"/>
                <a:ea typeface="Times New Roman"/>
                <a:cs typeface="Times New Roman"/>
                <a:sym typeface="Times New Roman"/>
              </a:rPr>
              <a:t>. </a:t>
            </a:r>
            <a:endParaRPr sz="3200" dirty="0">
              <a:latin typeface="Times New Roman"/>
              <a:ea typeface="Times New Roman"/>
              <a:cs typeface="Times New Roman"/>
              <a:sym typeface="Times New Roman"/>
            </a:endParaRPr>
          </a:p>
        </p:txBody>
      </p:sp>
      <p:sp>
        <p:nvSpPr>
          <p:cNvPr id="139" name="Shape 139"/>
          <p:cNvSpPr/>
          <p:nvPr/>
        </p:nvSpPr>
        <p:spPr>
          <a:xfrm>
            <a:off x="-256650" y="3886200"/>
            <a:ext cx="44162400" cy="5119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Shape 140"/>
          <p:cNvSpPr txBox="1"/>
          <p:nvPr/>
        </p:nvSpPr>
        <p:spPr>
          <a:xfrm>
            <a:off x="526350" y="3809875"/>
            <a:ext cx="42823500" cy="51192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3200" dirty="0">
                <a:solidFill>
                  <a:schemeClr val="dk1"/>
                </a:solidFill>
                <a:latin typeface="Times New Roman"/>
                <a:ea typeface="Times New Roman"/>
                <a:cs typeface="Times New Roman"/>
                <a:sym typeface="Times New Roman"/>
              </a:rPr>
              <a:t>Glass</a:t>
            </a:r>
            <a:r>
              <a:rPr lang="en" sz="3200" baseline="30000" dirty="0">
                <a:solidFill>
                  <a:schemeClr val="dk1"/>
                </a:solidFill>
                <a:latin typeface="Times New Roman"/>
                <a:ea typeface="Times New Roman"/>
                <a:cs typeface="Times New Roman"/>
                <a:sym typeface="Times New Roman"/>
              </a:rPr>
              <a:t>1</a:t>
            </a:r>
            <a:r>
              <a:rPr lang="en" sz="3200" dirty="0">
                <a:solidFill>
                  <a:schemeClr val="dk1"/>
                </a:solidFill>
                <a:latin typeface="Times New Roman"/>
                <a:ea typeface="Times New Roman"/>
                <a:cs typeface="Times New Roman"/>
                <a:sym typeface="Times New Roman"/>
              </a:rPr>
              <a:t> and Cohen</a:t>
            </a:r>
            <a:r>
              <a:rPr lang="en" sz="3200" baseline="30000" dirty="0">
                <a:solidFill>
                  <a:schemeClr val="dk1"/>
                </a:solidFill>
                <a:latin typeface="Times New Roman"/>
                <a:ea typeface="Times New Roman"/>
                <a:cs typeface="Times New Roman"/>
                <a:sym typeface="Times New Roman"/>
              </a:rPr>
              <a:t>2</a:t>
            </a:r>
            <a:r>
              <a:rPr lang="en" sz="3200" dirty="0">
                <a:solidFill>
                  <a:schemeClr val="dk1"/>
                </a:solidFill>
                <a:latin typeface="Times New Roman"/>
                <a:ea typeface="Times New Roman"/>
                <a:cs typeface="Times New Roman"/>
                <a:sym typeface="Times New Roman"/>
              </a:rPr>
              <a:t> believed that effect sizes were integral to statistical interpretation. The APA Task Force on Statistical Inference has long advocated for the inclusion of effect sizes</a:t>
            </a:r>
            <a:r>
              <a:rPr lang="en" sz="3200" baseline="30000" dirty="0">
                <a:solidFill>
                  <a:schemeClr val="dk1"/>
                </a:solidFill>
                <a:latin typeface="Times New Roman"/>
                <a:ea typeface="Times New Roman"/>
                <a:cs typeface="Times New Roman"/>
                <a:sym typeface="Times New Roman"/>
              </a:rPr>
              <a:t>3</a:t>
            </a:r>
            <a:r>
              <a:rPr lang="en" sz="3200" dirty="0">
                <a:solidFill>
                  <a:schemeClr val="dk1"/>
                </a:solidFill>
                <a:latin typeface="Times New Roman"/>
                <a:ea typeface="Times New Roman"/>
                <a:cs typeface="Times New Roman"/>
                <a:sym typeface="Times New Roman"/>
              </a:rPr>
              <a:t>. Many statisticians suggest that a report of the effect size is necessary to maintain the integrity of research, a topic that has recently garnered great debate</a:t>
            </a:r>
            <a:r>
              <a:rPr lang="en" sz="3200" baseline="30000" dirty="0">
                <a:solidFill>
                  <a:schemeClr val="dk1"/>
                </a:solidFill>
                <a:latin typeface="Times New Roman"/>
                <a:ea typeface="Times New Roman"/>
                <a:cs typeface="Times New Roman"/>
                <a:sym typeface="Times New Roman"/>
              </a:rPr>
              <a:t>4</a:t>
            </a:r>
            <a:r>
              <a:rPr lang="en" sz="3200" dirty="0">
                <a:solidFill>
                  <a:schemeClr val="dk1"/>
                </a:solidFill>
                <a:latin typeface="Times New Roman"/>
                <a:ea typeface="Times New Roman"/>
                <a:cs typeface="Times New Roman"/>
                <a:sym typeface="Times New Roman"/>
              </a:rPr>
              <a:t> due to the prevalence of poor replicability and other all too common failures in research. However, the vast majority of peer-reviewed, published academic studies stop short of reporting effect sizes and confidence intervals</a:t>
            </a:r>
            <a:r>
              <a:rPr lang="en" sz="3200" baseline="30000" dirty="0">
                <a:solidFill>
                  <a:schemeClr val="dk1"/>
                </a:solidFill>
                <a:latin typeface="Times New Roman"/>
                <a:ea typeface="Times New Roman"/>
                <a:cs typeface="Times New Roman"/>
                <a:sym typeface="Times New Roman"/>
              </a:rPr>
              <a:t>5</a:t>
            </a:r>
            <a:r>
              <a:rPr lang="en" sz="3200" dirty="0">
                <a:solidFill>
                  <a:schemeClr val="dk1"/>
                </a:solidFill>
                <a:latin typeface="Times New Roman"/>
                <a:ea typeface="Times New Roman"/>
                <a:cs typeface="Times New Roman"/>
                <a:sym typeface="Times New Roman"/>
              </a:rPr>
              <a:t>. Often, an overreliance on </a:t>
            </a:r>
            <a:r>
              <a:rPr lang="en" sz="3200" i="1" dirty="0">
                <a:solidFill>
                  <a:schemeClr val="dk1"/>
                </a:solidFill>
                <a:latin typeface="Times New Roman"/>
                <a:ea typeface="Times New Roman"/>
                <a:cs typeface="Times New Roman"/>
                <a:sym typeface="Times New Roman"/>
              </a:rPr>
              <a:t>p</a:t>
            </a:r>
            <a:r>
              <a:rPr lang="en" sz="3200" dirty="0">
                <a:solidFill>
                  <a:schemeClr val="dk1"/>
                </a:solidFill>
                <a:latin typeface="Times New Roman"/>
                <a:ea typeface="Times New Roman"/>
                <a:cs typeface="Times New Roman"/>
                <a:sym typeface="Times New Roman"/>
              </a:rPr>
              <a:t>-values conceals the fact that the study is underpowered</a:t>
            </a:r>
            <a:r>
              <a:rPr lang="en" sz="3200" baseline="30000" dirty="0">
                <a:solidFill>
                  <a:schemeClr val="dk1"/>
                </a:solidFill>
                <a:latin typeface="Times New Roman"/>
                <a:ea typeface="Times New Roman"/>
                <a:cs typeface="Times New Roman"/>
                <a:sym typeface="Times New Roman"/>
              </a:rPr>
              <a:t>6</a:t>
            </a:r>
            <a:r>
              <a:rPr lang="en" sz="3200" dirty="0">
                <a:solidFill>
                  <a:schemeClr val="dk1"/>
                </a:solidFill>
                <a:latin typeface="Times New Roman"/>
                <a:ea typeface="Times New Roman"/>
                <a:cs typeface="Times New Roman"/>
                <a:sym typeface="Times New Roman"/>
              </a:rPr>
              <a:t>; a test may be statistically significant, yet practically inconsequential</a:t>
            </a:r>
            <a:r>
              <a:rPr lang="en" sz="3200" baseline="30000" dirty="0">
                <a:solidFill>
                  <a:schemeClr val="dk1"/>
                </a:solidFill>
                <a:latin typeface="Times New Roman"/>
                <a:ea typeface="Times New Roman"/>
                <a:cs typeface="Times New Roman"/>
                <a:sym typeface="Times New Roman"/>
              </a:rPr>
              <a:t>4</a:t>
            </a:r>
            <a:r>
              <a:rPr lang="en" sz="3200" dirty="0">
                <a:solidFill>
                  <a:schemeClr val="dk1"/>
                </a:solidFill>
                <a:latin typeface="Times New Roman"/>
                <a:ea typeface="Times New Roman"/>
                <a:cs typeface="Times New Roman"/>
                <a:sym typeface="Times New Roman"/>
              </a:rPr>
              <a:t>. The effect size is a measure of the magnitude of the effect. How much did grades improve after an intervention? To what degree were symptoms reduced after a treatment? Effect size supplements </a:t>
            </a:r>
            <a:r>
              <a:rPr lang="en" sz="3200" i="1" dirty="0">
                <a:solidFill>
                  <a:schemeClr val="dk1"/>
                </a:solidFill>
                <a:latin typeface="Times New Roman"/>
                <a:ea typeface="Times New Roman"/>
                <a:cs typeface="Times New Roman"/>
                <a:sym typeface="Times New Roman"/>
              </a:rPr>
              <a:t>p</a:t>
            </a:r>
            <a:r>
              <a:rPr lang="en" sz="3200" dirty="0">
                <a:solidFill>
                  <a:schemeClr val="dk1"/>
                </a:solidFill>
                <a:latin typeface="Times New Roman"/>
                <a:ea typeface="Times New Roman"/>
                <a:cs typeface="Times New Roman"/>
                <a:sym typeface="Times New Roman"/>
              </a:rPr>
              <a:t>-values by providing this critical information. For the amateur researcher, selecting an appropriate hypothesis test can be a challenging process to understand, with the approximation of the effect size only adding to the difficulty. Providing student researchers with a streamlined tool to calculate effect size and understand the interpretation of test statistics will serve to benefit the field of psychological research over time. Our team designed our effect size tool with Shiny</a:t>
            </a:r>
            <a:r>
              <a:rPr lang="en" sz="3200" baseline="30000" dirty="0">
                <a:solidFill>
                  <a:schemeClr val="dk1"/>
                </a:solidFill>
                <a:latin typeface="Times New Roman"/>
                <a:ea typeface="Times New Roman"/>
                <a:cs typeface="Times New Roman"/>
                <a:sym typeface="Times New Roman"/>
              </a:rPr>
              <a:t>7</a:t>
            </a:r>
            <a:r>
              <a:rPr lang="en" sz="3200" dirty="0">
                <a:solidFill>
                  <a:schemeClr val="dk1"/>
                </a:solidFill>
                <a:latin typeface="Times New Roman"/>
                <a:ea typeface="Times New Roman"/>
                <a:cs typeface="Times New Roman"/>
                <a:sym typeface="Times New Roman"/>
              </a:rPr>
              <a:t>, a package in R</a:t>
            </a:r>
            <a:r>
              <a:rPr lang="en" sz="3200" baseline="30000" dirty="0">
                <a:solidFill>
                  <a:schemeClr val="dk1"/>
                </a:solidFill>
                <a:latin typeface="Times New Roman"/>
                <a:ea typeface="Times New Roman"/>
                <a:cs typeface="Times New Roman"/>
                <a:sym typeface="Times New Roman"/>
              </a:rPr>
              <a:t>8</a:t>
            </a:r>
            <a:r>
              <a:rPr lang="en" sz="3200" dirty="0">
                <a:solidFill>
                  <a:schemeClr val="dk1"/>
                </a:solidFill>
                <a:latin typeface="Times New Roman"/>
                <a:ea typeface="Times New Roman"/>
                <a:cs typeface="Times New Roman"/>
                <a:sym typeface="Times New Roman"/>
              </a:rPr>
              <a:t>. The application relies on mathematical operations provided by MOTE (Magnitude of the Effect), a versatile package developed by Buchanan, Scofield, and Valentine</a:t>
            </a:r>
            <a:r>
              <a:rPr lang="en" sz="3200" baseline="30000" dirty="0">
                <a:solidFill>
                  <a:schemeClr val="dk1"/>
                </a:solidFill>
                <a:latin typeface="Times New Roman"/>
                <a:ea typeface="Times New Roman"/>
                <a:cs typeface="Times New Roman"/>
                <a:sym typeface="Times New Roman"/>
              </a:rPr>
              <a:t>9</a:t>
            </a:r>
            <a:r>
              <a:rPr lang="en" sz="3200" dirty="0">
                <a:solidFill>
                  <a:schemeClr val="dk1"/>
                </a:solidFill>
                <a:latin typeface="Times New Roman"/>
                <a:ea typeface="Times New Roman"/>
                <a:cs typeface="Times New Roman"/>
                <a:sym typeface="Times New Roman"/>
              </a:rPr>
              <a:t>. To begin, the user simply selects the research design and corresponding effect size with intuitive drop-down menus (as seen below). The output includes a helpful description, a video tutorial, and statistics in APA style, including the effect size and the confidence interval. This application is designed for future implementation in statistics classrooms at the undergraduate and graduate level. Student and faculty feedback during beta testing has been overwhelmingly positive. We believe this application will aid in both teaching and learning statistics and research methods.  </a:t>
            </a:r>
            <a:endParaRPr sz="3200" dirty="0">
              <a:latin typeface="Times New Roman"/>
              <a:ea typeface="Times New Roman"/>
              <a:cs typeface="Times New Roman"/>
              <a:sym typeface="Times New Roman"/>
            </a:endParaRPr>
          </a:p>
        </p:txBody>
      </p:sp>
      <p:sp>
        <p:nvSpPr>
          <p:cNvPr id="141" name="Shape 141"/>
          <p:cNvSpPr txBox="1"/>
          <p:nvPr/>
        </p:nvSpPr>
        <p:spPr>
          <a:xfrm>
            <a:off x="29458100" y="19387150"/>
            <a:ext cx="13891800" cy="2433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3200" dirty="0">
                <a:latin typeface="Times New Roman"/>
                <a:ea typeface="Times New Roman"/>
                <a:cs typeface="Times New Roman"/>
                <a:sym typeface="Times New Roman"/>
              </a:rPr>
              <a:t>In the help panel, the user is able to watch videos that will help the user interpret their data output and find the right numbers to put into MOTE. The package options include SPSS, JASP, and SAS. All videos are hosted by Dr. Buchanan’s “Statistics of DOOM” YouTube channel as part of the “StatsTools” series.</a:t>
            </a:r>
            <a:endParaRPr sz="3200" dirty="0">
              <a:latin typeface="Times New Roman"/>
              <a:ea typeface="Times New Roman"/>
              <a:cs typeface="Times New Roman"/>
              <a:sym typeface="Times New Roman"/>
            </a:endParaRPr>
          </a:p>
          <a:p>
            <a:pPr marL="0" lvl="0" indent="0">
              <a:spcBef>
                <a:spcPts val="0"/>
              </a:spcBef>
              <a:spcAft>
                <a:spcPts val="0"/>
              </a:spcAft>
              <a:buNone/>
            </a:pPr>
            <a:endParaRPr sz="32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dirty="0"/>
          </a:p>
        </p:txBody>
      </p:sp>
      <p:pic>
        <p:nvPicPr>
          <p:cNvPr id="142" name="Shape 142"/>
          <p:cNvPicPr preferRelativeResize="0"/>
          <p:nvPr/>
        </p:nvPicPr>
        <p:blipFill>
          <a:blip r:embed="rId5">
            <a:alphaModFix/>
          </a:blip>
          <a:stretch>
            <a:fillRect/>
          </a:stretch>
        </p:blipFill>
        <p:spPr>
          <a:xfrm>
            <a:off x="29458100" y="10448513"/>
            <a:ext cx="13891749" cy="8627050"/>
          </a:xfrm>
          <a:prstGeom prst="rect">
            <a:avLst/>
          </a:prstGeom>
          <a:noFill/>
          <a:ln w="9525" cap="flat" cmpd="sng">
            <a:solidFill>
              <a:schemeClr val="dk2"/>
            </a:solidFill>
            <a:prstDash val="solid"/>
            <a:round/>
            <a:headEnd type="none" w="sm" len="sm"/>
            <a:tailEnd type="none" w="sm" len="sm"/>
          </a:ln>
        </p:spPr>
      </p:pic>
      <p:sp>
        <p:nvSpPr>
          <p:cNvPr id="143" name="Shape 143"/>
          <p:cNvSpPr txBox="1"/>
          <p:nvPr/>
        </p:nvSpPr>
        <p:spPr>
          <a:xfrm>
            <a:off x="580600" y="29577775"/>
            <a:ext cx="13356300" cy="2673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200" dirty="0">
                <a:latin typeface="Times New Roman"/>
                <a:ea typeface="Times New Roman"/>
                <a:cs typeface="Times New Roman"/>
                <a:sym typeface="Times New Roman"/>
              </a:rPr>
              <a:t>After the user inputs their data, the summary page provides everything the user needs to interpret the statistics. This includes a definition of the test, the appropriate effect size measure, confidence interval of the effect size, summary, and test statistics with interpretations of all these values.  </a:t>
            </a:r>
            <a:endParaRPr sz="3200" dirty="0">
              <a:latin typeface="Times New Roman"/>
              <a:ea typeface="Times New Roman"/>
              <a:cs typeface="Times New Roman"/>
              <a:sym typeface="Times New Roman"/>
            </a:endParaRPr>
          </a:p>
        </p:txBody>
      </p:sp>
      <p:sp>
        <p:nvSpPr>
          <p:cNvPr id="144" name="Shape 144"/>
          <p:cNvSpPr txBox="1"/>
          <p:nvPr/>
        </p:nvSpPr>
        <p:spPr>
          <a:xfrm>
            <a:off x="29356825" y="25637875"/>
            <a:ext cx="14094300" cy="6842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200" b="1" dirty="0">
                <a:solidFill>
                  <a:schemeClr val="dk1"/>
                </a:solidFill>
                <a:latin typeface="Times New Roman"/>
                <a:ea typeface="Times New Roman"/>
                <a:cs typeface="Times New Roman"/>
                <a:sym typeface="Times New Roman"/>
              </a:rPr>
              <a:t>References</a:t>
            </a:r>
            <a:endParaRPr sz="2200" b="1" dirty="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457200" lvl="0" indent="-368300" rtl="0">
              <a:lnSpc>
                <a:spcPct val="100000"/>
              </a:lnSpc>
              <a:spcBef>
                <a:spcPts val="0"/>
              </a:spcBef>
              <a:spcAft>
                <a:spcPts val="0"/>
              </a:spcAft>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Glass, G.V., B. McGaw, and M.L. Smith (1981), </a:t>
            </a:r>
            <a:r>
              <a:rPr lang="en" sz="2200" i="1" dirty="0">
                <a:solidFill>
                  <a:schemeClr val="dk1"/>
                </a:solidFill>
                <a:latin typeface="Times New Roman"/>
                <a:ea typeface="Times New Roman"/>
                <a:cs typeface="Times New Roman"/>
                <a:sym typeface="Times New Roman"/>
              </a:rPr>
              <a:t>Meta-</a:t>
            </a:r>
            <a:r>
              <a:rPr lang="en-US" sz="2200" i="1" dirty="0">
                <a:solidFill>
                  <a:schemeClr val="dk1"/>
                </a:solidFill>
                <a:latin typeface="Times New Roman"/>
                <a:ea typeface="Times New Roman"/>
                <a:cs typeface="Times New Roman"/>
                <a:sym typeface="Times New Roman"/>
              </a:rPr>
              <a:t>a</a:t>
            </a:r>
            <a:r>
              <a:rPr lang="en" sz="2200" i="1" dirty="0">
                <a:solidFill>
                  <a:schemeClr val="dk1"/>
                </a:solidFill>
                <a:latin typeface="Times New Roman"/>
                <a:ea typeface="Times New Roman"/>
                <a:cs typeface="Times New Roman"/>
                <a:sym typeface="Times New Roman"/>
              </a:rPr>
              <a:t>nalysis in </a:t>
            </a:r>
            <a:r>
              <a:rPr lang="en-US" sz="2200" i="1" dirty="0">
                <a:solidFill>
                  <a:schemeClr val="dk1"/>
                </a:solidFill>
                <a:latin typeface="Times New Roman"/>
                <a:ea typeface="Times New Roman"/>
                <a:cs typeface="Times New Roman"/>
                <a:sym typeface="Times New Roman"/>
              </a:rPr>
              <a:t>s</a:t>
            </a:r>
            <a:r>
              <a:rPr lang="en" sz="2200" i="1" dirty="0">
                <a:solidFill>
                  <a:schemeClr val="dk1"/>
                </a:solidFill>
                <a:latin typeface="Times New Roman"/>
                <a:ea typeface="Times New Roman"/>
                <a:cs typeface="Times New Roman"/>
                <a:sym typeface="Times New Roman"/>
              </a:rPr>
              <a:t>ocial research.</a:t>
            </a:r>
            <a:r>
              <a:rPr lang="en" sz="2200" dirty="0">
                <a:solidFill>
                  <a:schemeClr val="dk1"/>
                </a:solidFill>
                <a:latin typeface="Times New Roman"/>
                <a:ea typeface="Times New Roman"/>
                <a:cs typeface="Times New Roman"/>
                <a:sym typeface="Times New Roman"/>
              </a:rPr>
              <a:t> Sage: Beverly Hills.</a:t>
            </a:r>
            <a:endParaRPr sz="2200" dirty="0">
              <a:solidFill>
                <a:schemeClr val="dk1"/>
              </a:solidFill>
              <a:latin typeface="Times New Roman"/>
              <a:ea typeface="Times New Roman"/>
              <a:cs typeface="Times New Roman"/>
              <a:sym typeface="Times New Roman"/>
            </a:endParaRPr>
          </a:p>
          <a:p>
            <a:pPr marL="457200" lvl="0" indent="-368300">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Cohen, J. (1990). Things I have learned (so far). </a:t>
            </a:r>
            <a:r>
              <a:rPr lang="en" sz="2200" i="1" dirty="0">
                <a:solidFill>
                  <a:schemeClr val="dk1"/>
                </a:solidFill>
                <a:latin typeface="Times New Roman"/>
                <a:ea typeface="Times New Roman"/>
                <a:cs typeface="Times New Roman"/>
                <a:sym typeface="Times New Roman"/>
              </a:rPr>
              <a:t>American </a:t>
            </a:r>
            <a:r>
              <a:rPr lang="en-US" sz="2200" i="1" dirty="0">
                <a:solidFill>
                  <a:schemeClr val="dk1"/>
                </a:solidFill>
                <a:latin typeface="Times New Roman"/>
                <a:ea typeface="Times New Roman"/>
                <a:cs typeface="Times New Roman"/>
                <a:sym typeface="Times New Roman"/>
              </a:rPr>
              <a:t>P</a:t>
            </a:r>
            <a:r>
              <a:rPr lang="en" sz="2200" i="1" dirty="0">
                <a:solidFill>
                  <a:schemeClr val="dk1"/>
                </a:solidFill>
                <a:latin typeface="Times New Roman"/>
                <a:ea typeface="Times New Roman"/>
                <a:cs typeface="Times New Roman"/>
                <a:sym typeface="Times New Roman"/>
              </a:rPr>
              <a:t>sychologist</a:t>
            </a:r>
            <a:r>
              <a:rPr lang="en" sz="2200" dirty="0">
                <a:solidFill>
                  <a:schemeClr val="dk1"/>
                </a:solidFill>
                <a:latin typeface="Times New Roman"/>
                <a:ea typeface="Times New Roman"/>
                <a:cs typeface="Times New Roman"/>
                <a:sym typeface="Times New Roman"/>
              </a:rPr>
              <a:t>, </a:t>
            </a:r>
            <a:r>
              <a:rPr lang="en" sz="2200" i="1" dirty="0">
                <a:solidFill>
                  <a:schemeClr val="dk1"/>
                </a:solidFill>
                <a:latin typeface="Times New Roman"/>
                <a:ea typeface="Times New Roman"/>
                <a:cs typeface="Times New Roman"/>
                <a:sym typeface="Times New Roman"/>
              </a:rPr>
              <a:t>45</a:t>
            </a:r>
            <a:r>
              <a:rPr lang="en" sz="2200" dirty="0">
                <a:solidFill>
                  <a:schemeClr val="dk1"/>
                </a:solidFill>
                <a:latin typeface="Times New Roman"/>
                <a:ea typeface="Times New Roman"/>
                <a:cs typeface="Times New Roman"/>
                <a:sym typeface="Times New Roman"/>
              </a:rPr>
              <a:t>(12), 1304-1312. </a:t>
            </a:r>
            <a:r>
              <a:rPr lang="en-US" sz="2200" dirty="0" err="1">
                <a:solidFill>
                  <a:schemeClr val="dk1"/>
                </a:solidFill>
                <a:latin typeface="Times New Roman"/>
                <a:ea typeface="Times New Roman"/>
                <a:cs typeface="Times New Roman"/>
                <a:sym typeface="Times New Roman"/>
              </a:rPr>
              <a:t>doi</a:t>
            </a:r>
            <a:r>
              <a:rPr lang="en-US" sz="2200" dirty="0">
                <a:solidFill>
                  <a:schemeClr val="dk1"/>
                </a:solidFill>
                <a:latin typeface="Times New Roman"/>
                <a:ea typeface="Times New Roman"/>
                <a:cs typeface="Times New Roman"/>
                <a:sym typeface="Times New Roman"/>
              </a:rPr>
              <a:t>: 10.1037//0003-066x.45.12.1304 </a:t>
            </a:r>
            <a:endParaRPr sz="2200" dirty="0">
              <a:solidFill>
                <a:schemeClr val="dk1"/>
              </a:solidFill>
              <a:latin typeface="Times New Roman"/>
              <a:ea typeface="Times New Roman"/>
              <a:cs typeface="Times New Roman"/>
              <a:sym typeface="Times New Roman"/>
            </a:endParaRPr>
          </a:p>
          <a:p>
            <a:pPr marL="457200" lvl="0" indent="-368300">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Wilkinson, L. &amp; American Psychological Association Task Force on Statistical Inference. (1999). Statistical methods in psychology journals: Guidelines and explanations. </a:t>
            </a:r>
            <a:r>
              <a:rPr lang="en" sz="2200" i="1" dirty="0">
                <a:solidFill>
                  <a:schemeClr val="dk1"/>
                </a:solidFill>
                <a:latin typeface="Times New Roman"/>
                <a:ea typeface="Times New Roman"/>
                <a:cs typeface="Times New Roman"/>
                <a:sym typeface="Times New Roman"/>
              </a:rPr>
              <a:t>American Psychologist</a:t>
            </a:r>
            <a:r>
              <a:rPr lang="en" sz="2200" dirty="0">
                <a:solidFill>
                  <a:schemeClr val="dk1"/>
                </a:solidFill>
                <a:latin typeface="Times New Roman"/>
                <a:ea typeface="Times New Roman"/>
                <a:cs typeface="Times New Roman"/>
                <a:sym typeface="Times New Roman"/>
              </a:rPr>
              <a:t>, 54, 594-604. </a:t>
            </a:r>
            <a:r>
              <a:rPr lang="en-US" sz="2200" dirty="0" err="1">
                <a:solidFill>
                  <a:schemeClr val="dk1"/>
                </a:solidFill>
                <a:latin typeface="Times New Roman"/>
                <a:ea typeface="Times New Roman"/>
                <a:cs typeface="Times New Roman"/>
                <a:sym typeface="Times New Roman"/>
              </a:rPr>
              <a:t>doi</a:t>
            </a:r>
            <a:r>
              <a:rPr lang="en-US" sz="2200" dirty="0">
                <a:solidFill>
                  <a:schemeClr val="dk1"/>
                </a:solidFill>
                <a:latin typeface="Times New Roman"/>
                <a:ea typeface="Times New Roman"/>
                <a:cs typeface="Times New Roman"/>
                <a:sym typeface="Times New Roman"/>
              </a:rPr>
              <a:t>: 10.1037//0003-066x.54.8.594 </a:t>
            </a:r>
            <a:endParaRPr sz="2200" dirty="0">
              <a:solidFill>
                <a:schemeClr val="dk1"/>
              </a:solidFill>
              <a:latin typeface="Times New Roman"/>
              <a:ea typeface="Times New Roman"/>
              <a:cs typeface="Times New Roman"/>
              <a:sym typeface="Times New Roman"/>
            </a:endParaRPr>
          </a:p>
          <a:p>
            <a:pPr marL="457200" lvl="0" indent="-368300">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Fritz, A., Scherndl, T., &amp; Kühberger, A. (2013). A comprehensive review of reporting practices in psychological journals: Are effect sizes really enough?. </a:t>
            </a:r>
            <a:r>
              <a:rPr lang="en" sz="2200" i="1" dirty="0">
                <a:solidFill>
                  <a:schemeClr val="dk1"/>
                </a:solidFill>
                <a:latin typeface="Times New Roman"/>
                <a:ea typeface="Times New Roman"/>
                <a:cs typeface="Times New Roman"/>
                <a:sym typeface="Times New Roman"/>
              </a:rPr>
              <a:t>Theory &amp; Psychology</a:t>
            </a:r>
            <a:r>
              <a:rPr lang="en" sz="2200" dirty="0">
                <a:solidFill>
                  <a:schemeClr val="dk1"/>
                </a:solidFill>
                <a:latin typeface="Times New Roman"/>
                <a:ea typeface="Times New Roman"/>
                <a:cs typeface="Times New Roman"/>
                <a:sym typeface="Times New Roman"/>
              </a:rPr>
              <a:t>, </a:t>
            </a:r>
            <a:r>
              <a:rPr lang="en" sz="2200" i="1" dirty="0">
                <a:solidFill>
                  <a:schemeClr val="dk1"/>
                </a:solidFill>
                <a:latin typeface="Times New Roman"/>
                <a:ea typeface="Times New Roman"/>
                <a:cs typeface="Times New Roman"/>
                <a:sym typeface="Times New Roman"/>
              </a:rPr>
              <a:t>23</a:t>
            </a:r>
            <a:r>
              <a:rPr lang="en" sz="2200" dirty="0">
                <a:solidFill>
                  <a:schemeClr val="dk1"/>
                </a:solidFill>
                <a:latin typeface="Times New Roman"/>
                <a:ea typeface="Times New Roman"/>
                <a:cs typeface="Times New Roman"/>
                <a:sym typeface="Times New Roman"/>
              </a:rPr>
              <a:t>(1), 98-122. </a:t>
            </a:r>
            <a:r>
              <a:rPr lang="en-US" sz="2200" dirty="0" err="1">
                <a:solidFill>
                  <a:schemeClr val="dk1"/>
                </a:solidFill>
                <a:latin typeface="Times New Roman"/>
                <a:ea typeface="Times New Roman"/>
                <a:cs typeface="Times New Roman"/>
                <a:sym typeface="Times New Roman"/>
              </a:rPr>
              <a:t>doi</a:t>
            </a:r>
            <a:r>
              <a:rPr lang="en-US" sz="2200" dirty="0">
                <a:solidFill>
                  <a:schemeClr val="dk1"/>
                </a:solidFill>
                <a:latin typeface="Times New Roman"/>
                <a:ea typeface="Times New Roman"/>
                <a:cs typeface="Times New Roman"/>
                <a:sym typeface="Times New Roman"/>
              </a:rPr>
              <a:t>: 10.1177/0959354312436870 </a:t>
            </a:r>
            <a:endParaRPr sz="2200" dirty="0">
              <a:solidFill>
                <a:schemeClr val="dk1"/>
              </a:solidFill>
              <a:latin typeface="Times New Roman"/>
              <a:ea typeface="Times New Roman"/>
              <a:cs typeface="Times New Roman"/>
              <a:sym typeface="Times New Roman"/>
            </a:endParaRPr>
          </a:p>
          <a:p>
            <a:pPr marL="457200" lvl="0" indent="-368300">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Cumming, G. (2014). The new statistics: Why and how. </a:t>
            </a:r>
            <a:r>
              <a:rPr lang="en" sz="2200" i="1" dirty="0">
                <a:solidFill>
                  <a:schemeClr val="dk1"/>
                </a:solidFill>
                <a:latin typeface="Times New Roman"/>
                <a:ea typeface="Times New Roman"/>
                <a:cs typeface="Times New Roman"/>
                <a:sym typeface="Times New Roman"/>
              </a:rPr>
              <a:t>Psychological science</a:t>
            </a:r>
            <a:r>
              <a:rPr lang="en" sz="2200" dirty="0">
                <a:solidFill>
                  <a:schemeClr val="dk1"/>
                </a:solidFill>
                <a:latin typeface="Times New Roman"/>
                <a:ea typeface="Times New Roman"/>
                <a:cs typeface="Times New Roman"/>
                <a:sym typeface="Times New Roman"/>
              </a:rPr>
              <a:t>, </a:t>
            </a:r>
            <a:r>
              <a:rPr lang="en" sz="2200" i="1" dirty="0">
                <a:solidFill>
                  <a:schemeClr val="dk1"/>
                </a:solidFill>
                <a:latin typeface="Times New Roman"/>
                <a:ea typeface="Times New Roman"/>
                <a:cs typeface="Times New Roman"/>
                <a:sym typeface="Times New Roman"/>
              </a:rPr>
              <a:t>25</a:t>
            </a:r>
            <a:r>
              <a:rPr lang="en" sz="2200" dirty="0">
                <a:solidFill>
                  <a:schemeClr val="dk1"/>
                </a:solidFill>
                <a:latin typeface="Times New Roman"/>
                <a:ea typeface="Times New Roman"/>
                <a:cs typeface="Times New Roman"/>
                <a:sym typeface="Times New Roman"/>
              </a:rPr>
              <a:t>(1), 7-29. </a:t>
            </a:r>
            <a:r>
              <a:rPr lang="en-US" sz="2200" dirty="0" err="1">
                <a:solidFill>
                  <a:schemeClr val="dk1"/>
                </a:solidFill>
                <a:latin typeface="Times New Roman"/>
                <a:ea typeface="Times New Roman"/>
                <a:cs typeface="Times New Roman"/>
                <a:sym typeface="Times New Roman"/>
              </a:rPr>
              <a:t>doi</a:t>
            </a:r>
            <a:r>
              <a:rPr lang="en-US" sz="2200" dirty="0">
                <a:solidFill>
                  <a:schemeClr val="dk1"/>
                </a:solidFill>
                <a:latin typeface="Times New Roman"/>
                <a:ea typeface="Times New Roman"/>
                <a:cs typeface="Times New Roman"/>
                <a:sym typeface="Times New Roman"/>
              </a:rPr>
              <a:t>: 10.1177/0956797613504966 </a:t>
            </a:r>
            <a:endParaRPr sz="2200" dirty="0">
              <a:solidFill>
                <a:schemeClr val="dk1"/>
              </a:solidFill>
              <a:latin typeface="Times New Roman"/>
              <a:ea typeface="Times New Roman"/>
              <a:cs typeface="Times New Roman"/>
              <a:sym typeface="Times New Roman"/>
            </a:endParaRPr>
          </a:p>
          <a:p>
            <a:pPr marL="457200" lvl="0" indent="-368300">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Halsey, L. G., Curran-Everett, D., Vowler, S. L., &amp; Drummond, G. B. (2015). The fickle </a:t>
            </a:r>
            <a:r>
              <a:rPr lang="en-US" sz="2200" dirty="0">
                <a:solidFill>
                  <a:schemeClr val="dk1"/>
                </a:solidFill>
                <a:latin typeface="Times New Roman"/>
                <a:ea typeface="Times New Roman"/>
                <a:cs typeface="Times New Roman"/>
                <a:sym typeface="Times New Roman"/>
              </a:rPr>
              <a:t>p</a:t>
            </a:r>
            <a:r>
              <a:rPr lang="en" sz="2200" dirty="0">
                <a:solidFill>
                  <a:schemeClr val="dk1"/>
                </a:solidFill>
                <a:latin typeface="Times New Roman"/>
                <a:ea typeface="Times New Roman"/>
                <a:cs typeface="Times New Roman"/>
                <a:sym typeface="Times New Roman"/>
              </a:rPr>
              <a:t> value generates irreproducible results. </a:t>
            </a:r>
            <a:r>
              <a:rPr lang="en" sz="2200" i="1" dirty="0">
                <a:solidFill>
                  <a:schemeClr val="dk1"/>
                </a:solidFill>
                <a:latin typeface="Times New Roman"/>
                <a:ea typeface="Times New Roman"/>
                <a:cs typeface="Times New Roman"/>
                <a:sym typeface="Times New Roman"/>
              </a:rPr>
              <a:t>Nature </a:t>
            </a:r>
            <a:r>
              <a:rPr lang="en-US" sz="2200" i="1" dirty="0">
                <a:solidFill>
                  <a:schemeClr val="dk1"/>
                </a:solidFill>
                <a:latin typeface="Times New Roman"/>
                <a:ea typeface="Times New Roman"/>
                <a:cs typeface="Times New Roman"/>
                <a:sym typeface="Times New Roman"/>
              </a:rPr>
              <a:t>M</a:t>
            </a:r>
            <a:r>
              <a:rPr lang="en" sz="2200" i="1" dirty="0">
                <a:solidFill>
                  <a:schemeClr val="dk1"/>
                </a:solidFill>
                <a:latin typeface="Times New Roman"/>
                <a:ea typeface="Times New Roman"/>
                <a:cs typeface="Times New Roman"/>
                <a:sym typeface="Times New Roman"/>
              </a:rPr>
              <a:t>ethods</a:t>
            </a:r>
            <a:r>
              <a:rPr lang="en" sz="2200" dirty="0">
                <a:solidFill>
                  <a:schemeClr val="dk1"/>
                </a:solidFill>
                <a:latin typeface="Times New Roman"/>
                <a:ea typeface="Times New Roman"/>
                <a:cs typeface="Times New Roman"/>
                <a:sym typeface="Times New Roman"/>
              </a:rPr>
              <a:t>, </a:t>
            </a:r>
            <a:r>
              <a:rPr lang="en" sz="2200" i="1" dirty="0">
                <a:solidFill>
                  <a:schemeClr val="dk1"/>
                </a:solidFill>
                <a:latin typeface="Times New Roman"/>
                <a:ea typeface="Times New Roman"/>
                <a:cs typeface="Times New Roman"/>
                <a:sym typeface="Times New Roman"/>
              </a:rPr>
              <a:t>12</a:t>
            </a:r>
            <a:r>
              <a:rPr lang="en" sz="2200" dirty="0">
                <a:solidFill>
                  <a:schemeClr val="dk1"/>
                </a:solidFill>
                <a:latin typeface="Times New Roman"/>
                <a:ea typeface="Times New Roman"/>
                <a:cs typeface="Times New Roman"/>
                <a:sym typeface="Times New Roman"/>
              </a:rPr>
              <a:t>(3), 179-185. </a:t>
            </a:r>
            <a:r>
              <a:rPr lang="en-US" sz="2200" dirty="0" err="1">
                <a:solidFill>
                  <a:schemeClr val="dk1"/>
                </a:solidFill>
                <a:latin typeface="Times New Roman"/>
                <a:ea typeface="Times New Roman"/>
                <a:cs typeface="Times New Roman"/>
                <a:sym typeface="Times New Roman"/>
              </a:rPr>
              <a:t>doi</a:t>
            </a:r>
            <a:r>
              <a:rPr lang="en-US" sz="2200" dirty="0">
                <a:solidFill>
                  <a:schemeClr val="dk1"/>
                </a:solidFill>
                <a:latin typeface="Times New Roman"/>
                <a:ea typeface="Times New Roman"/>
                <a:cs typeface="Times New Roman"/>
                <a:sym typeface="Times New Roman"/>
              </a:rPr>
              <a:t>: 10.1038/nmeth.3288 </a:t>
            </a:r>
            <a:endParaRPr sz="2200" dirty="0">
              <a:solidFill>
                <a:schemeClr val="dk1"/>
              </a:solidFill>
              <a:latin typeface="Times New Roman"/>
              <a:ea typeface="Times New Roman"/>
              <a:cs typeface="Times New Roman"/>
              <a:sym typeface="Times New Roman"/>
            </a:endParaRPr>
          </a:p>
          <a:p>
            <a:pPr marL="457200" lvl="0" indent="-368300" rtl="0">
              <a:spcBef>
                <a:spcPts val="0"/>
              </a:spcBef>
              <a:spcAft>
                <a:spcPts val="0"/>
              </a:spcAft>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Chang, </a:t>
            </a:r>
            <a:r>
              <a:rPr lang="en-US" sz="2200" dirty="0">
                <a:solidFill>
                  <a:schemeClr val="dk1"/>
                </a:solidFill>
                <a:latin typeface="Times New Roman"/>
                <a:ea typeface="Times New Roman"/>
                <a:cs typeface="Times New Roman"/>
                <a:sym typeface="Times New Roman"/>
              </a:rPr>
              <a:t>W., </a:t>
            </a:r>
            <a:r>
              <a:rPr lang="en" sz="2200" dirty="0">
                <a:solidFill>
                  <a:schemeClr val="dk1"/>
                </a:solidFill>
                <a:latin typeface="Times New Roman"/>
                <a:ea typeface="Times New Roman"/>
                <a:cs typeface="Times New Roman"/>
                <a:sym typeface="Times New Roman"/>
              </a:rPr>
              <a:t>Cheng, </a:t>
            </a:r>
            <a:r>
              <a:rPr lang="en-US" sz="2200" dirty="0">
                <a:solidFill>
                  <a:schemeClr val="dk1"/>
                </a:solidFill>
                <a:latin typeface="Times New Roman"/>
                <a:ea typeface="Times New Roman"/>
                <a:cs typeface="Times New Roman"/>
                <a:sym typeface="Times New Roman"/>
              </a:rPr>
              <a:t>J.</a:t>
            </a:r>
            <a:r>
              <a:rPr lang="en" sz="2200" dirty="0">
                <a:solidFill>
                  <a:schemeClr val="dk1"/>
                </a:solidFill>
                <a:latin typeface="Times New Roman"/>
                <a:ea typeface="Times New Roman"/>
                <a:cs typeface="Times New Roman"/>
                <a:sym typeface="Times New Roman"/>
              </a:rPr>
              <a:t>, Allaire, </a:t>
            </a:r>
            <a:r>
              <a:rPr lang="en-US" sz="2200" dirty="0">
                <a:solidFill>
                  <a:schemeClr val="dk1"/>
                </a:solidFill>
                <a:latin typeface="Times New Roman"/>
                <a:ea typeface="Times New Roman"/>
                <a:cs typeface="Times New Roman"/>
                <a:sym typeface="Times New Roman"/>
              </a:rPr>
              <a:t>J.J.,</a:t>
            </a:r>
            <a:r>
              <a:rPr lang="en" sz="2200" dirty="0">
                <a:solidFill>
                  <a:schemeClr val="dk1"/>
                </a:solidFill>
                <a:latin typeface="Times New Roman"/>
                <a:ea typeface="Times New Roman"/>
                <a:cs typeface="Times New Roman"/>
                <a:sym typeface="Times New Roman"/>
              </a:rPr>
              <a:t> Xie, </a:t>
            </a:r>
            <a:r>
              <a:rPr lang="en-US" sz="2200" dirty="0">
                <a:solidFill>
                  <a:schemeClr val="dk1"/>
                </a:solidFill>
                <a:latin typeface="Times New Roman"/>
                <a:ea typeface="Times New Roman"/>
                <a:cs typeface="Times New Roman"/>
                <a:sym typeface="Times New Roman"/>
              </a:rPr>
              <a:t>Y., &amp; </a:t>
            </a:r>
            <a:r>
              <a:rPr lang="en" sz="2200" dirty="0">
                <a:solidFill>
                  <a:schemeClr val="dk1"/>
                </a:solidFill>
                <a:latin typeface="Times New Roman"/>
                <a:ea typeface="Times New Roman"/>
                <a:cs typeface="Times New Roman"/>
                <a:sym typeface="Times New Roman"/>
              </a:rPr>
              <a:t>McPherson, </a:t>
            </a:r>
            <a:r>
              <a:rPr lang="en-US" sz="2200" dirty="0">
                <a:solidFill>
                  <a:schemeClr val="dk1"/>
                </a:solidFill>
                <a:latin typeface="Times New Roman"/>
                <a:ea typeface="Times New Roman"/>
                <a:cs typeface="Times New Roman"/>
                <a:sym typeface="Times New Roman"/>
              </a:rPr>
              <a:t>J.</a:t>
            </a:r>
            <a:r>
              <a:rPr lang="en" sz="2200" dirty="0">
                <a:solidFill>
                  <a:schemeClr val="dk1"/>
                </a:solidFill>
                <a:latin typeface="Times New Roman"/>
                <a:ea typeface="Times New Roman"/>
                <a:cs typeface="Times New Roman"/>
                <a:sym typeface="Times New Roman"/>
              </a:rPr>
              <a:t> (2017). shiny: Web Application Framework for R. R package version 1.0.5. </a:t>
            </a:r>
            <a:endParaRPr sz="2200" dirty="0">
              <a:solidFill>
                <a:schemeClr val="dk1"/>
              </a:solidFill>
              <a:latin typeface="Times New Roman"/>
              <a:ea typeface="Times New Roman"/>
              <a:cs typeface="Times New Roman"/>
              <a:sym typeface="Times New Roman"/>
            </a:endParaRPr>
          </a:p>
          <a:p>
            <a:pPr marL="457200" lvl="0" indent="-368300" rtl="0">
              <a:lnSpc>
                <a:spcPct val="100000"/>
              </a:lnSpc>
              <a:spcBef>
                <a:spcPts val="0"/>
              </a:spcBef>
              <a:spcAft>
                <a:spcPts val="0"/>
              </a:spcAft>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R Core Team (2013). R: A language and environment for statistical computing. R Foundation for Statistical Computing, Vienna, Austria.</a:t>
            </a:r>
            <a:endParaRPr sz="2200" dirty="0">
              <a:solidFill>
                <a:schemeClr val="dk1"/>
              </a:solidFill>
              <a:latin typeface="Times New Roman"/>
              <a:ea typeface="Times New Roman"/>
              <a:cs typeface="Times New Roman"/>
              <a:sym typeface="Times New Roman"/>
            </a:endParaRPr>
          </a:p>
          <a:p>
            <a:pPr marL="457200" lvl="0" indent="-368300" rtl="0">
              <a:lnSpc>
                <a:spcPct val="100000"/>
              </a:lnSpc>
              <a:spcBef>
                <a:spcPts val="0"/>
              </a:spcBef>
              <a:spcAft>
                <a:spcPts val="0"/>
              </a:spcAft>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Buchanan, E., Scofield, J. and Valentine, K.D. (2017). MOTE: Effect Size and Confidence Interval Calculator. R package version 0.0.0.9100.</a:t>
            </a:r>
            <a:endParaRPr sz="2200" dirty="0">
              <a:solidFill>
                <a:schemeClr val="dk1"/>
              </a:solidFill>
              <a:latin typeface="Times New Roman"/>
              <a:ea typeface="Times New Roman"/>
              <a:cs typeface="Times New Roman"/>
              <a:sym typeface="Times New Roman"/>
            </a:endParaRPr>
          </a:p>
        </p:txBody>
      </p:sp>
      <p:pic>
        <p:nvPicPr>
          <p:cNvPr id="145" name="Shape 145"/>
          <p:cNvPicPr preferRelativeResize="0"/>
          <p:nvPr/>
        </p:nvPicPr>
        <p:blipFill>
          <a:blip r:embed="rId6">
            <a:alphaModFix/>
          </a:blip>
          <a:stretch>
            <a:fillRect/>
          </a:stretch>
        </p:blipFill>
        <p:spPr>
          <a:xfrm>
            <a:off x="2911725" y="10528668"/>
            <a:ext cx="5260800" cy="7009007"/>
          </a:xfrm>
          <a:prstGeom prst="rect">
            <a:avLst/>
          </a:prstGeom>
          <a:noFill/>
          <a:ln w="9525" cap="flat" cmpd="sng">
            <a:solidFill>
              <a:schemeClr val="dk2"/>
            </a:solidFill>
            <a:prstDash val="solid"/>
            <a:round/>
            <a:headEnd type="none" w="sm" len="sm"/>
            <a:tailEnd type="none" w="sm" len="sm"/>
          </a:ln>
        </p:spPr>
      </p:pic>
      <p:sp>
        <p:nvSpPr>
          <p:cNvPr id="146" name="Shape 146"/>
          <p:cNvSpPr txBox="1"/>
          <p:nvPr/>
        </p:nvSpPr>
        <p:spPr>
          <a:xfrm>
            <a:off x="15309075" y="29560169"/>
            <a:ext cx="13410600" cy="2709112"/>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3000" dirty="0">
                <a:solidFill>
                  <a:schemeClr val="dk1"/>
                </a:solidFill>
                <a:latin typeface="Times New Roman"/>
                <a:ea typeface="Times New Roman"/>
                <a:cs typeface="Times New Roman"/>
                <a:sym typeface="Times New Roman"/>
              </a:rPr>
              <a:t>For more information, please contact Dr. Erin Buchanan at </a:t>
            </a:r>
            <a:r>
              <a:rPr lang="en" sz="3000" dirty="0">
                <a:solidFill>
                  <a:schemeClr val="dk1"/>
                </a:solidFill>
                <a:latin typeface="Times New Roman"/>
                <a:ea typeface="Times New Roman"/>
                <a:cs typeface="Times New Roman"/>
                <a:sym typeface="Times New Roman"/>
                <a:hlinkClick r:id="rId7"/>
              </a:rPr>
              <a:t>ErinBuchanan@MissouriState.edu</a:t>
            </a:r>
            <a:r>
              <a:rPr lang="en" sz="3000" dirty="0">
                <a:solidFill>
                  <a:schemeClr val="dk1"/>
                </a:solidFill>
                <a:latin typeface="Times New Roman"/>
                <a:ea typeface="Times New Roman"/>
                <a:cs typeface="Times New Roman"/>
                <a:sym typeface="Times New Roman"/>
              </a:rPr>
              <a:t> </a:t>
            </a:r>
          </a:p>
          <a:p>
            <a:pPr lvl="0"/>
            <a:r>
              <a:rPr lang="en" sz="3000" dirty="0">
                <a:solidFill>
                  <a:schemeClr val="dk1"/>
                </a:solidFill>
                <a:latin typeface="Times New Roman"/>
                <a:ea typeface="Times New Roman"/>
                <a:cs typeface="Times New Roman"/>
                <a:sym typeface="Times New Roman"/>
              </a:rPr>
              <a:t>Check out all the code at</a:t>
            </a:r>
            <a:r>
              <a:rPr lang="en-US" sz="3000" dirty="0">
                <a:solidFill>
                  <a:schemeClr val="dk1"/>
                </a:solidFill>
                <a:latin typeface="Times New Roman"/>
                <a:ea typeface="Times New Roman"/>
                <a:cs typeface="Times New Roman"/>
                <a:sym typeface="Times New Roman"/>
              </a:rPr>
              <a:t>: </a:t>
            </a:r>
            <a:r>
              <a:rPr lang="en-US" sz="3000" dirty="0">
                <a:solidFill>
                  <a:schemeClr val="dk1"/>
                </a:solidFill>
                <a:latin typeface="Times New Roman"/>
                <a:ea typeface="Times New Roman"/>
                <a:cs typeface="Times New Roman"/>
                <a:sym typeface="Times New Roman"/>
                <a:hlinkClick r:id="rId8"/>
              </a:rPr>
              <a:t>https://github.com/doomlab/shiny-server/tree/master/MOTE</a:t>
            </a:r>
            <a:r>
              <a:rPr lang="en-US" sz="3000" dirty="0">
                <a:solidFill>
                  <a:schemeClr val="dk1"/>
                </a:solidFill>
                <a:latin typeface="Times New Roman"/>
                <a:ea typeface="Times New Roman"/>
                <a:cs typeface="Times New Roman"/>
                <a:sym typeface="Times New Roman"/>
              </a:rPr>
              <a:t> </a:t>
            </a:r>
          </a:p>
          <a:p>
            <a:pPr lvl="0"/>
            <a:r>
              <a:rPr lang="en-US" sz="3000" dirty="0">
                <a:solidFill>
                  <a:schemeClr val="dk1"/>
                </a:solidFill>
                <a:latin typeface="Times New Roman"/>
                <a:ea typeface="Times New Roman"/>
                <a:cs typeface="Times New Roman"/>
                <a:sym typeface="Times New Roman"/>
              </a:rPr>
              <a:t>Check out the YouTube Channel at: </a:t>
            </a:r>
            <a:r>
              <a:rPr lang="en-US" sz="3000" dirty="0">
                <a:solidFill>
                  <a:schemeClr val="dk1"/>
                </a:solidFill>
                <a:latin typeface="Times New Roman"/>
                <a:ea typeface="Times New Roman"/>
                <a:cs typeface="Times New Roman"/>
                <a:sym typeface="Times New Roman"/>
                <a:hlinkClick r:id="rId9"/>
              </a:rPr>
              <a:t>http://www.youtube.com/c/StatisticsofDOOM</a:t>
            </a:r>
            <a:r>
              <a:rPr lang="en-US" sz="3000" dirty="0">
                <a:solidFill>
                  <a:schemeClr val="dk1"/>
                </a:solidFill>
                <a:latin typeface="Times New Roman"/>
                <a:ea typeface="Times New Roman"/>
                <a:cs typeface="Times New Roman"/>
                <a:sym typeface="Times New Roman"/>
              </a:rPr>
              <a:t> </a:t>
            </a:r>
          </a:p>
          <a:p>
            <a:pPr lvl="0"/>
            <a:r>
              <a:rPr lang="en-US" sz="3000" dirty="0">
                <a:solidFill>
                  <a:schemeClr val="dk1"/>
                </a:solidFill>
                <a:latin typeface="Times New Roman"/>
                <a:ea typeface="Times New Roman"/>
                <a:cs typeface="Times New Roman"/>
                <a:sym typeface="Times New Roman"/>
              </a:rPr>
              <a:t>Check out </a:t>
            </a:r>
            <a:r>
              <a:rPr lang="en-US" sz="3000" dirty="0" err="1">
                <a:solidFill>
                  <a:schemeClr val="dk1"/>
                </a:solidFill>
                <a:latin typeface="Times New Roman"/>
                <a:ea typeface="Times New Roman"/>
                <a:cs typeface="Times New Roman"/>
                <a:sym typeface="Times New Roman"/>
              </a:rPr>
              <a:t>StatsTools</a:t>
            </a:r>
            <a:r>
              <a:rPr lang="en-US" sz="3000" dirty="0">
                <a:solidFill>
                  <a:schemeClr val="dk1"/>
                </a:solidFill>
                <a:latin typeface="Times New Roman"/>
                <a:ea typeface="Times New Roman"/>
                <a:cs typeface="Times New Roman"/>
                <a:sym typeface="Times New Roman"/>
              </a:rPr>
              <a:t> at: </a:t>
            </a:r>
            <a:r>
              <a:rPr lang="en-US" sz="3000" dirty="0">
                <a:solidFill>
                  <a:schemeClr val="dk1"/>
                </a:solidFill>
                <a:latin typeface="Times New Roman"/>
                <a:ea typeface="Times New Roman"/>
                <a:cs typeface="Times New Roman"/>
                <a:sym typeface="Times New Roman"/>
                <a:hlinkClick r:id="rId10"/>
              </a:rPr>
              <a:t>http://statstools.com/</a:t>
            </a:r>
            <a:r>
              <a:rPr lang="en-US" sz="3000" dirty="0">
                <a:solidFill>
                  <a:schemeClr val="dk1"/>
                </a:solidFill>
                <a:latin typeface="Times New Roman"/>
                <a:ea typeface="Times New Roman"/>
                <a:cs typeface="Times New Roman"/>
                <a:sym typeface="Times New Roman"/>
              </a:rPr>
              <a:t> </a:t>
            </a:r>
            <a:endParaRPr sz="3000" dirty="0">
              <a:solidFill>
                <a:schemeClr val="dk1"/>
              </a:solidFill>
              <a:latin typeface="Times New Roman"/>
              <a:ea typeface="Times New Roman"/>
              <a:cs typeface="Times New Roman"/>
              <a:sym typeface="Times New Roman"/>
            </a:endParaRPr>
          </a:p>
          <a:p>
            <a:pPr marL="0" lvl="0" indent="0">
              <a:spcBef>
                <a:spcPts val="0"/>
              </a:spcBef>
              <a:spcAft>
                <a:spcPts val="0"/>
              </a:spcAft>
              <a:buNone/>
            </a:pPr>
            <a:endParaRPr i="1" dirty="0"/>
          </a:p>
        </p:txBody>
      </p:sp>
      <p:pic>
        <p:nvPicPr>
          <p:cNvPr id="147" name="Shape 147"/>
          <p:cNvPicPr preferRelativeResize="0"/>
          <p:nvPr/>
        </p:nvPicPr>
        <p:blipFill>
          <a:blip r:embed="rId11">
            <a:alphaModFix/>
          </a:blip>
          <a:stretch>
            <a:fillRect/>
          </a:stretch>
        </p:blipFill>
        <p:spPr>
          <a:xfrm>
            <a:off x="36480750" y="1098075"/>
            <a:ext cx="7071601" cy="1944675"/>
          </a:xfrm>
          <a:prstGeom prst="rect">
            <a:avLst/>
          </a:prstGeom>
          <a:noFill/>
          <a:ln>
            <a:noFill/>
          </a:ln>
        </p:spPr>
      </p:pic>
      <p:pic>
        <p:nvPicPr>
          <p:cNvPr id="148" name="Shape 148"/>
          <p:cNvPicPr preferRelativeResize="0"/>
          <p:nvPr/>
        </p:nvPicPr>
        <p:blipFill rotWithShape="1">
          <a:blip r:embed="rId12">
            <a:alphaModFix/>
          </a:blip>
          <a:srcRect r="37926"/>
          <a:stretch/>
        </p:blipFill>
        <p:spPr>
          <a:xfrm>
            <a:off x="-256650" y="771750"/>
            <a:ext cx="7071601" cy="2673929"/>
          </a:xfrm>
          <a:prstGeom prst="rect">
            <a:avLst/>
          </a:prstGeom>
          <a:noFill/>
          <a:ln>
            <a:noFill/>
          </a:ln>
        </p:spPr>
      </p:pic>
      <p:pic>
        <p:nvPicPr>
          <p:cNvPr id="149" name="Shape 149"/>
          <p:cNvPicPr preferRelativeResize="0"/>
          <p:nvPr/>
        </p:nvPicPr>
        <p:blipFill>
          <a:blip r:embed="rId13">
            <a:alphaModFix/>
          </a:blip>
          <a:stretch>
            <a:fillRect/>
          </a:stretch>
        </p:blipFill>
        <p:spPr>
          <a:xfrm>
            <a:off x="34727200" y="22052238"/>
            <a:ext cx="3353525" cy="3353525"/>
          </a:xfrm>
          <a:prstGeom prst="rect">
            <a:avLst/>
          </a:prstGeom>
          <a:noFill/>
          <a:ln>
            <a:noFill/>
          </a:ln>
        </p:spPr>
      </p:pic>
      <p:pic>
        <p:nvPicPr>
          <p:cNvPr id="150" name="Shape 150"/>
          <p:cNvPicPr preferRelativeResize="0"/>
          <p:nvPr/>
        </p:nvPicPr>
        <p:blipFill rotWithShape="1">
          <a:blip r:embed="rId14">
            <a:alphaModFix/>
          </a:blip>
          <a:srcRect t="1078"/>
          <a:stretch/>
        </p:blipFill>
        <p:spPr>
          <a:xfrm>
            <a:off x="8894650" y="10528675"/>
            <a:ext cx="3177425" cy="7009000"/>
          </a:xfrm>
          <a:prstGeom prst="rect">
            <a:avLst/>
          </a:prstGeom>
          <a:noFill/>
          <a:ln w="9525" cap="flat" cmpd="sng">
            <a:solidFill>
              <a:schemeClr val="dk2"/>
            </a:solidFill>
            <a:prstDash val="solid"/>
            <a:round/>
            <a:headEnd type="none" w="sm" len="sm"/>
            <a:tailEnd type="none" w="sm" len="sm"/>
          </a:ln>
        </p:spPr>
      </p:pic>
      <p:sp>
        <p:nvSpPr>
          <p:cNvPr id="151" name="Shape 151"/>
          <p:cNvSpPr txBox="1"/>
          <p:nvPr/>
        </p:nvSpPr>
        <p:spPr>
          <a:xfrm>
            <a:off x="2911725" y="17775575"/>
            <a:ext cx="9160500" cy="98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200">
                <a:latin typeface="Times New Roman"/>
                <a:ea typeface="Times New Roman"/>
                <a:cs typeface="Times New Roman"/>
                <a:sym typeface="Times New Roman"/>
              </a:rPr>
              <a:t>Pictured above are all available functions in MOTE. </a:t>
            </a:r>
            <a:endParaRPr sz="3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943</Words>
  <Application>Microsoft Office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Times New Roman</vt:lpstr>
      <vt:lpstr>Arial Black</vt:lpstr>
      <vt:lpstr>Arial</vt:lpstr>
      <vt:lpstr>Abril Fatface</vt:lpstr>
      <vt:lpstr>Calibri</vt:lpstr>
      <vt:lpstr>Simple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User</cp:lastModifiedBy>
  <cp:revision>6</cp:revision>
  <dcterms:modified xsi:type="dcterms:W3CDTF">2018-04-02T19:09:04Z</dcterms:modified>
</cp:coreProperties>
</file>