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iki.scipy.org/Tentative_NumPy_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NumPy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Scipy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825" y="1063375"/>
            <a:ext cx="5996975" cy="37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NumPy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591075" y="1109600"/>
            <a:ext cx="7663500" cy="349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NumPy is the fundamental package for scientific computing with Python. It contains among other things: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 powerful N-dimensional array object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sophisticated (broadcasting) functions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useful linear algebra, Fourier transform, and random number capabilities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tools for integrating C/C++ and Fortran code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Tentative NumPy Tutorial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http://wiki.scipy.org/Tentative_NumPy_Tutorial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