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cbdb0b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cbdb0b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cbdb0b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cbdb0b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ddeb2c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ddeb2c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cbdb0bd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cbdb0b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cbdb0b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cbdb0b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cbdb0b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cbdb0b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2cbdb0b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2cbdb0b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cbdb0b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cbdb0b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bdb0b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bdb0b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cbdb0b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cbdb0b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ddeb2c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ddeb2c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cbdb0bd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2cbdb0bd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2cbdb0bd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2cbdb0bd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cbdb0bd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cbdb0bd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cbdb0bd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2cbdb0bd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cbdb0bd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2cbdb0bd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cbdb0bd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cbdb0bd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2ddeb2cf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2ddeb2c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cbdb0bd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2cbdb0bd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fa49389c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fa49389c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2ddeb2c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2ddeb2c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cbdb0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cbdb0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2ddeb2c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2ddeb2c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2ddeb2c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2ddeb2c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ddeb2c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2ddeb2c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fa49389c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fa49389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fa4938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fa4938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fa49389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fa49389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fa49389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fa49389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fa49389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fa49389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fa49389c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fa49389c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fa49389c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fa49389c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cbdb0b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cbdb0b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fa49389c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fa49389c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fa49389c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fa49389c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2ddeb2c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2ddeb2c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ddeb2c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2ddeb2c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ddeb2c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2ddeb2c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cbdb0b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cbdb0b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cbdb0b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cbdb0b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ddeb2cf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ddeb2c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cbdb0b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cbdb0b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nhnguyenphung/csc372-project1/blob/master/code/basics.hs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anhnguyenphung/csc372-project1/blob/master/code/variables.hs" TargetMode="External"/><Relationship Id="rId4" Type="http://schemas.openxmlformats.org/officeDocument/2006/relationships/hyperlink" Target="https://github.com/anhnguyenphung/csc372-project1/blob/master/code/algebraic_types.hs" TargetMode="External"/><Relationship Id="rId5" Type="http://schemas.openxmlformats.org/officeDocument/2006/relationships/hyperlink" Target="https://github.com/anhnguyenphung/csc372-project1/blob/master/code/pairs_and_lists.hs" TargetMode="External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anhnguyenphung/csc372-project1/blob/master/code/function.hs" TargetMode="External"/><Relationship Id="rId4" Type="http://schemas.openxmlformats.org/officeDocument/2006/relationships/hyperlink" Target="https://github.com/anhnguyenphung/csc372-project1/blob/master/code/recursion_Prelude.hs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anhnguyenphung/csc372-project1/blob/master/code/lazy_evaluation.hs" TargetMode="External"/><Relationship Id="rId4" Type="http://schemas.openxmlformats.org/officeDocument/2006/relationships/hyperlink" Target="https://github.com/anhnguyenphung/csc372-project1/blob/master/code/high_order_functions.hs" TargetMode="External"/><Relationship Id="rId5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anhnguyenphung/csc372-project1/blob/master/code/functor.hs" TargetMode="External"/><Relationship Id="rId4" Type="http://schemas.openxmlformats.org/officeDocument/2006/relationships/hyperlink" Target="https://github.com/anhnguyenphung/csc372-project1/blob/master/code/polymorphism.hs" TargetMode="External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anhnguyenphung/csc372-project1/blob/master/code/io.hs" TargetMode="External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haskell.org/" TargetMode="External"/><Relationship Id="rId4" Type="http://schemas.openxmlformats.org/officeDocument/2006/relationships/hyperlink" Target="https://en.wikipedia.org/wiki/Haskell_(programming_language)" TargetMode="External"/><Relationship Id="rId5" Type="http://schemas.openxmlformats.org/officeDocument/2006/relationships/hyperlink" Target="https://www.classes.cs.uchicago.edu/archive/2012/spring/22300-1/lectures/lesson7.txt" TargetMode="External"/><Relationship Id="rId6" Type="http://schemas.openxmlformats.org/officeDocument/2006/relationships/hyperlink" Target="https://www.cis.upenn.edu/~cis194/spring13/lectures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64475"/>
            <a:ext cx="76881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Haskell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63300"/>
            <a:ext cx="76881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Anh Nguyen Phung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Trong Nguyen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6895825" y="596075"/>
            <a:ext cx="21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CSC 372 - Project 1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1461325"/>
            <a:ext cx="76887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Haskell 98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late 1997, the series culminated in Haskell 98, intended to specify a stable, minimal, portable version of the language and an accompanying standard library for teaching, and as a base for future extensions.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committee expressly welcomed creating extensions and variants of Haskell 98 via adding and incorporating experimental features.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1480550"/>
            <a:ext cx="7688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Haskell 2010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2010 is an incremental update to the language, mostly incorporating several well-used and uncontroversial features previously enabled via compiler-specific flags.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Some important updates include hierarchical module names, foreign function interface (FFI), fixed syntax issues, and more relaxed rules of type inferences.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 Main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29450" y="1461325"/>
            <a:ext cx="76887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Purely Functional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 function in Haskell is a function in the mathematical sense.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Even side-effecting IO operations are but a description of what to do, produced by pure code.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are no statements or instructions, only expressions which cannot mutate variables (local or global) nor access state like time or random numbers.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729450" y="1442100"/>
            <a:ext cx="76887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Purely Functional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following function takes an integer and returns an integer. By the type it cannot do any side-effects whatsoever, it cannot mutate any of its arguments.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3013100"/>
            <a:ext cx="6553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1499775"/>
            <a:ext cx="76887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Statistically Typed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 expression in Haskell has a type which is determined at compile time.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the types composed together by function application have to match up. If they don't, the program will be rejected by the compiler.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Types become not only a form of guarantee, but a language for expressing the construction of programs.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1374800"/>
            <a:ext cx="76887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Statistically Typed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Haskell values have a type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75" y="2383313"/>
            <a:ext cx="65627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9450" y="1528625"/>
            <a:ext cx="76887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Type Inference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don't have to explicitly write out every type in a Haskell program. Types will be inferred by unifying every type bidirectionally.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 write out types if we choose, or ask the compiler to write them for us for handy documentation.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1490175"/>
            <a:ext cx="76887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Type Inference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below example has a type signature for every binding: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25" y="2571738"/>
            <a:ext cx="65246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1384425"/>
            <a:ext cx="76887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Type Inference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Instead of declaring every type, we can rewrite the example as follow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300" y="2378250"/>
            <a:ext cx="65627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1422875"/>
            <a:ext cx="76887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Lazy Evaluation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Functions in Haskell don't evaluate their arguments.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Programs in Haskell can compose together very well, with the ability to write control constructs (such as if/else) just by writing normal functions.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purity of Haskell code makes it easy to fuse chains of functions together, allowing for performance benefits.</a:t>
            </a:r>
            <a:endParaRPr sz="14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1394025"/>
            <a:ext cx="76887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Lazy Evaluation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Lazy evaluation allows us to define control structure easily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75" y="2434225"/>
            <a:ext cx="545736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1490175"/>
            <a:ext cx="76887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Lazy Evaluation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a repeated expression pattern,  we can give it a name to reuse later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25" y="2571750"/>
            <a:ext cx="65341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1403650"/>
            <a:ext cx="76887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Lazy Evaluation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a repeated expression pattern,  we can give it a name to reuse later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is common to get code re-use by using predefined functions in Haskell</a:t>
            </a:r>
            <a:endParaRPr sz="1400"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2434600"/>
            <a:ext cx="65341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775" y="3623325"/>
            <a:ext cx="65151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1403650"/>
            <a:ext cx="76887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Concurrent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lends itself well to concurrent programming due to its explicit handling of effects.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Its flagship compiler, GHC, comes with a high-performance parallel garbage collector and light-weight concurrency library containing a number of useful concurrency primitives and abstractions.</a:t>
            </a:r>
            <a:endParaRPr sz="1400"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1432500"/>
            <a:ext cx="76887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Packages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Open source contribution to Haskell is very active with a wide range of packages available on the public package servers.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are 6,954 packages freely available in Haskell.</a:t>
            </a:r>
            <a:endParaRPr sz="1400"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729450" y="1322450"/>
            <a:ext cx="802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Things learned from Haskell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1451725"/>
            <a:ext cx="80010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Basics Operations &amp; Boolean Logic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Basic operations and boolean logic in Haskell follow the same standard of rules as other programming languages.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https://github.com/anhnguyenphung/csc372-project1/blob/master/code/basics.hs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1422875"/>
            <a:ext cx="80010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Types &amp; Algebraic Data Types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 specify the types in Haskell when we declared the variables.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allows programmers to create their own enumeration types.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https://github.com/anhnguyenphung/csc372-project1/blob/master/code/variables.hs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https://github.com/anhnguyenphung/csc372-project1/blob/master/code/algebraic_types.hs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https://github.com/anhnguyenphung/csc372-project1/blob/master/code/pairs_and_lists.hs</a:t>
            </a:r>
            <a:r>
              <a:rPr lang="en" sz="1400"/>
              <a:t> </a:t>
            </a:r>
            <a:endParaRPr sz="14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1355575"/>
            <a:ext cx="80010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Functions &amp; Recursion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Haskell, functions can be declared by specifying the arguments and return value type. In fact, we often use recursion patterns to define functions.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https://github.com/anhnguyenphung/csc372-project1/blob/master/code/function.hs</a:t>
            </a:r>
            <a:r>
              <a:rPr lang="en" sz="1400"/>
              <a:t> 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https://github.com/anhnguyenphung/csc372-project1/blob/master/code/recursion_Prelude.hs</a:t>
            </a:r>
            <a:endParaRPr sz="1400"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615150"/>
            <a:ext cx="76887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is a general-purpose, statically typed, purely functional programming language with type inference and lazy evaluation.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Designed for teaching, research and industrial application, Haskell has pioneered a number of advanced programming language features such as type classes, which enable type-safe operator overloading.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729450" y="1394025"/>
            <a:ext cx="83022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Lazy Evaluation &amp; High Order Functions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follows lazy evaluation, which is an evaluation strategy which delays the evaluation of an expression until its value is needed.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 utilize anonymous function and function composition to write high order functions.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https://github.com/anhnguyenphung/csc372-project1/blob/master/code/lazy_evaluation.hs</a:t>
            </a:r>
            <a:r>
              <a:rPr lang="en"/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https://github.com/anhnguyenphung/csc372-project1/blob/master/code/high_order_functions.hs</a:t>
            </a:r>
            <a:r>
              <a:rPr lang="en" sz="1400"/>
              <a:t> </a:t>
            </a:r>
            <a:endParaRPr sz="1400"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1432500"/>
            <a:ext cx="83022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Functor &amp; Polymorphism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Functor in Haskell is a kind of functional representation of different Types which can be mapped over. It is a high level concept of implementing polymorphism.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supports polymorphism for both data type and functions.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https://github.com/anhnguyenphung/csc372-project1/blob/master/code/functor.hs</a:t>
            </a:r>
            <a:r>
              <a:rPr lang="en"/>
              <a:t>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https://github.com/anhnguyenphung/csc372-project1/blob/master/code/polymorphism.hs</a:t>
            </a:r>
            <a:endParaRPr sz="1400"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1365200"/>
            <a:ext cx="83022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I/O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I/O is quite special in Haskell. Haskell is a lazy and pure functional language, so in Haskell, functions may not have any external effects and may not depend on external input.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we can still handle the work with I/O through libraries in Haskell.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details in the 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https://github.com/anhnguyenphung/csc372-project1/blob/master/code/io.hs</a:t>
            </a:r>
            <a:endParaRPr sz="1400"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ctrTitle"/>
          </p:nvPr>
        </p:nvSpPr>
        <p:spPr>
          <a:xfrm>
            <a:off x="729450" y="1322450"/>
            <a:ext cx="802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Haskell and SML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729450" y="1422875"/>
            <a:ext cx="76887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Similarities</a:t>
            </a:r>
            <a:r>
              <a:rPr b="1" lang="en" sz="1400"/>
              <a:t> between Haskell and standard ML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first-class functions (functions and values)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Example of add function: </a:t>
            </a:r>
            <a:endParaRPr sz="14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Haskell 								 standard ML</a:t>
            </a:r>
            <a:endParaRPr sz="1400"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275" y="3049950"/>
            <a:ext cx="3526351" cy="3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615" y="3049950"/>
            <a:ext cx="1544560" cy="3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729450" y="1422875"/>
            <a:ext cx="76887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Similarities</a:t>
            </a:r>
            <a:r>
              <a:rPr b="1" lang="en" sz="1400"/>
              <a:t> between Haskell and standard ML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of the languages are statically typed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polymorphic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algebraic datatypes (&amp; pattern matching)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automatic type inference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“layered patterns” ( “as” in ML and “@” in Haskell)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support a fairly conventional set of basic types integers,  reals,  booleans,  strings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have list as a basic and heavily used type</a:t>
            </a:r>
            <a:endParaRPr sz="1400"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25" y="2717175"/>
            <a:ext cx="3373825" cy="3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729450" y="1326725"/>
            <a:ext cx="7688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Differences between Haskell and standard ML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is pure, without side effects or exceptions, while standard ML has mutable data structures (refs and arrays) and exceptions (control effects).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has lazy evaluation, while ML has strict </a:t>
            </a:r>
            <a:r>
              <a:rPr lang="en" sz="1400"/>
              <a:t>evaluation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Example of lazy evaluation in Haskell: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has more special notational support for list -- list comprehension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has boolean guards associated with pattern matching</a:t>
            </a:r>
            <a:endParaRPr sz="1400"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25" y="3031910"/>
            <a:ext cx="2474350" cy="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729450" y="1509400"/>
            <a:ext cx="7688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Differences between Haskell and standard ML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functions are usually curried, while SML functions use tuple of record arguments for multi-arguments functions.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has type classes to support abstraction over types with associated interfaces, meanwhile, ML use modules and functors to support types with associated interfaces and abstraction.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use monads to simulate imperative and effectful programming while ML support it directly.</a:t>
            </a:r>
            <a:endParaRPr sz="1400"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75" y="2499675"/>
            <a:ext cx="5337200" cy="4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ctrTitle"/>
          </p:nvPr>
        </p:nvSpPr>
        <p:spPr>
          <a:xfrm>
            <a:off x="729450" y="1322450"/>
            <a:ext cx="802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Summary &amp; Practical Applications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Haskell is so useful?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Concise</a:t>
            </a:r>
            <a:r>
              <a:rPr lang="en" sz="1400"/>
              <a:t>, high-level, practical and also </a:t>
            </a:r>
            <a:r>
              <a:rPr lang="en" sz="1400"/>
              <a:t>extremely</a:t>
            </a:r>
            <a:r>
              <a:rPr lang="en" sz="1400"/>
              <a:t> fast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Concurrency is easy compared to other languages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has many high-quality library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Good tooling and package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provides a lot of extra safety and </a:t>
            </a:r>
            <a:r>
              <a:rPr lang="en" sz="1400"/>
              <a:t>flexibility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is a pleasant language to work with</a:t>
            </a:r>
            <a:endParaRPr sz="1400"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672850"/>
            <a:ext cx="76887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Haskell's main implementation is the Glasgow Haskell Compiler (GHC).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is named after logician Haskell Curry.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Haskell's semantics are historically based on those of the Miranda programming language.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is used in academia and industry.  As of May 2021, Haskell was the 28th most popular programming language in terms of Google searches.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Haskell belongs to the purely functional paradigm.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aspects of Haskell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Folds and monoids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Applicative functors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Monads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Monads Transformers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Free Monads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Coroutines</a:t>
            </a:r>
            <a:endParaRPr sz="1400"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Would we recommend Haskell for other programmers?</a:t>
            </a:r>
            <a:endParaRPr sz="2140"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Absolutely yes!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programmers can use Haskell as the functional languages for many other purposes such gaming, financial math, desktop environment, and other applications.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There are many interesting things you can learn from Haskell and you will enjoy them a lot.</a:t>
            </a:r>
            <a:endParaRPr sz="1400"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50" y="556725"/>
            <a:ext cx="858925" cy="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ctrTitle"/>
          </p:nvPr>
        </p:nvSpPr>
        <p:spPr>
          <a:xfrm>
            <a:off x="729450" y="1322450"/>
            <a:ext cx="802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3" name="Google Shape;343;p54"/>
          <p:cNvSpPr txBox="1"/>
          <p:nvPr/>
        </p:nvSpPr>
        <p:spPr>
          <a:xfrm>
            <a:off x="729450" y="2834750"/>
            <a:ext cx="7751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https://www.haskell.org/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https://en.wikipedia.org/wiki/Haskell_(programming_language)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https://www.classes.cs.uchicago.edu/archive/2012/spring/22300-1/lectures/lesson7.txt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https://www.cis.upenn.edu/~cis194/spring13/lectures.html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ctrTitle"/>
          </p:nvPr>
        </p:nvSpPr>
        <p:spPr>
          <a:xfrm>
            <a:off x="729450" y="1322450"/>
            <a:ext cx="802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 the presentation!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History of Origin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605550"/>
            <a:ext cx="76887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Following the release of Miranda (a programming language) by Research Software Ltd. in 1985, interest in lazy functional languages grew.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By 1987, more than a dozen non-strict, purely functional programming languages existed. Miranda, which is lazy and  purely functional programming language,  was the most widely used, but it was proprietary software.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480550"/>
            <a:ext cx="7688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00"/>
              <a:t>Therefore, at the conference on Functional Programming Languages and Computer Architecture (FPCA '87) in Portland, Oregon, there was a strong consensus that a committee be formed to define an open standard for such languages.</a:t>
            </a:r>
            <a:endParaRPr sz="3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00"/>
              <a:t>The committee's purpose was to consolidate existing functional languages into a common one to serve as a basis for future research in functional-language design.</a:t>
            </a:r>
            <a:endParaRPr sz="3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/>
              <a:t>=&gt; Haskell was invented as a result of the committee.</a:t>
            </a:r>
            <a:endParaRPr b="1" sz="14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History of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1557475"/>
            <a:ext cx="76887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Haskell 1.0 to 1.4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Type classes, which enable type-safe operator overloading, were first proposed by Philip Wadler and Stephen Blott for Standard ML but were first implemented in Haskell between 1987 and version 1.0.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first version of Haskell ("Haskell 1.0") was defined in 1990.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committee's efforts resulted in a series of language definitions (1.0, 1.1, 1.2, 1.3, 1.4).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375" y="576847"/>
            <a:ext cx="885325" cy="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