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81" r:id="rId4"/>
    <p:sldId id="259" r:id="rId5"/>
    <p:sldId id="261" r:id="rId6"/>
    <p:sldId id="268" r:id="rId7"/>
    <p:sldId id="269" r:id="rId8"/>
    <p:sldId id="282" r:id="rId9"/>
    <p:sldId id="283" r:id="rId10"/>
    <p:sldId id="284" r:id="rId11"/>
    <p:sldId id="285" r:id="rId12"/>
    <p:sldId id="28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eca71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eca71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eca71b5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eca71b5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eca71b5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eca71b5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eca71b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eca71b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eca71b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eca71b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fc257f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fc257f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fc257f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fc257f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6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fc257f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fc257f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61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27750" y="425144"/>
            <a:ext cx="7772400" cy="1102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CS5542 - Big Data Analytics and Apps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Presentation</a:t>
            </a:r>
            <a:endParaRPr b="1"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1985425" y="1950575"/>
            <a:ext cx="53757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Project theme: </a:t>
            </a: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3D000293-406E-45CB-86C4-49D02C712F8E}"/>
              </a:ext>
            </a:extLst>
          </p:cNvPr>
          <p:cNvSpPr txBox="1"/>
          <p:nvPr/>
        </p:nvSpPr>
        <p:spPr>
          <a:xfrm>
            <a:off x="5676752" y="3615857"/>
            <a:ext cx="3368746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Anh Nguyen - 19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FDA-A4D5-4053-B352-18627D46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CEE1E-69B4-4CC4-A043-9E282523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05" y="1200151"/>
            <a:ext cx="2727243" cy="332590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0EFB-5AEA-4DEB-BE62-D62C2ADF0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Captions for image:</a:t>
            </a:r>
          </a:p>
          <a:p>
            <a:r>
              <a:rPr lang="en-US" sz="1800" dirty="0"/>
              <a:t>a cat laying on top of a wooden table . (p=0.000445)</a:t>
            </a:r>
          </a:p>
          <a:p>
            <a:r>
              <a:rPr lang="en-US" sz="1800" dirty="0"/>
              <a:t>a cat laying on top of a wooden chair . (p=0.000298)</a:t>
            </a:r>
          </a:p>
          <a:p>
            <a:r>
              <a:rPr lang="en-US" sz="1800" dirty="0"/>
              <a:t>a cat laying on top of a wooden floor . (p=0.000268)</a:t>
            </a:r>
          </a:p>
          <a:p>
            <a:pPr marL="139700" indent="0">
              <a:buNone/>
            </a:pPr>
            <a:r>
              <a:rPr lang="en-US" sz="1800" dirty="0"/>
              <a:t>Image Captioning Scores</a:t>
            </a:r>
          </a:p>
          <a:p>
            <a:r>
              <a:rPr lang="en-US" sz="1800" dirty="0"/>
              <a:t>BLEU: 0.4825</a:t>
            </a:r>
          </a:p>
          <a:p>
            <a:r>
              <a:rPr lang="en-US" sz="1800" dirty="0"/>
              <a:t>GLEU: 0.4941</a:t>
            </a:r>
          </a:p>
          <a:p>
            <a:endParaRPr lang="en-US" sz="1800" dirty="0"/>
          </a:p>
          <a:p>
            <a:pPr marL="1397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36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392-7513-45C3-9F3F-8A2E8F76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BD3B-9FF8-4220-A0BB-2E001D13A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Downloading images has taken lot of time</a:t>
            </a:r>
          </a:p>
          <a:p>
            <a:r>
              <a:rPr lang="en-US" sz="1800" dirty="0"/>
              <a:t>Captions for image:</a:t>
            </a:r>
          </a:p>
          <a:p>
            <a:pPr lvl="1"/>
            <a:r>
              <a:rPr lang="en-US" sz="1500" dirty="0"/>
              <a:t>a man cutting a cake with a knife . (p=0.002712)</a:t>
            </a:r>
          </a:p>
          <a:p>
            <a:pPr lvl="1"/>
            <a:r>
              <a:rPr lang="en-US" sz="1500" dirty="0"/>
              <a:t>a man cutting a cake with a knife . (p=0.002176)</a:t>
            </a:r>
          </a:p>
          <a:p>
            <a:pPr lvl="1"/>
            <a:r>
              <a:rPr lang="en-US" sz="1500" dirty="0"/>
              <a:t>a person cutting a cake with a knife . (p=0.001243)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8E3F0-5925-41D5-B9CC-37437C18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94" y="1250577"/>
            <a:ext cx="2267517" cy="34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4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 You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959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Goal of the project</a:t>
            </a:r>
            <a:endParaRPr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6200" y="1200150"/>
            <a:ext cx="4036200" cy="251979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To apply Deep Learning to be able to detect and identify animal species.</a:t>
            </a:r>
          </a:p>
          <a:p>
            <a:pPr lvl="0"/>
            <a:r>
              <a:rPr lang="en-US" dirty="0"/>
              <a:t>Generate captions for given input.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55DD2-8A7E-4443-BD53-907FFCEE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92" y="1047792"/>
            <a:ext cx="3253653" cy="3253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 diagram</a:t>
            </a:r>
            <a:endParaRPr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8D4D6-0FEB-4D4B-9CEB-5CCEDDE754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30512"/>
            <a:ext cx="7086600" cy="248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2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 diagram</a:t>
            </a:r>
            <a:endParaRPr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5EDBD-F462-4D67-90A5-E49BBA08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6" y="1127172"/>
            <a:ext cx="8080747" cy="2889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Implemented</a:t>
            </a:r>
            <a:endParaRPr b="1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Dataset: </a:t>
            </a:r>
            <a:r>
              <a:rPr lang="en-US" dirty="0"/>
              <a:t>Flickr30k, SBU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Preprocessing of Image Captions Dataset using NLP</a:t>
            </a:r>
          </a:p>
          <a:p>
            <a:pPr lvl="0">
              <a:spcBef>
                <a:spcPts val="0"/>
              </a:spcBef>
            </a:pPr>
            <a:r>
              <a:rPr lang="en-US" dirty="0"/>
              <a:t>Image Classification</a:t>
            </a:r>
          </a:p>
          <a:p>
            <a:pPr lvl="0">
              <a:spcBef>
                <a:spcPts val="0"/>
              </a:spcBef>
            </a:pPr>
            <a:r>
              <a:rPr lang="en-US" dirty="0"/>
              <a:t>Image Caption Generation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Results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Statistics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8BA9A3-79F9-425F-B12A-81983E97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8226"/>
              </p:ext>
            </p:extLst>
          </p:nvPr>
        </p:nvGraphicFramePr>
        <p:xfrm>
          <a:off x="1524000" y="127381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076">
                  <a:extLst>
                    <a:ext uri="{9D8B030D-6E8A-4147-A177-3AD203B41FA5}">
                      <a16:colId xmlns:a16="http://schemas.microsoft.com/office/drawing/2014/main" val="3224501353"/>
                    </a:ext>
                  </a:extLst>
                </a:gridCol>
                <a:gridCol w="2407024">
                  <a:extLst>
                    <a:ext uri="{9D8B030D-6E8A-4147-A177-3AD203B41FA5}">
                      <a16:colId xmlns:a16="http://schemas.microsoft.com/office/drawing/2014/main" val="1902844206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029519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041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93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57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934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Flickr30k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52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64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248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Statistics</a:t>
            </a:r>
            <a:endParaRPr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199CC-48F1-4E46-93C7-418834E76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collected additional images</a:t>
            </a:r>
          </a:p>
          <a:p>
            <a:r>
              <a:rPr lang="en-US" dirty="0"/>
              <a:t>The total number of images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F26F90-5414-4D6B-89E7-B9981A59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77919"/>
              </p:ext>
            </p:extLst>
          </p:nvPr>
        </p:nvGraphicFramePr>
        <p:xfrm>
          <a:off x="2244538" y="2459989"/>
          <a:ext cx="46549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024">
                  <a:extLst>
                    <a:ext uri="{9D8B030D-6E8A-4147-A177-3AD203B41FA5}">
                      <a16:colId xmlns:a16="http://schemas.microsoft.com/office/drawing/2014/main" val="24895013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296246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8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5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8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CD93F-A3E4-4443-AD57-438B30F1A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45" y="1200151"/>
            <a:ext cx="4740089" cy="40442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C921D-B9EC-43FF-9DB8-DC192DA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7B01-3D9A-444F-BB08-8B7DE1735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Hyper Parameters used in Classification Models:</a:t>
            </a:r>
            <a:endParaRPr lang="en-US" sz="1400" dirty="0"/>
          </a:p>
          <a:p>
            <a:r>
              <a:rPr lang="en-US" sz="1800" dirty="0"/>
              <a:t>Number of Epochs : 5</a:t>
            </a:r>
          </a:p>
          <a:p>
            <a:r>
              <a:rPr lang="en-US" sz="1800" dirty="0"/>
              <a:t>Learning Rate: 1e-3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0878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234</Words>
  <Application>Microsoft Office PowerPoint</Application>
  <PresentationFormat>On-screen Show (16:9)</PresentationFormat>
  <Paragraphs>63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Helvetica Neue</vt:lpstr>
      <vt:lpstr>UMKC</vt:lpstr>
      <vt:lpstr>CS5542 - Big Data Analytics and Apps Project Presentation</vt:lpstr>
      <vt:lpstr>Goal of the project</vt:lpstr>
      <vt:lpstr>Workflow diagram</vt:lpstr>
      <vt:lpstr>Workflow diagram</vt:lpstr>
      <vt:lpstr>Implemented</vt:lpstr>
      <vt:lpstr>Results</vt:lpstr>
      <vt:lpstr>Statistics</vt:lpstr>
      <vt:lpstr>Statistics</vt:lpstr>
      <vt:lpstr>Image Classification</vt:lpstr>
      <vt:lpstr>Caption Generation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CS5542 - Big Data Analytics and Apps Project Presentation</dc:title>
  <cp:lastModifiedBy>nguyen tuan anh</cp:lastModifiedBy>
  <cp:revision>29</cp:revision>
  <dcterms:modified xsi:type="dcterms:W3CDTF">2019-05-02T17:19:16Z</dcterms:modified>
</cp:coreProperties>
</file>