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5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1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7"/>
              <a:ext cx="842597" cy="566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399"/>
            <a:ext cx="8596670" cy="1570964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tkdd@mail.umkc.edu" TargetMode="External"/><Relationship Id="rId2" Type="http://schemas.openxmlformats.org/officeDocument/2006/relationships/hyperlink" Target="mailto:lndhf@mail.umkc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tzd3@mail.umkc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ctrTitle"/>
          </p:nvPr>
        </p:nvSpPr>
        <p:spPr>
          <a:xfrm>
            <a:off x="1295400" y="2209800"/>
            <a:ext cx="8253160" cy="1905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b="1"/>
            </a:pPr>
            <a:r>
              <a:rPr lang="en-US" sz="6700" dirty="0"/>
              <a:t>Tourist Guide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Team: Bell</a:t>
            </a:r>
            <a:endParaRPr sz="2400" dirty="0"/>
          </a:p>
        </p:txBody>
      </p:sp>
      <p:sp>
        <p:nvSpPr>
          <p:cNvPr id="187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4343400" y="4418579"/>
            <a:ext cx="5579533" cy="2439421"/>
          </a:xfrm>
          <a:prstGeom prst="rect">
            <a:avLst/>
          </a:prstGeom>
        </p:spPr>
        <p:txBody>
          <a:bodyPr/>
          <a:lstStyle/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dirty="0"/>
              <a:t>Anh Tuan Nguyen </a:t>
            </a:r>
            <a:r>
              <a:rPr lang="en-US" dirty="0">
                <a:hlinkClick r:id="rId2"/>
              </a:rPr>
              <a:t>lndhf@mail.umkc.edu</a:t>
            </a:r>
            <a:endParaRPr lang="en-US"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dirty="0"/>
              <a:t>Mohit Sriram Tirumala </a:t>
            </a:r>
            <a:r>
              <a:rPr lang="en-US" dirty="0">
                <a:hlinkClick r:id="rId3"/>
              </a:rPr>
              <a:t>mtkdd@mail.umkc.edu</a:t>
            </a:r>
            <a:endParaRPr lang="en-US"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dirty="0" err="1"/>
              <a:t>Alekhya</a:t>
            </a:r>
            <a:r>
              <a:rPr lang="en-US" dirty="0"/>
              <a:t> </a:t>
            </a:r>
            <a:r>
              <a:rPr lang="en-US" dirty="0" err="1"/>
              <a:t>Thangallapelly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atzd3@mail.umkc.edu</a:t>
            </a:r>
            <a:endParaRPr lang="en-US" dirty="0"/>
          </a:p>
          <a:p>
            <a:pPr algn="l">
              <a:defRPr sz="20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Goal</a:t>
            </a:r>
            <a:endParaRPr dirty="0"/>
          </a:p>
        </p:txBody>
      </p:sp>
      <p:sp>
        <p:nvSpPr>
          <p:cNvPr id="19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09600" y="1676401"/>
            <a:ext cx="8664403" cy="43649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400" dirty="0"/>
              <a:t>Our goal is to create an GIS based application for android devices. </a:t>
            </a:r>
          </a:p>
          <a:p>
            <a:r>
              <a:rPr lang="en-US" sz="2400" dirty="0"/>
              <a:t>In this App, the users can do the following:</a:t>
            </a:r>
          </a:p>
          <a:p>
            <a:pPr lvl="1"/>
            <a:r>
              <a:rPr lang="en-US" sz="2400" dirty="0"/>
              <a:t>Login and logout using a Facebook or Google account.</a:t>
            </a:r>
          </a:p>
          <a:p>
            <a:pPr lvl="1"/>
            <a:r>
              <a:rPr lang="en-US" sz="2400" dirty="0"/>
              <a:t>Enter a city and get places including tourist attractions, hotels, bars, hospitals, etc.</a:t>
            </a:r>
          </a:p>
          <a:p>
            <a:pPr lvl="1"/>
            <a:r>
              <a:rPr lang="en-US" sz="2400" dirty="0"/>
              <a:t>The user can see some information about a place like the address, contact no, photos, opening hours, reviews, etc.</a:t>
            </a:r>
          </a:p>
          <a:p>
            <a:pPr lvl="1"/>
            <a:r>
              <a:rPr lang="en-US" sz="2400" dirty="0"/>
              <a:t>They can view the location in map.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Technologies</a:t>
            </a:r>
            <a:endParaRPr dirty="0"/>
          </a:p>
        </p:txBody>
      </p:sp>
      <p:sp>
        <p:nvSpPr>
          <p:cNvPr id="19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09600" y="1676401"/>
            <a:ext cx="8664403" cy="43649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We have used the following technologies:</a:t>
            </a:r>
          </a:p>
          <a:p>
            <a:pPr lvl="1"/>
            <a:r>
              <a:rPr lang="en-US" dirty="0"/>
              <a:t>Ionic/Angular framework.</a:t>
            </a:r>
          </a:p>
          <a:p>
            <a:pPr lvl="1"/>
            <a:r>
              <a:rPr lang="en-US" dirty="0"/>
              <a:t>Google Maps Platform: Maps API and Places API.</a:t>
            </a:r>
          </a:p>
          <a:p>
            <a:r>
              <a:rPr lang="en-US" dirty="0"/>
              <a:t>We have used Firebase for social login.</a:t>
            </a:r>
          </a:p>
        </p:txBody>
      </p:sp>
    </p:spTree>
    <p:extLst>
      <p:ext uri="{BB962C8B-B14F-4D97-AF65-F5344CB8AC3E}">
        <p14:creationId xmlns:p14="http://schemas.microsoft.com/office/powerpoint/2010/main" val="34782895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1F248D73-2106-4C58-9E9E-726171AE67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2402"/>
            <a:ext cx="2743200" cy="54864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FFE046-BE12-4DD6-96A7-DA934D41B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501" y="522402"/>
            <a:ext cx="2743200" cy="54864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050605-FC29-4B72-BBB7-13F2FE47CE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22402"/>
            <a:ext cx="2743200" cy="54864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DF6023-5820-45DB-B6EC-B44304D996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33400"/>
            <a:ext cx="2737701" cy="547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30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DFC2D-75C5-45DD-A25C-98124EA3F3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33400"/>
            <a:ext cx="2819400" cy="56388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A9ADCB-1C56-40C5-9D85-687363F47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35757"/>
            <a:ext cx="2819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658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DE05C7-992C-4E45-8FB9-0F285CC1A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10386"/>
            <a:ext cx="2819400" cy="56388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38EEE96-9EBF-432C-9C1C-C36BCDD5C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94" y="609600"/>
            <a:ext cx="2819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448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food, room, living&#10;&#10;Description automatically generated">
            <a:extLst>
              <a:ext uri="{FF2B5EF4-FFF2-40B4-BE49-F238E27FC236}">
                <a16:creationId xmlns:a16="http://schemas.microsoft.com/office/drawing/2014/main" id="{4AEE5597-A85D-4230-A972-C9B6D8987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33400"/>
            <a:ext cx="2895600" cy="57912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3277F4-AB05-4F95-9BC3-3AADEF94C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33400"/>
            <a:ext cx="2895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691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xfrm>
            <a:off x="3429000" y="2768600"/>
            <a:ext cx="3491468" cy="1320800"/>
          </a:xfrm>
          <a:prstGeom prst="rect">
            <a:avLst/>
          </a:prstGeom>
        </p:spPr>
        <p:txBody>
          <a:bodyPr/>
          <a:lstStyle/>
          <a:p>
            <a: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318834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156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Facet</vt:lpstr>
      <vt:lpstr>Tourist Guide  Team: Bell</vt:lpstr>
      <vt:lpstr>Goal</vt:lpstr>
      <vt:lpstr>Technologies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Worth Responding to Reviews? Studying the Top Free Apps in Google Play</dc:title>
  <dc:creator>Michael</dc:creator>
  <cp:lastModifiedBy>nguyen tuan anh</cp:lastModifiedBy>
  <cp:revision>37</cp:revision>
  <dcterms:modified xsi:type="dcterms:W3CDTF">2019-11-11T05:08:02Z</dcterms:modified>
</cp:coreProperties>
</file>