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8" r:id="rId3"/>
    <p:sldId id="332" r:id="rId4"/>
    <p:sldId id="335" r:id="rId5"/>
    <p:sldId id="333" r:id="rId6"/>
    <p:sldId id="336" r:id="rId7"/>
    <p:sldId id="334" r:id="rId8"/>
    <p:sldId id="337" r:id="rId9"/>
    <p:sldId id="338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A2C8DC-C5EE-4A09-BCF9-B33ECFDDD378}">
          <p14:sldIdLst>
            <p14:sldId id="256"/>
            <p14:sldId id="328"/>
            <p14:sldId id="332"/>
            <p14:sldId id="335"/>
            <p14:sldId id="333"/>
            <p14:sldId id="336"/>
            <p14:sldId id="334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Duc Tien" initials="NDT" lastIdx="2" clrIdx="0">
    <p:extLst>
      <p:ext uri="{19B8F6BF-5375-455C-9EA6-DF929625EA0E}">
        <p15:presenceInfo xmlns:p15="http://schemas.microsoft.com/office/powerpoint/2012/main" userId="S-1-12-1-490888966-1225478901-224002207-3919862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00"/>
    <a:srgbClr val="0000FF"/>
    <a:srgbClr val="CC0000"/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 autoAdjust="0"/>
    <p:restoredTop sz="92616" autoAdjust="0"/>
  </p:normalViewPr>
  <p:slideViewPr>
    <p:cSldViewPr>
      <p:cViewPr varScale="1">
        <p:scale>
          <a:sx n="80" d="100"/>
          <a:sy n="80" d="100"/>
        </p:scale>
        <p:origin x="174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76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ien" userId="1d425f06-52f5-490b-9f00-5a0d395ba4e9" providerId="ADAL" clId="{779FDAD3-835C-41CB-9F4B-E720A52F606F}"/>
    <pc:docChg chg="custSel addSld delSld modSld modMainMaster modSection">
      <pc:chgData name="Nguyen Duc Tien" userId="1d425f06-52f5-490b-9f00-5a0d395ba4e9" providerId="ADAL" clId="{779FDAD3-835C-41CB-9F4B-E720A52F606F}" dt="2018-09-05T13:31:49.491" v="177" actId="2696"/>
      <pc:docMkLst>
        <pc:docMk/>
      </pc:docMkLst>
      <pc:sldChg chg="addSp delSp modSp del">
        <pc:chgData name="Nguyen Duc Tien" userId="1d425f06-52f5-490b-9f00-5a0d395ba4e9" providerId="ADAL" clId="{779FDAD3-835C-41CB-9F4B-E720A52F606F}" dt="2018-09-05T13:29:25.026" v="3" actId="2696"/>
        <pc:sldMkLst>
          <pc:docMk/>
          <pc:sldMk cId="2746940600" sldId="321"/>
        </pc:sldMkLst>
        <pc:spChg chg="add mod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2" creationId="{44FB9B80-63DA-4151-8413-779B5FA23468}"/>
          </ac:spMkLst>
        </pc:spChg>
        <pc:spChg chg="del">
          <ac:chgData name="Nguyen Duc Tien" userId="1d425f06-52f5-490b-9f00-5a0d395ba4e9" providerId="ADAL" clId="{779FDAD3-835C-41CB-9F4B-E720A52F606F}" dt="2018-09-05T13:29:12.189" v="0"/>
          <ac:spMkLst>
            <pc:docMk/>
            <pc:sldMk cId="2746940600" sldId="321"/>
            <ac:spMk id="7" creationId="{EB3FE1A4-3524-4D33-A549-A6779317721C}"/>
          </ac:spMkLst>
        </pc:spChg>
      </pc:sldChg>
      <pc:sldChg chg="del">
        <pc:chgData name="Nguyen Duc Tien" userId="1d425f06-52f5-490b-9f00-5a0d395ba4e9" providerId="ADAL" clId="{779FDAD3-835C-41CB-9F4B-E720A52F606F}" dt="2018-09-05T13:30:13.532" v="10" actId="2696"/>
        <pc:sldMkLst>
          <pc:docMk/>
          <pc:sldMk cId="2275975665" sldId="323"/>
        </pc:sldMkLst>
      </pc:sldChg>
      <pc:sldChg chg="addSp delSp modSp del">
        <pc:chgData name="Nguyen Duc Tien" userId="1d425f06-52f5-490b-9f00-5a0d395ba4e9" providerId="ADAL" clId="{779FDAD3-835C-41CB-9F4B-E720A52F606F}" dt="2018-09-05T13:29:47.946" v="7" actId="2696"/>
        <pc:sldMkLst>
          <pc:docMk/>
          <pc:sldMk cId="2494252822" sldId="324"/>
        </pc:sldMkLst>
        <pc:spChg chg="add mod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2" creationId="{A3495402-F6F8-407C-A661-03E51A6E0F1C}"/>
          </ac:spMkLst>
        </pc:spChg>
        <pc:spChg chg="del">
          <ac:chgData name="Nguyen Duc Tien" userId="1d425f06-52f5-490b-9f00-5a0d395ba4e9" providerId="ADAL" clId="{779FDAD3-835C-41CB-9F4B-E720A52F606F}" dt="2018-09-05T13:29:30.538" v="4"/>
          <ac:spMkLst>
            <pc:docMk/>
            <pc:sldMk cId="2494252822" sldId="324"/>
            <ac:spMk id="7" creationId="{EB3FE1A4-3524-4D33-A549-A6779317721C}"/>
          </ac:spMkLst>
        </pc:spChg>
      </pc:sldChg>
      <pc:sldChg chg="addSp delSp modSp add del">
        <pc:chgData name="Nguyen Duc Tien" userId="1d425f06-52f5-490b-9f00-5a0d395ba4e9" providerId="ADAL" clId="{779FDAD3-835C-41CB-9F4B-E720A52F606F}" dt="2018-09-05T13:31:24.979" v="99" actId="2696"/>
        <pc:sldMkLst>
          <pc:docMk/>
          <pc:sldMk cId="2300146294" sldId="325"/>
        </pc:sldMkLst>
        <pc:spChg chg="mod">
          <ac:chgData name="Nguyen Duc Tien" userId="1d425f06-52f5-490b-9f00-5a0d395ba4e9" providerId="ADAL" clId="{779FDAD3-835C-41CB-9F4B-E720A52F606F}" dt="2018-09-05T13:29:22.537" v="2"/>
          <ac:spMkLst>
            <pc:docMk/>
            <pc:sldMk cId="2300146294" sldId="325"/>
            <ac:spMk id="2" creationId="{AB156F38-EF20-46DC-BC0B-604353D88C83}"/>
          </ac:spMkLst>
        </pc:spChg>
        <pc:spChg chg="del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3" creationId="{0DC50FAB-1C93-4E71-9B40-222BE998A9F1}"/>
          </ac:spMkLst>
        </pc:spChg>
        <pc:spChg chg="add mod">
          <ac:chgData name="Nguyen Duc Tien" userId="1d425f06-52f5-490b-9f00-5a0d395ba4e9" providerId="ADAL" clId="{779FDAD3-835C-41CB-9F4B-E720A52F606F}" dt="2018-09-05T13:31:07.346" v="69"/>
          <ac:spMkLst>
            <pc:docMk/>
            <pc:sldMk cId="2300146294" sldId="325"/>
            <ac:spMk id="7" creationId="{5F6A9903-3A6E-4664-AC15-D9EE87ABB0CC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39.129" v="155" actId="2696"/>
        <pc:sldMkLst>
          <pc:docMk/>
          <pc:sldMk cId="717026922" sldId="326"/>
        </pc:sldMkLst>
        <pc:spChg chg="mod">
          <ac:chgData name="Nguyen Duc Tien" userId="1d425f06-52f5-490b-9f00-5a0d395ba4e9" providerId="ADAL" clId="{779FDAD3-835C-41CB-9F4B-E720A52F606F}" dt="2018-09-05T13:29:45.405" v="6"/>
          <ac:spMkLst>
            <pc:docMk/>
            <pc:sldMk cId="717026922" sldId="326"/>
            <ac:spMk id="2" creationId="{AB156F38-EF20-46DC-BC0B-604353D88C83}"/>
          </ac:spMkLst>
        </pc:spChg>
      </pc:sldChg>
      <pc:sldChg chg="modSp add del">
        <pc:chgData name="Nguyen Duc Tien" userId="1d425f06-52f5-490b-9f00-5a0d395ba4e9" providerId="ADAL" clId="{779FDAD3-835C-41CB-9F4B-E720A52F606F}" dt="2018-09-05T13:31:49.491" v="177" actId="2696"/>
        <pc:sldMkLst>
          <pc:docMk/>
          <pc:sldMk cId="3039310619" sldId="327"/>
        </pc:sldMkLst>
        <pc:spChg chg="mod">
          <ac:chgData name="Nguyen Duc Tien" userId="1d425f06-52f5-490b-9f00-5a0d395ba4e9" providerId="ADAL" clId="{779FDAD3-835C-41CB-9F4B-E720A52F606F}" dt="2018-09-05T13:29:56.308" v="9"/>
          <ac:spMkLst>
            <pc:docMk/>
            <pc:sldMk cId="3039310619" sldId="327"/>
            <ac:spMk id="2" creationId="{AB156F38-EF20-46DC-BC0B-604353D88C83}"/>
          </ac:spMkLst>
        </pc:spChg>
      </pc:sldChg>
      <pc:sldChg chg="modSp add">
        <pc:chgData name="Nguyen Duc Tien" userId="1d425f06-52f5-490b-9f00-5a0d395ba4e9" providerId="ADAL" clId="{779FDAD3-835C-41CB-9F4B-E720A52F606F}" dt="2018-09-05T13:31:22.906" v="98" actId="20577"/>
        <pc:sldMkLst>
          <pc:docMk/>
          <pc:sldMk cId="3187365759" sldId="328"/>
        </pc:sldMkLst>
        <pc:spChg chg="mod">
          <ac:chgData name="Nguyen Duc Tien" userId="1d425f06-52f5-490b-9f00-5a0d395ba4e9" providerId="ADAL" clId="{779FDAD3-835C-41CB-9F4B-E720A52F606F}" dt="2018-09-05T13:31:22.906" v="98" actId="20577"/>
          <ac:spMkLst>
            <pc:docMk/>
            <pc:sldMk cId="3187365759" sldId="328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36.379" v="154" actId="20577"/>
        <pc:sldMkLst>
          <pc:docMk/>
          <pc:sldMk cId="185860002" sldId="329"/>
        </pc:sldMkLst>
        <pc:spChg chg="mod">
          <ac:chgData name="Nguyen Duc Tien" userId="1d425f06-52f5-490b-9f00-5a0d395ba4e9" providerId="ADAL" clId="{779FDAD3-835C-41CB-9F4B-E720A52F606F}" dt="2018-09-05T13:31:36.379" v="154" actId="20577"/>
          <ac:spMkLst>
            <pc:docMk/>
            <pc:sldMk cId="185860002" sldId="329"/>
            <ac:spMk id="2" creationId="{FF3492D7-051A-4C1E-8899-0DDDF8B74E37}"/>
          </ac:spMkLst>
        </pc:spChg>
      </pc:sldChg>
      <pc:sldChg chg="modSp add">
        <pc:chgData name="Nguyen Duc Tien" userId="1d425f06-52f5-490b-9f00-5a0d395ba4e9" providerId="ADAL" clId="{779FDAD3-835C-41CB-9F4B-E720A52F606F}" dt="2018-09-05T13:31:46.983" v="176" actId="20577"/>
        <pc:sldMkLst>
          <pc:docMk/>
          <pc:sldMk cId="1202264897" sldId="330"/>
        </pc:sldMkLst>
        <pc:spChg chg="mod">
          <ac:chgData name="Nguyen Duc Tien" userId="1d425f06-52f5-490b-9f00-5a0d395ba4e9" providerId="ADAL" clId="{779FDAD3-835C-41CB-9F4B-E720A52F606F}" dt="2018-09-05T13:31:46.983" v="176" actId="20577"/>
          <ac:spMkLst>
            <pc:docMk/>
            <pc:sldMk cId="1202264897" sldId="330"/>
            <ac:spMk id="2" creationId="{E32C7244-B6EB-42C9-94A7-6D49B57AAB0D}"/>
          </ac:spMkLst>
        </pc:spChg>
      </pc:sldChg>
      <pc:sldMasterChg chg="modSldLayout">
        <pc:chgData name="Nguyen Duc Tien" userId="1d425f06-52f5-490b-9f00-5a0d395ba4e9" providerId="ADAL" clId="{779FDAD3-835C-41CB-9F4B-E720A52F606F}" dt="2018-09-05T13:30:56.749" v="68" actId="20577"/>
        <pc:sldMasterMkLst>
          <pc:docMk/>
          <pc:sldMasterMk cId="0" sldId="2147483648"/>
        </pc:sldMasterMkLst>
        <pc:sldLayoutChg chg="modSp">
          <pc:chgData name="Nguyen Duc Tien" userId="1d425f06-52f5-490b-9f00-5a0d395ba4e9" providerId="ADAL" clId="{779FDAD3-835C-41CB-9F4B-E720A52F606F}" dt="2018-09-05T13:30:56.749" v="68" actId="20577"/>
          <pc:sldLayoutMkLst>
            <pc:docMk/>
            <pc:sldMasterMk cId="0" sldId="2147483648"/>
            <pc:sldLayoutMk cId="0" sldId="2147483650"/>
          </pc:sldLayoutMkLst>
          <pc:spChg chg="mod">
            <ac:chgData name="Nguyen Duc Tien" userId="1d425f06-52f5-490b-9f00-5a0d395ba4e9" providerId="ADAL" clId="{779FDAD3-835C-41CB-9F4B-E720A52F606F}" dt="2018-09-05T13:30:56.749" v="68" actId="20577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</pc:sldMasterChg>
    </pc:docChg>
  </pc:docChgLst>
  <pc:docChgLst>
    <pc:chgData name="Nguyen Duc Tien" userId="1d425f06-52f5-490b-9f00-5a0d395ba4e9" providerId="ADAL" clId="{D5DBBE49-3F76-4486-AE42-3117262A7873}"/>
  </pc:docChgLst>
  <pc:docChgLst>
    <pc:chgData name="Nguyen Duc Tien" userId="1d425f06-52f5-490b-9f00-5a0d395ba4e9" providerId="ADAL" clId="{AAE98CD9-CB68-4668-9B27-67077433F97F}"/>
  </pc:docChgLst>
  <pc:docChgLst>
    <pc:chgData name="Nguyen Duc Tien" userId="1d425f06-52f5-490b-9f00-5a0d395ba4e9" providerId="ADAL" clId="{ECBCAB3E-CBD0-4096-B7CC-F0D41C2100C2}"/>
  </pc:docChgLst>
  <pc:docChgLst>
    <pc:chgData name="Nguyen Duc Tien" userId="1d425f06-52f5-490b-9f00-5a0d395ba4e9" providerId="ADAL" clId="{8E6F6758-6C48-4A42-8229-2714DF57FF5A}"/>
  </pc:docChgLst>
  <pc:docChgLst>
    <pc:chgData name="Nguyen Duc Tien" userId="1d425f06-52f5-490b-9f00-5a0d395ba4e9" providerId="ADAL" clId="{E11085C8-4DB9-4DF8-8040-FF649E572B99}"/>
    <pc:docChg chg="custSel delSld modSld modSection">
      <pc:chgData name="Nguyen Duc Tien" userId="1d425f06-52f5-490b-9f00-5a0d395ba4e9" providerId="ADAL" clId="{E11085C8-4DB9-4DF8-8040-FF649E572B99}" dt="2018-06-12T08:32:34.367" v="142" actId="20577"/>
      <pc:docMkLst>
        <pc:docMk/>
      </pc:docMkLst>
      <pc:sldChg chg="modSp">
        <pc:chgData name="Nguyen Duc Tien" userId="1d425f06-52f5-490b-9f00-5a0d395ba4e9" providerId="ADAL" clId="{E11085C8-4DB9-4DF8-8040-FF649E572B99}" dt="2018-06-12T08:32:34.367" v="142" actId="20577"/>
        <pc:sldMkLst>
          <pc:docMk/>
          <pc:sldMk cId="0" sldId="256"/>
        </pc:sldMkLst>
        <pc:spChg chg="mod">
          <ac:chgData name="Nguyen Duc Tien" userId="1d425f06-52f5-490b-9f00-5a0d395ba4e9" providerId="ADAL" clId="{E11085C8-4DB9-4DF8-8040-FF649E572B99}" dt="2018-06-12T08:32:34.367" v="14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Duc Tien" userId="1d425f06-52f5-490b-9f00-5a0d395ba4e9" providerId="ADAL" clId="{E11085C8-4DB9-4DF8-8040-FF649E572B99}" dt="2018-06-12T08:29:56.220" v="121" actId="5793"/>
          <ac:spMkLst>
            <pc:docMk/>
            <pc:sldMk cId="0" sldId="256"/>
            <ac:spMk id="3" creationId="{97E307C7-7BD2-4554-9342-0CD1FC8FA5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52D2C8-BDAA-C846-93DE-8024D750D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914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Tin đại cương – Tin học văn phòng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/>
              <a:t>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/>
              <a:t>c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soict.hust.edu.vn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FEAD6D3-E3A6-4306-A906-2CB27FEAA9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075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GVHS: Giáo viên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AD6D3-E3A6-4306-A906-2CB27FEAA9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Nhập môn CNTT&amp;TT</a:t>
            </a:r>
          </a:p>
        </p:txBody>
      </p:sp>
    </p:spTree>
    <p:extLst>
      <p:ext uri="{BB962C8B-B14F-4D97-AF65-F5344CB8AC3E}">
        <p14:creationId xmlns:p14="http://schemas.microsoft.com/office/powerpoint/2010/main" val="232533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ơ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458200" cy="73183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983163"/>
          </a:xfrm>
        </p:spPr>
        <p:txBody>
          <a:bodyPr>
            <a:normAutofit/>
          </a:bodyPr>
          <a:lstStyle>
            <a:lvl1pPr marL="342900" indent="-342900">
              <a:buClr>
                <a:srgbClr val="3366FF"/>
              </a:buClr>
              <a:buSzPct val="100000"/>
              <a:buFont typeface="Wingdings" charset="2"/>
              <a:buChar char="§"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FF0000"/>
              </a:buClr>
              <a:buFont typeface="Wingdings" charset="2"/>
              <a:buChar char="§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FF"/>
              </a:buClr>
              <a:buFont typeface="Arial"/>
              <a:buChar char="•"/>
              <a:defRPr sz="180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r>
              <a:rPr lang="en-US" dirty="0"/>
              <a:t>© SoICT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49287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IT2000 –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CNTT-TT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492875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đ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5612" y="6492875"/>
            <a:ext cx="342897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4571194" y="1219202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cột lệ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2310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2819398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1403" y="1219202"/>
            <a:ext cx="5105397" cy="4906961"/>
          </a:xfrm>
        </p:spPr>
        <p:txBody>
          <a:bodyPr>
            <a:normAutofit/>
          </a:bodyPr>
          <a:lstStyle>
            <a:lvl1pPr>
              <a:defRPr lang="en-US" sz="2400" b="0">
                <a:latin typeface="+mn-lt"/>
              </a:defRPr>
            </a:lvl1pPr>
            <a:lvl2pPr>
              <a:defRPr lang="en-US" sz="2000" b="0">
                <a:latin typeface="+mn-lt"/>
              </a:defRPr>
            </a:lvl2pPr>
            <a:lvl3pPr>
              <a:defRPr lang="en-US" sz="1800" b="0">
                <a:latin typeface="+mn-lt"/>
              </a:defRPr>
            </a:lvl3pPr>
            <a:lvl4pPr>
              <a:defRPr lang="en-US" sz="1600" b="0">
                <a:latin typeface="+mn-lt"/>
              </a:defRPr>
            </a:lvl4pPr>
            <a:lvl5pPr>
              <a:defRPr lang="en-US" sz="1600" b="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19408" y="6492875"/>
            <a:ext cx="342897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A0BA82-4AAE-4757-91C5-53468BEC639E}"/>
              </a:ext>
            </a:extLst>
          </p:cNvPr>
          <p:cNvCxnSpPr>
            <a:cxnSpLocks/>
          </p:cNvCxnSpPr>
          <p:nvPr userDrawn="1"/>
        </p:nvCxnSpPr>
        <p:spPr>
          <a:xfrm>
            <a:off x="3429000" y="1210470"/>
            <a:ext cx="0" cy="491569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/>
              <a:t>© SoICT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492875"/>
            <a:ext cx="3505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đại c</a:t>
            </a:r>
            <a:r>
              <a:rPr lang="vi-VN"/>
              <a:t>ư</a:t>
            </a:r>
            <a:r>
              <a:rPr lang="en-US"/>
              <a:t>ơng / Tin học văn phòng / Trình chiếu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E161F-08FD-454E-9C08-1EC1C5B446AF}"/>
              </a:ext>
            </a:extLst>
          </p:cNvPr>
          <p:cNvSpPr txBox="1">
            <a:spLocks/>
          </p:cNvSpPr>
          <p:nvPr userDrawn="1"/>
        </p:nvSpPr>
        <p:spPr>
          <a:xfrm>
            <a:off x="-896" y="3672"/>
            <a:ext cx="9144000" cy="15965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</a:t>
            </a:r>
          </a:p>
          <a:p>
            <a:pPr algn="l">
              <a:spcBef>
                <a:spcPts val="0"/>
              </a:spcBef>
            </a:pPr>
            <a:r>
              <a:rPr lang="en-US" sz="105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 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HANOI UNIVERSITY OF SCIENCE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9ABAF-B69B-4985-AA14-292E331AB1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327984"/>
            <a:ext cx="990600" cy="971088"/>
          </a:xfrm>
          <a:prstGeom prst="rect">
            <a:avLst/>
          </a:prstGeom>
        </p:spPr>
      </p:pic>
      <p:pic>
        <p:nvPicPr>
          <p:cNvPr id="8" name="Picture 7" descr="pp1.jpg">
            <a:extLst>
              <a:ext uri="{FF2B5EF4-FFF2-40B4-BE49-F238E27FC236}">
                <a16:creationId xmlns:a16="http://schemas.microsoft.com/office/drawing/2014/main" id="{38B657E4-BB48-400F-ABD4-B0F784DB2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1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SoICT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Nhập môn CNTT&amp;TT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3379D-D487-4446-85FC-E9ED5B8B80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p3.jpg"/>
          <p:cNvPicPr>
            <a:picLocks noChangeAspect="1"/>
          </p:cNvPicPr>
          <p:nvPr userDrawn="1"/>
        </p:nvPicPr>
        <p:blipFill>
          <a:blip r:embed="rId8"/>
          <a:srcRect t="3852" b="13333"/>
          <a:stretch>
            <a:fillRect/>
          </a:stretch>
        </p:blipFill>
        <p:spPr>
          <a:xfrm>
            <a:off x="1792" y="0"/>
            <a:ext cx="914220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1" r:id="rId4"/>
    <p:sldLayoutId id="2147483655" r:id="rId5"/>
    <p:sldLayoutId id="2147483660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1.jpg"/>
          <p:cNvPicPr>
            <a:picLocks noChangeAspect="1"/>
          </p:cNvPicPr>
          <p:nvPr/>
        </p:nvPicPr>
        <p:blipFill>
          <a:blip r:embed="rId3"/>
          <a:srcRect t="45556"/>
          <a:stretch>
            <a:fillRect/>
          </a:stretch>
        </p:blipFill>
        <p:spPr>
          <a:xfrm>
            <a:off x="896" y="4114800"/>
            <a:ext cx="914220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924050"/>
            <a:ext cx="9144000" cy="71030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LẬP TRÌNH CHO THIẾT BỊ DI ĐỘNG</a:t>
            </a:r>
            <a:br>
              <a:rPr lang="en-US" sz="2800" b="1" dirty="0">
                <a:solidFill>
                  <a:srgbClr val="C00000"/>
                </a:solidFill>
              </a:rPr>
            </a:b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D27615-7F4B-4FB1-88A3-0D5A2F5F0355}"/>
              </a:ext>
            </a:extLst>
          </p:cNvPr>
          <p:cNvSpPr txBox="1">
            <a:spLocks/>
          </p:cNvSpPr>
          <p:nvPr/>
        </p:nvSpPr>
        <p:spPr>
          <a:xfrm>
            <a:off x="21682" y="2455680"/>
            <a:ext cx="9144000" cy="838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C0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XÂY DỰNG ỨNG DỤNG NHẮC NHỞ ĐẶT LỊCH</a:t>
            </a:r>
            <a:endParaRPr lang="en-US" sz="2800" dirty="0">
              <a:solidFill>
                <a:srgbClr val="00009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C43560A-AB07-458B-8CCB-098202D3E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388730"/>
            <a:ext cx="3234889" cy="20053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307C7-7BD2-4554-9342-0CD1FC8FA505}"/>
              </a:ext>
            </a:extLst>
          </p:cNvPr>
          <p:cNvSpPr txBox="1"/>
          <p:nvPr/>
        </p:nvSpPr>
        <p:spPr>
          <a:xfrm>
            <a:off x="228600" y="4388730"/>
            <a:ext cx="4365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Giảng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viên</a:t>
            </a:r>
            <a:r>
              <a:rPr lang="en-US" b="1" dirty="0">
                <a:solidFill>
                  <a:schemeClr val="bg1"/>
                </a:solidFill>
              </a:rPr>
              <a:t> h</a:t>
            </a:r>
            <a:r>
              <a:rPr lang="vi-VN" b="1" dirty="0">
                <a:solidFill>
                  <a:schemeClr val="bg1"/>
                </a:solidFill>
              </a:rPr>
              <a:t>ư</a:t>
            </a:r>
            <a:r>
              <a:rPr lang="en-US" b="1" dirty="0" err="1">
                <a:solidFill>
                  <a:schemeClr val="bg1"/>
                </a:solidFill>
              </a:rPr>
              <a:t>ớng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dẫn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ThS</a:t>
            </a:r>
            <a:r>
              <a:rPr lang="en-US" b="1" dirty="0">
                <a:solidFill>
                  <a:schemeClr val="bg1"/>
                </a:solidFill>
              </a:rPr>
              <a:t> Lê </a:t>
            </a:r>
            <a:r>
              <a:rPr lang="en-US" b="1" dirty="0" err="1">
                <a:solidFill>
                  <a:schemeClr val="bg1"/>
                </a:solidFill>
              </a:rPr>
              <a:t>Bá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Vui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Nhóm</a:t>
            </a:r>
            <a:r>
              <a:rPr lang="en-US" b="1" dirty="0">
                <a:solidFill>
                  <a:schemeClr val="bg1"/>
                </a:solidFill>
              </a:rPr>
              <a:t> 2: Nguyễn </a:t>
            </a:r>
            <a:r>
              <a:rPr lang="en-US" b="1" dirty="0" err="1">
                <a:solidFill>
                  <a:schemeClr val="bg1"/>
                </a:solidFill>
              </a:rPr>
              <a:t>Hải</a:t>
            </a:r>
            <a:r>
              <a:rPr lang="en-US" b="1" dirty="0">
                <a:solidFill>
                  <a:schemeClr val="bg1"/>
                </a:solidFill>
              </a:rPr>
              <a:t> Anh – 20168619</a:t>
            </a:r>
          </a:p>
          <a:p>
            <a:r>
              <a:rPr lang="en-US" b="1" dirty="0">
                <a:solidFill>
                  <a:schemeClr val="bg1"/>
                </a:solidFill>
              </a:rPr>
              <a:t>	Nguyễn </a:t>
            </a:r>
            <a:r>
              <a:rPr lang="en-US" b="1" dirty="0" err="1">
                <a:solidFill>
                  <a:schemeClr val="bg1"/>
                </a:solidFill>
              </a:rPr>
              <a:t>Kỳ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Thông</a:t>
            </a:r>
            <a:r>
              <a:rPr lang="en-US" b="1" dirty="0">
                <a:solidFill>
                  <a:schemeClr val="bg1"/>
                </a:solidFill>
              </a:rPr>
              <a:t> – 20168807</a:t>
            </a:r>
          </a:p>
          <a:p>
            <a:r>
              <a:rPr lang="en-US" b="1" dirty="0">
                <a:solidFill>
                  <a:schemeClr val="bg1"/>
                </a:solidFill>
              </a:rPr>
              <a:t>	Nguyễn </a:t>
            </a:r>
            <a:r>
              <a:rPr lang="en-US" b="1" dirty="0" err="1">
                <a:solidFill>
                  <a:schemeClr val="bg1"/>
                </a:solidFill>
              </a:rPr>
              <a:t>Xuân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Phú</a:t>
            </a:r>
            <a:r>
              <a:rPr lang="en-US" b="1" dirty="0">
                <a:solidFill>
                  <a:schemeClr val="bg1"/>
                </a:solidFill>
              </a:rPr>
              <a:t> – 20168411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Lớp</a:t>
            </a:r>
            <a:r>
              <a:rPr lang="en-US" b="1" dirty="0">
                <a:solidFill>
                  <a:schemeClr val="bg1"/>
                </a:solidFill>
              </a:rPr>
              <a:t>: LTU15.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2</a:t>
            </a:fld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EE879-1F89-45EC-B52A-7C3D99718658}"/>
              </a:ext>
            </a:extLst>
          </p:cNvPr>
          <p:cNvSpPr txBox="1"/>
          <p:nvPr/>
        </p:nvSpPr>
        <p:spPr>
          <a:xfrm>
            <a:off x="228600" y="1219200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pic>
        <p:nvPicPr>
          <p:cNvPr id="1026" name="Picture 2" descr="Kết quả hình ảnh cho reminder">
            <a:extLst>
              <a:ext uri="{FF2B5EF4-FFF2-40B4-BE49-F238E27FC236}">
                <a16:creationId xmlns:a16="http://schemas.microsoft.com/office/drawing/2014/main" id="{66EA6BEC-9C84-451A-B1D8-79EBB514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3362325" cy="209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461E01-1AB1-49F6-87FE-2E0FF3303261}"/>
              </a:ext>
            </a:extLst>
          </p:cNvPr>
          <p:cNvSpPr txBox="1"/>
          <p:nvPr/>
        </p:nvSpPr>
        <p:spPr>
          <a:xfrm>
            <a:off x="228600" y="1686908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DAE96-95C2-4352-AE74-B82550003684}"/>
              </a:ext>
            </a:extLst>
          </p:cNvPr>
          <p:cNvSpPr txBox="1"/>
          <p:nvPr/>
        </p:nvSpPr>
        <p:spPr>
          <a:xfrm>
            <a:off x="228600" y="2431615"/>
            <a:ext cx="811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Giúp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lối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ra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CAD49-BBD7-4044-A54C-EDB356715DAB}"/>
              </a:ext>
            </a:extLst>
          </p:cNvPr>
          <p:cNvSpPr txBox="1"/>
          <p:nvPr/>
        </p:nvSpPr>
        <p:spPr>
          <a:xfrm>
            <a:off x="228600" y="3176322"/>
            <a:ext cx="811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6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3</a:t>
            </a:fld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93B0D-7933-4DFE-B0E2-71A235D159C4}"/>
              </a:ext>
            </a:extLst>
          </p:cNvPr>
          <p:cNvSpPr txBox="1"/>
          <p:nvPr/>
        </p:nvSpPr>
        <p:spPr>
          <a:xfrm>
            <a:off x="19050" y="990600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class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D1EC3-C7D1-45F9-B0A5-AAD854058514}"/>
              </a:ext>
            </a:extLst>
          </p:cNvPr>
          <p:cNvSpPr txBox="1"/>
          <p:nvPr/>
        </p:nvSpPr>
        <p:spPr>
          <a:xfrm>
            <a:off x="107162" y="1524000"/>
            <a:ext cx="9158276" cy="2534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AlarmReceiver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onReceive</a:t>
            </a:r>
            <a:r>
              <a:rPr lang="en-US" dirty="0"/>
              <a:t> (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,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(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),…), </a:t>
            </a:r>
            <a:r>
              <a:rPr lang="en-US" dirty="0" err="1"/>
              <a:t>setAlarm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calendar &amp; time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báo</a:t>
            </a:r>
            <a:r>
              <a:rPr lang="en-US" dirty="0"/>
              <a:t>), </a:t>
            </a:r>
            <a:r>
              <a:rPr lang="en-US" dirty="0" err="1"/>
              <a:t>setRepeatAlarm</a:t>
            </a:r>
            <a:r>
              <a:rPr lang="en-US" dirty="0"/>
              <a:t> (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cancelAlarm</a:t>
            </a:r>
            <a:r>
              <a:rPr lang="en-US" dirty="0"/>
              <a:t> (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chạm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)</a:t>
            </a:r>
          </a:p>
        </p:txBody>
      </p:sp>
      <p:pic>
        <p:nvPicPr>
          <p:cNvPr id="4098" name="Picture 2" descr="Kết quả hình ảnh cho status bar android">
            <a:extLst>
              <a:ext uri="{FF2B5EF4-FFF2-40B4-BE49-F238E27FC236}">
                <a16:creationId xmlns:a16="http://schemas.microsoft.com/office/drawing/2014/main" id="{517E9B7A-EF1D-4BF0-A50D-B3C6B8D4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4271686"/>
            <a:ext cx="3733800" cy="21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64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4</a:t>
            </a:fld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93B0D-7933-4DFE-B0E2-71A235D159C4}"/>
              </a:ext>
            </a:extLst>
          </p:cNvPr>
          <p:cNvSpPr txBox="1"/>
          <p:nvPr/>
        </p:nvSpPr>
        <p:spPr>
          <a:xfrm>
            <a:off x="19050" y="990600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class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D1EC3-C7D1-45F9-B0A5-AAD854058514}"/>
              </a:ext>
            </a:extLst>
          </p:cNvPr>
          <p:cNvSpPr txBox="1"/>
          <p:nvPr/>
        </p:nvSpPr>
        <p:spPr>
          <a:xfrm>
            <a:off x="76200" y="2086653"/>
            <a:ext cx="91198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BootReceiver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endParaRPr lang="en-US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(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class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CD0E4-4D87-4503-BD35-4DFAAAC1B432}"/>
              </a:ext>
            </a:extLst>
          </p:cNvPr>
          <p:cNvSpPr txBox="1"/>
          <p:nvPr/>
        </p:nvSpPr>
        <p:spPr>
          <a:xfrm>
            <a:off x="76200" y="3261783"/>
            <a:ext cx="8924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DatetimeSorter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11CCD-855E-4CFC-9260-4BC5EA4FD635}"/>
              </a:ext>
            </a:extLst>
          </p:cNvPr>
          <p:cNvSpPr txBox="1"/>
          <p:nvPr/>
        </p:nvSpPr>
        <p:spPr>
          <a:xfrm>
            <a:off x="78308" y="4131339"/>
            <a:ext cx="92159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LicencesActivity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menu pop up </a:t>
            </a:r>
            <a:r>
              <a:rPr lang="en-US" dirty="0" err="1"/>
              <a:t>có</a:t>
            </a:r>
            <a:endParaRPr lang="en-US" dirty="0"/>
          </a:p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endParaRPr lang="en-US" dirty="0"/>
          </a:p>
          <a:p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ở tab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pic>
        <p:nvPicPr>
          <p:cNvPr id="5122" name="Picture 2" descr="Kết quả hình ảnh cho android">
            <a:extLst>
              <a:ext uri="{FF2B5EF4-FFF2-40B4-BE49-F238E27FC236}">
                <a16:creationId xmlns:a16="http://schemas.microsoft.com/office/drawing/2014/main" id="{0BFFFA3B-3681-4C35-A874-ED1819DC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90656"/>
            <a:ext cx="1701146" cy="11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D9450C-B2EA-432F-994C-2189938C46AF}"/>
              </a:ext>
            </a:extLst>
          </p:cNvPr>
          <p:cNvSpPr txBox="1"/>
          <p:nvPr/>
        </p:nvSpPr>
        <p:spPr>
          <a:xfrm>
            <a:off x="78308" y="5312106"/>
            <a:ext cx="9254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ReminderDatabase</a:t>
            </a:r>
            <a:r>
              <a:rPr lang="en-US" dirty="0"/>
              <a:t>: Class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/>
              <a:t>ra ở </a:t>
            </a:r>
            <a:r>
              <a:rPr lang="en-US" dirty="0" err="1"/>
              <a:t>lớp</a:t>
            </a:r>
            <a:r>
              <a:rPr lang="en-US" dirty="0"/>
              <a:t> bean Reminder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5</a:t>
            </a:fld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1A29A-9197-41D6-9771-763F40B88EE1}"/>
              </a:ext>
            </a:extLst>
          </p:cNvPr>
          <p:cNvSpPr txBox="1"/>
          <p:nvPr/>
        </p:nvSpPr>
        <p:spPr>
          <a:xfrm>
            <a:off x="19050" y="990600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9 class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562ED-2A0B-4D20-8A80-CF85AD2380EF}"/>
              </a:ext>
            </a:extLst>
          </p:cNvPr>
          <p:cNvSpPr txBox="1"/>
          <p:nvPr/>
        </p:nvSpPr>
        <p:spPr>
          <a:xfrm>
            <a:off x="38100" y="1491496"/>
            <a:ext cx="9289723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MainActivity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adapter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listview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option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cancel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Toolbar (</a:t>
            </a:r>
            <a:r>
              <a:rPr lang="en-US" dirty="0" err="1"/>
              <a:t>onDelete</a:t>
            </a:r>
            <a:r>
              <a:rPr lang="en-US" dirty="0"/>
              <a:t> </a:t>
            </a:r>
            <a:r>
              <a:rPr lang="en-US" dirty="0" err="1"/>
              <a:t>với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long click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90CA2-4586-4C8D-9797-3AAB78F1E9E2}"/>
              </a:ext>
            </a:extLst>
          </p:cNvPr>
          <p:cNvSpPr txBox="1"/>
          <p:nvPr/>
        </p:nvSpPr>
        <p:spPr>
          <a:xfrm>
            <a:off x="38100" y="3275528"/>
            <a:ext cx="8997976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Reminder: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POJO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77745-6A4F-4778-8D61-BDEEE9821AA2}"/>
              </a:ext>
            </a:extLst>
          </p:cNvPr>
          <p:cNvSpPr txBox="1"/>
          <p:nvPr/>
        </p:nvSpPr>
        <p:spPr>
          <a:xfrm>
            <a:off x="19050" y="4228564"/>
            <a:ext cx="9074920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ReminderAddActivity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main activity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77B28-FAAB-4526-9BFA-65B117E5B555}"/>
              </a:ext>
            </a:extLst>
          </p:cNvPr>
          <p:cNvSpPr txBox="1"/>
          <p:nvPr/>
        </p:nvSpPr>
        <p:spPr>
          <a:xfrm>
            <a:off x="19050" y="5181600"/>
            <a:ext cx="9001182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ReminderEditActivity</a:t>
            </a:r>
            <a:r>
              <a:rPr lang="en-US" dirty="0"/>
              <a:t>: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main activity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6</a:t>
            </a:fld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16460-2B05-4D6B-86C1-E2F6A2E9B30A}"/>
              </a:ext>
            </a:extLst>
          </p:cNvPr>
          <p:cNvSpPr txBox="1"/>
          <p:nvPr/>
        </p:nvSpPr>
        <p:spPr>
          <a:xfrm>
            <a:off x="228600" y="1219200"/>
            <a:ext cx="859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Nguyễn </a:t>
            </a:r>
            <a:r>
              <a:rPr lang="en-US" dirty="0" err="1"/>
              <a:t>Hải</a:t>
            </a:r>
            <a:r>
              <a:rPr lang="en-US" dirty="0"/>
              <a:t> Anh: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ý t</a:t>
            </a:r>
            <a:r>
              <a:rPr lang="vi-VN" dirty="0"/>
              <a:t>ư</a:t>
            </a:r>
            <a:r>
              <a:rPr lang="en-US" dirty="0" err="1"/>
              <a:t>ởng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nh</a:t>
            </a:r>
            <a:r>
              <a:rPr lang="vi-VN" dirty="0"/>
              <a:t>ư</a:t>
            </a:r>
            <a:endParaRPr lang="en-US" dirty="0"/>
          </a:p>
          <a:p>
            <a:r>
              <a:rPr lang="en-US" dirty="0" err="1"/>
              <a:t>MainActivity</a:t>
            </a:r>
            <a:r>
              <a:rPr lang="en-US" dirty="0"/>
              <a:t>, </a:t>
            </a:r>
            <a:r>
              <a:rPr lang="en-US" dirty="0" err="1"/>
              <a:t>AlarmReceiver</a:t>
            </a:r>
            <a:r>
              <a:rPr lang="en-US" dirty="0"/>
              <a:t>, </a:t>
            </a:r>
            <a:r>
              <a:rPr lang="en-US" dirty="0" err="1"/>
              <a:t>BootReceiver</a:t>
            </a:r>
            <a:r>
              <a:rPr lang="en-US" dirty="0"/>
              <a:t>, Reminder.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B95D7-21ED-465F-8D97-7EBCDDDFEB79}"/>
              </a:ext>
            </a:extLst>
          </p:cNvPr>
          <p:cNvSpPr txBox="1"/>
          <p:nvPr/>
        </p:nvSpPr>
        <p:spPr>
          <a:xfrm>
            <a:off x="228600" y="2076011"/>
            <a:ext cx="883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Nguyễn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: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</a:t>
            </a:r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4C335-2628-4DD5-89E5-164897E54C31}"/>
              </a:ext>
            </a:extLst>
          </p:cNvPr>
          <p:cNvSpPr txBox="1"/>
          <p:nvPr/>
        </p:nvSpPr>
        <p:spPr>
          <a:xfrm>
            <a:off x="228600" y="2932822"/>
            <a:ext cx="8594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Nguyễn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Phú</a:t>
            </a:r>
            <a:r>
              <a:rPr lang="en-US" dirty="0"/>
              <a:t>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ReminderActivity</a:t>
            </a:r>
            <a:r>
              <a:rPr lang="en-US" dirty="0"/>
              <a:t>, </a:t>
            </a:r>
            <a:r>
              <a:rPr lang="en-US" dirty="0" err="1"/>
              <a:t>ReminderActivity</a:t>
            </a:r>
            <a:r>
              <a:rPr lang="en-US" dirty="0"/>
              <a:t>, Reminder </a:t>
            </a:r>
          </a:p>
          <a:p>
            <a:r>
              <a:rPr lang="en-US" dirty="0"/>
              <a:t>Database.</a:t>
            </a:r>
          </a:p>
        </p:txBody>
      </p:sp>
      <p:pic>
        <p:nvPicPr>
          <p:cNvPr id="6146" name="Picture 2" descr="Kết quả hình ảnh cho teamwork">
            <a:extLst>
              <a:ext uri="{FF2B5EF4-FFF2-40B4-BE49-F238E27FC236}">
                <a16:creationId xmlns:a16="http://schemas.microsoft.com/office/drawing/2014/main" id="{4DF2E61D-CE74-47E3-8C23-97C0F7BB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429000"/>
            <a:ext cx="4457700" cy="293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52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7</a:t>
            </a:fld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6BEEF-36C0-483F-A809-6EEC5F837AB2}"/>
              </a:ext>
            </a:extLst>
          </p:cNvPr>
          <p:cNvSpPr txBox="1"/>
          <p:nvPr/>
        </p:nvSpPr>
        <p:spPr>
          <a:xfrm>
            <a:off x="180900" y="1143000"/>
            <a:ext cx="901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46E73-6E2D-4B21-8F29-E329665E01C2}"/>
              </a:ext>
            </a:extLst>
          </p:cNvPr>
          <p:cNvSpPr txBox="1"/>
          <p:nvPr/>
        </p:nvSpPr>
        <p:spPr>
          <a:xfrm>
            <a:off x="180900" y="1981200"/>
            <a:ext cx="80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CC109-BF74-4D6C-B499-6FD7984CDA6B}"/>
              </a:ext>
            </a:extLst>
          </p:cNvPr>
          <p:cNvSpPr txBox="1"/>
          <p:nvPr/>
        </p:nvSpPr>
        <p:spPr>
          <a:xfrm>
            <a:off x="180900" y="2542401"/>
            <a:ext cx="712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IDE Android Studio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BB479-32EE-4CBA-ACA2-EB7302D030B3}"/>
              </a:ext>
            </a:extLst>
          </p:cNvPr>
          <p:cNvSpPr txBox="1"/>
          <p:nvPr/>
        </p:nvSpPr>
        <p:spPr>
          <a:xfrm>
            <a:off x="180900" y="3106943"/>
            <a:ext cx="783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Hiểu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cho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2050" name="Picture 2" descr="Kết quả hình ảnh cho finally">
            <a:extLst>
              <a:ext uri="{FF2B5EF4-FFF2-40B4-BE49-F238E27FC236}">
                <a16:creationId xmlns:a16="http://schemas.microsoft.com/office/drawing/2014/main" id="{487E1C28-9191-4C00-AEA0-406CFB71F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655794"/>
            <a:ext cx="6019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721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8</a:t>
            </a:fld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A5E9A-9E5E-4629-9A05-76E5D19E363C}"/>
              </a:ext>
            </a:extLst>
          </p:cNvPr>
          <p:cNvSpPr/>
          <p:nvPr/>
        </p:nvSpPr>
        <p:spPr>
          <a:xfrm>
            <a:off x="497807" y="1828800"/>
            <a:ext cx="8148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FOR LISTENING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69AB7-8F30-479F-A4D6-14730A839CAD}"/>
              </a:ext>
            </a:extLst>
          </p:cNvPr>
          <p:cNvSpPr/>
          <p:nvPr/>
        </p:nvSpPr>
        <p:spPr>
          <a:xfrm>
            <a:off x="476250" y="2971800"/>
            <a:ext cx="81956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OUR PRESENTATION END HERE</a:t>
            </a:r>
          </a:p>
        </p:txBody>
      </p:sp>
      <p:pic>
        <p:nvPicPr>
          <p:cNvPr id="7170" name="Picture 2" descr="Kết quả hình ảnh cho BYE BYE GIF">
            <a:extLst>
              <a:ext uri="{FF2B5EF4-FFF2-40B4-BE49-F238E27FC236}">
                <a16:creationId xmlns:a16="http://schemas.microsoft.com/office/drawing/2014/main" id="{610B6125-39FD-4B70-97C7-82FA92DEFA0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3610969"/>
            <a:ext cx="35242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Kết quả hình ảnh cho BYE BYE GIF">
            <a:extLst>
              <a:ext uri="{FF2B5EF4-FFF2-40B4-BE49-F238E27FC236}">
                <a16:creationId xmlns:a16="http://schemas.microsoft.com/office/drawing/2014/main" id="{5C808A19-9793-49C7-95C1-DE19EE4647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880306"/>
            <a:ext cx="3086100" cy="249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774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92D7-051A-4C1E-8899-0DDDF8B7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4EE-1677-46BA-921C-5687C594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SoICT</a:t>
            </a:r>
            <a:r>
              <a:rPr lang="en-US" dirty="0"/>
              <a:t>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E3C-02D3-4536-9E24-083C0FDC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9475" y="6492874"/>
            <a:ext cx="1676400" cy="365125"/>
          </a:xfrm>
        </p:spPr>
        <p:txBody>
          <a:bodyPr/>
          <a:lstStyle/>
          <a:p>
            <a:fld id="{8C13379D-D487-4446-85FC-E9ED5B8B80F6}" type="slidenum">
              <a:rPr lang="en-US" smtClean="0"/>
              <a:pPr/>
              <a:t>9</a:t>
            </a:fld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A5E9A-9E5E-4629-9A05-76E5D19E363C}"/>
              </a:ext>
            </a:extLst>
          </p:cNvPr>
          <p:cNvSpPr/>
          <p:nvPr/>
        </p:nvSpPr>
        <p:spPr>
          <a:xfrm>
            <a:off x="497807" y="2208310"/>
            <a:ext cx="8148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 TIME</a:t>
            </a:r>
          </a:p>
        </p:txBody>
      </p:sp>
      <p:pic>
        <p:nvPicPr>
          <p:cNvPr id="8194" name="Picture 2" descr="Kết quả hình ảnh cho DEMO gif">
            <a:extLst>
              <a:ext uri="{FF2B5EF4-FFF2-40B4-BE49-F238E27FC236}">
                <a16:creationId xmlns:a16="http://schemas.microsoft.com/office/drawing/2014/main" id="{B3884EA6-5842-4049-8F68-5D1F756ACAB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21632"/>
            <a:ext cx="4572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4061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4608</TotalTime>
  <Words>827</Words>
  <Application>Microsoft Office PowerPoint</Application>
  <PresentationFormat>On-screen Show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Myriad Pro</vt:lpstr>
      <vt:lpstr>Wingdings</vt:lpstr>
      <vt:lpstr>Office Theme</vt:lpstr>
      <vt:lpstr>LẬP TRÌNH CHO THIẾT BỊ DI ĐỘNG </vt:lpstr>
      <vt:lpstr>Mục đích xây dựng ứng dụng</vt:lpstr>
      <vt:lpstr>Cấu trúc ứng dụng</vt:lpstr>
      <vt:lpstr>Cấu trúc ứng dụng</vt:lpstr>
      <vt:lpstr>Cấu trúc ứng dụng</vt:lpstr>
      <vt:lpstr>Phân công công việc</vt:lpstr>
      <vt:lpstr>Kết luận và Chạy thử</vt:lpstr>
      <vt:lpstr>Kết luận và Chạy thử</vt:lpstr>
      <vt:lpstr>Kết luận và Chạy thử</vt:lpstr>
    </vt:vector>
  </TitlesOfParts>
  <Company>Bộ môn Kỹ thuật Máy tính - Viện CNTT&amp;TT - Đại học Bách Khoa Hà Nội</Company>
  <LinksUpToDate>false</LinksUpToDate>
  <SharedDoc>false</SharedDoc>
  <HyperlinkBase>dce.hust.edu.vn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 - Trình chiếu</dc:title>
  <dc:creator>tien.nguyenduc@hust.edu.vn</dc:creator>
  <cp:keywords>SOICT</cp:keywords>
  <cp:lastModifiedBy>Nguyen Hai Anh</cp:lastModifiedBy>
  <cp:revision>370</cp:revision>
  <cp:lastPrinted>2016-09-06T10:19:58Z</cp:lastPrinted>
  <dcterms:created xsi:type="dcterms:W3CDTF">2013-02-19T03:52:16Z</dcterms:created>
  <dcterms:modified xsi:type="dcterms:W3CDTF">2019-12-23T07:49:13Z</dcterms:modified>
  <cp:category>IT</cp:category>
</cp:coreProperties>
</file>