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cRjy4UEWnKQjPjqdIWBJ6MBNY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ĐỒ ÁN SEM </a:t>
            </a:r>
            <a:r>
              <a:rPr b="1" lang="en-US" sz="3200">
                <a:solidFill>
                  <a:schemeClr val="lt1"/>
                </a:solidFill>
              </a:rPr>
              <a:t>III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ONLINE BANKING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Lớp:   C</a:t>
            </a:r>
            <a:r>
              <a:rPr b="1" lang="en-US" sz="2000">
                <a:solidFill>
                  <a:schemeClr val="lt1"/>
                </a:solidFill>
              </a:rPr>
              <a:t>1905M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Nhóm: </a:t>
            </a:r>
            <a:r>
              <a:rPr b="1" lang="en-US" sz="2000">
                <a:solidFill>
                  <a:schemeClr val="lt1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1. Ng</a:t>
            </a:r>
            <a:r>
              <a:rPr b="1" lang="en-US" sz="2000">
                <a:solidFill>
                  <a:schemeClr val="lt1"/>
                </a:solidFill>
              </a:rPr>
              <a:t>ô Văn Thuyết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2. </a:t>
            </a:r>
            <a:r>
              <a:rPr b="1" lang="en-US" sz="2000">
                <a:solidFill>
                  <a:schemeClr val="lt1"/>
                </a:solidFill>
              </a:rPr>
              <a:t>Nguyễn Mạnh Tuấn 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3. </a:t>
            </a:r>
            <a:r>
              <a:rPr b="1" lang="en-US" sz="2000">
                <a:solidFill>
                  <a:schemeClr val="lt1"/>
                </a:solidFill>
              </a:rPr>
              <a:t>Nguyễn Tuấn Minh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Giảng viên hướng dẫn: </a:t>
            </a:r>
            <a:r>
              <a:rPr b="1" lang="en-US" sz="2000">
                <a:solidFill>
                  <a:schemeClr val="lt1"/>
                </a:solidFill>
              </a:rPr>
              <a:t>Hoàng Văn Trung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sz="7200"/>
          </a:p>
          <a:p>
            <a:pPr indent="0" lvl="0" marL="1778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/>
              <a:t>DEMO ỨNG DỤNG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  <a:endParaRPr b="1" i="0" sz="40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NỘI DUNG TRÌNH BÀY</a:t>
            </a:r>
            <a:endParaRPr sz="3000"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Tổng quan đề tài</a:t>
            </a:r>
            <a:endParaRPr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Biểu đồ luồng dữ liệu mức ngữ cảnh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Sơ đồ chức năng ứng dụng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Sơ đồ quan hệ thực thể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Thiết kế cơ sở dữ liệu</a:t>
            </a:r>
            <a:endParaRPr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Phân công công việc trong nhóm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Thiết kế giao diện chính</a:t>
            </a:r>
            <a:endParaRPr sz="2400"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Demo ứng dụng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TỔNG QUAN ĐỀ TÀI</a:t>
            </a:r>
            <a:endParaRPr sz="3000"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Giới thiệu tổng quan về hệ thống hoặc module mà nhóm phát triển – phần này giúp người nghe hiều tổng quan về hệ thống mà nhóm muốn làm, có thể kế hợp cả hình vẽ mô phỏng hệ thống…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BIỂU ĐỒ LUỒNG DỮ LIỆU MỨC NGỮ CẢNH</a:t>
            </a:r>
            <a:endParaRPr sz="3000"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Vẽ sơ đồ luồng mức ngữ cảnh, thể hiện đầy đủ các tác nhân tham gia vào hệ thống, có thể vẽ tách rời FrontEnd và BackEnd.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SƠ ĐỒ CHỨC NĂNG ỨNG DỤNG</a:t>
            </a:r>
            <a:endParaRPr sz="3000"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Vẽ sơ đồ chức năng của ứng dụng với FrontEnd riêng, BackEnd riêng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SƠ ĐỒ QUAN HỆ THỰC THỂ</a:t>
            </a:r>
            <a:endParaRPr sz="3000"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Vẽ sơ đồ quan hệ giữa các thực thể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THIẾT KẾ CƠ SỞ DŨ LIỆU</a:t>
            </a:r>
            <a:endParaRPr sz="3000"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Vẽ sơ đồ quan hệ giữa các bangrn của cở sở dữ liệu (phải khớp với sơ đồ quan hệ thực thể)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PHÂN CÔNG CÔNG VIỆC</a:t>
            </a:r>
            <a:endParaRPr sz="3000"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Liệt kê các công việc của các thành viên trong nhóm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THIẾT KẾ GIAO DIỆN CHÍNH</a:t>
            </a:r>
            <a:endParaRPr sz="3000"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Chụp hình vẽ giao diện chính trang FontEnd (nếu có)</a:t>
            </a:r>
            <a:endParaRPr/>
          </a:p>
          <a:p>
            <a:pPr indent="0" lvl="0" marL="177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Chụp hình vẽ giao diện chính trang BackEnd (nếu có)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