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SmtbLtaJCLIXHvjVgk8NNMLwF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BẢO VỆ ĐỒ ÁN SEM III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ONLINE BANKING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Lớp:   C1905M    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Nhóm: #1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1. Nguyễn Mạnh Tuấn Anh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2. Nguyễn Tuấn Minh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3. Ngô Văn Thuyết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Giảng viên hướng dẫn: Hoàng Văn Trung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PHÂN CÔNG CÔNG VIỆC</a:t>
            </a:r>
            <a:endParaRPr sz="3000"/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580" y="1020744"/>
            <a:ext cx="657318" cy="6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579" y="2671091"/>
            <a:ext cx="657317" cy="63498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/>
        </p:nvSpPr>
        <p:spPr>
          <a:xfrm>
            <a:off x="1365450" y="931709"/>
            <a:ext cx="10515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Nguyễn Tuấn Minh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Thiết kế giao diện</a:t>
            </a:r>
            <a:endParaRPr sz="200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Thiết kế CSDL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/>
              <a:t>Accounts, Roles, Cheques, Cheque books, ...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1365448" y="2671112"/>
            <a:ext cx="10515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Nguyễn Mạnh Tuấn Anh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Thiết kế giao diện</a:t>
            </a:r>
            <a:endParaRPr sz="200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Thiết kế CSDL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/>
              <a:t>Channels, Messages, Currency, Notifications, ...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579" y="4321441"/>
            <a:ext cx="657317" cy="63498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 txBox="1"/>
          <p:nvPr/>
        </p:nvSpPr>
        <p:spPr>
          <a:xfrm>
            <a:off x="1365448" y="4321462"/>
            <a:ext cx="10515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Ng</a:t>
            </a:r>
            <a:r>
              <a:rPr lang="en-US" sz="2700">
                <a:solidFill>
                  <a:srgbClr val="FF0000"/>
                </a:solidFill>
              </a:rPr>
              <a:t>ô Văn Thuyết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Thiết kế giao diện</a:t>
            </a:r>
            <a:endParaRPr sz="200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Thiết kế CSDL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/>
              <a:t>Transactions, Bank Accounts, Transfer, Report, ...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THIẾT KẾ GIAO DIỆN CHÍNH</a:t>
            </a:r>
            <a:endParaRPr sz="3000"/>
          </a:p>
        </p:txBody>
      </p:sp>
      <p:pic>
        <p:nvPicPr>
          <p:cNvPr id="152" name="Google Shape;1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86" y="1421857"/>
            <a:ext cx="4773413" cy="2386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6378" y="2866303"/>
            <a:ext cx="5693136" cy="28480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/>
          <p:nvPr/>
        </p:nvSpPr>
        <p:spPr>
          <a:xfrm>
            <a:off x="522486" y="4891596"/>
            <a:ext cx="4773413" cy="34051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Màn hình người dùng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6096001" y="1670034"/>
            <a:ext cx="5573514" cy="34051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Màn hình quản trị viên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/>
              <a:buNone/>
            </a:pPr>
            <a:r>
              <a:rPr lang="en-US" sz="40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WATCH!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NỘI DUNG TRÌNH BÀY</a:t>
            </a:r>
            <a:endParaRPr sz="3000"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128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Tổng quan đề tài</a:t>
            </a:r>
            <a:endParaRPr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Biểu đồ luồng dữ liệu mức ngữ cảnh</a:t>
            </a:r>
            <a:endParaRPr sz="240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Sơ đồ chức năng ứng dụng</a:t>
            </a:r>
            <a:endParaRPr sz="240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Sơ đồ quan hệ thực thể</a:t>
            </a:r>
            <a:endParaRPr sz="240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Thiết kế cơ sở dữ liệu</a:t>
            </a:r>
            <a:endParaRPr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Phân công công việc trong nhóm</a:t>
            </a:r>
            <a:endParaRPr sz="240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Thiết kế giao diện chính</a:t>
            </a:r>
            <a:endParaRPr sz="240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Demo ứng dụng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TỔNG QUAN ĐỀ TÀI</a:t>
            </a:r>
            <a:endParaRPr sz="3000"/>
          </a:p>
        </p:txBody>
      </p:sp>
      <p:sp>
        <p:nvSpPr>
          <p:cNvPr id="99" name="Google Shape;99;p3"/>
          <p:cNvSpPr/>
          <p:nvPr/>
        </p:nvSpPr>
        <p:spPr>
          <a:xfrm>
            <a:off x="591844" y="1323228"/>
            <a:ext cx="11008311" cy="44266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Banking (E-Banking, Internet Banking)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dịch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vụ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ngân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trực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tuyến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khách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khoản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dịch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nhanh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chóng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bị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nối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internet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như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điện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thoại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laptop,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bàn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Nhanh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chóng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thuận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tiện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dịch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vụ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Online Banking,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khách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tự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dịch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ngay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nhà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hay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bất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cứ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đâu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mà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phải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đến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phòng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dịch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ngân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kiệm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chi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phí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phù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hợp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khách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bận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rộn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khoản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tiền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giữa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khoản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ngay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tức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dù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thứ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7,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chủ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hay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ngày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lễ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Tết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Thuận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lợi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khoản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nhân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dõi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dư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tiền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gửi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séc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kê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thường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xuyên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liên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tục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BIỂU ĐỒ LUỒNG DỮ LIỆU MỨC NGỮ CẢNH</a:t>
            </a:r>
            <a:endParaRPr sz="3000"/>
          </a:p>
        </p:txBody>
      </p:sp>
      <p:pic>
        <p:nvPicPr>
          <p:cNvPr id="105" name="Google Shape;10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175" y="2146100"/>
            <a:ext cx="8271650" cy="30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SƠ ĐỒ CHỨC NĂNG QUẢN TRỊ VIÊN</a:t>
            </a:r>
            <a:endParaRPr sz="3000"/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2321" y="1101380"/>
            <a:ext cx="9607358" cy="4989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SƠ ĐỒ CHỨC NĂNG NHÂN VIÊN</a:t>
            </a:r>
            <a:endParaRPr sz="3000"/>
          </a:p>
        </p:txBody>
      </p:sp>
      <p:pic>
        <p:nvPicPr>
          <p:cNvPr id="117" name="Google Shape;11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657" y="864145"/>
            <a:ext cx="7872687" cy="5464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SƠ ĐỒ CHỨC NĂNG NGƯỜI DÙNG</a:t>
            </a:r>
            <a:endParaRPr sz="3000"/>
          </a:p>
        </p:txBody>
      </p:sp>
      <p:pic>
        <p:nvPicPr>
          <p:cNvPr id="123" name="Google Shape;12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1453" y="990246"/>
            <a:ext cx="8729094" cy="5211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SƠ ĐỒ QUAN HỆ THỰC THỂ</a:t>
            </a:r>
            <a:endParaRPr sz="3000"/>
          </a:p>
        </p:txBody>
      </p:sp>
      <p:pic>
        <p:nvPicPr>
          <p:cNvPr id="129" name="Google Shape;12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475" y="877525"/>
            <a:ext cx="5589051" cy="547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THIẾT KẾ CƠ SỞ DŨ LIỆU</a:t>
            </a:r>
            <a:endParaRPr sz="3000"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1569" y="967003"/>
            <a:ext cx="6828863" cy="5254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Màn hình rộng</PresentationFormat>
  <Paragraphs>50</Paragraphs>
  <Slides>12</Slides>
  <Notes>12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6" baseType="lpstr">
      <vt:lpstr>Arial</vt:lpstr>
      <vt:lpstr>Calibri</vt:lpstr>
      <vt:lpstr>Noto Sans Symbols</vt:lpstr>
      <vt:lpstr>Office Theme</vt:lpstr>
      <vt:lpstr>Bản trình bày PowerPoint</vt:lpstr>
      <vt:lpstr>NỘI DUNG TRÌNH BÀY</vt:lpstr>
      <vt:lpstr>TỔNG QUAN ĐỀ TÀI</vt:lpstr>
      <vt:lpstr>BIỂU ĐỒ LUỒNG DỮ LIỆU MỨC NGỮ CẢNH</vt:lpstr>
      <vt:lpstr>SƠ ĐỒ CHỨC NĂNG QUẢN TRỊ VIÊN</vt:lpstr>
      <vt:lpstr>SƠ ĐỒ CHỨC NĂNG NHÂN VIÊN</vt:lpstr>
      <vt:lpstr>SƠ ĐỒ CHỨC NĂNG NGƯỜI DÙNG</vt:lpstr>
      <vt:lpstr>SƠ ĐỒ QUAN HỆ THỰC THỂ</vt:lpstr>
      <vt:lpstr>THIẾT KẾ CƠ SỞ DŨ LIỆU</vt:lpstr>
      <vt:lpstr>PHÂN CÔNG CÔNG VIỆC</vt:lpstr>
      <vt:lpstr>THIẾT KẾ GIAO DIỆN CHÍNH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Admin</dc:creator>
  <cp:lastModifiedBy>Nguyễn Tuấn Minh</cp:lastModifiedBy>
  <cp:revision>1</cp:revision>
  <dcterms:modified xsi:type="dcterms:W3CDTF">2021-08-31T08:34:31Z</dcterms:modified>
</cp:coreProperties>
</file>