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8yepyI8oUJzKwiA1FFGW6oJ7c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42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331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ĐỒ ÁN SEM II</a:t>
            </a:r>
            <a:endParaRPr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COFFEE SHOP MANAGEMENT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 C1905M    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#1</a:t>
            </a:r>
            <a:endParaRPr dirty="0"/>
          </a:p>
          <a:p>
            <a:pPr>
              <a:lnSpc>
                <a:spcPct val="150000"/>
              </a:lnSpc>
              <a:buClr>
                <a:schemeClr val="lt1"/>
              </a:buClr>
              <a:buSzPts val="500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1. Nguyễn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Mạnh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Tuấn Anh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2. Nguyễn Tuấn Minh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Đặng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Minh Tuấn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PHÂN CÔNG CÔNG VIỆC</a:t>
            </a:r>
            <a:endParaRPr sz="3000"/>
          </a:p>
        </p:txBody>
      </p:sp>
      <p:pic>
        <p:nvPicPr>
          <p:cNvPr id="4" name="Google Shape;298;p10">
            <a:extLst>
              <a:ext uri="{FF2B5EF4-FFF2-40B4-BE49-F238E27FC236}">
                <a16:creationId xmlns:a16="http://schemas.microsoft.com/office/drawing/2014/main" id="{701D9D8E-7368-4986-8602-8FE4589780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580" y="1483919"/>
            <a:ext cx="657318" cy="6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01;p10">
            <a:extLst>
              <a:ext uri="{FF2B5EF4-FFF2-40B4-BE49-F238E27FC236}">
                <a16:creationId xmlns:a16="http://schemas.microsoft.com/office/drawing/2014/main" id="{B9E2C1A3-18F5-4C2E-9568-A6228C7547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579" y="3769741"/>
            <a:ext cx="657317" cy="6349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D2F735-C41A-4C5D-9D86-206EDED8228F}"/>
              </a:ext>
            </a:extLst>
          </p:cNvPr>
          <p:cNvSpPr txBox="1"/>
          <p:nvPr/>
        </p:nvSpPr>
        <p:spPr>
          <a:xfrm>
            <a:off x="1403599" y="1380243"/>
            <a:ext cx="1051559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>
                <a:solidFill>
                  <a:srgbClr val="FF0000"/>
                </a:solidFill>
              </a:rPr>
              <a:t>Nguyễn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Tuấn</a:t>
            </a:r>
            <a:r>
              <a:rPr lang="en-US" sz="2700" dirty="0">
                <a:solidFill>
                  <a:srgbClr val="FF0000"/>
                </a:solidFill>
              </a:rPr>
              <a:t> Minh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CSDL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/>
              <a:t> CRUD: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,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,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, …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69053-B6ED-41FC-867E-0784465ACBC1}"/>
              </a:ext>
            </a:extLst>
          </p:cNvPr>
          <p:cNvSpPr txBox="1"/>
          <p:nvPr/>
        </p:nvSpPr>
        <p:spPr>
          <a:xfrm>
            <a:off x="1403598" y="3478662"/>
            <a:ext cx="1051559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Nguyễn </a:t>
            </a:r>
            <a:r>
              <a:rPr lang="en-US" sz="2700" dirty="0" err="1">
                <a:solidFill>
                  <a:srgbClr val="FF0000"/>
                </a:solidFill>
              </a:rPr>
              <a:t>Mạnh</a:t>
            </a:r>
            <a:r>
              <a:rPr lang="en-US" sz="2700" dirty="0">
                <a:solidFill>
                  <a:srgbClr val="FF0000"/>
                </a:solidFill>
              </a:rPr>
              <a:t> Tuấn Anh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CSDL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/>
              <a:t> CRUD: </a:t>
            </a:r>
            <a:r>
              <a:rPr lang="en-US" sz="2000" dirty="0" err="1"/>
              <a:t>Khu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,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r>
              <a:rPr lang="en-US" sz="2000" dirty="0"/>
              <a:t>, </a:t>
            </a:r>
            <a:r>
              <a:rPr lang="en-US" sz="2000" dirty="0" err="1"/>
              <a:t>hoá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, …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,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…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THIẾT KẾ GIAO DIỆN CHÍNH</a:t>
            </a:r>
            <a:endParaRPr sz="3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F110F-F9F6-43AC-953F-0B069BDB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86" y="1020762"/>
            <a:ext cx="4773413" cy="3188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60C79-7F3A-4557-A917-4E4EC9F2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78" y="2615211"/>
            <a:ext cx="5693136" cy="335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383186-00AF-45B0-B16E-329B344C1965}"/>
              </a:ext>
            </a:extLst>
          </p:cNvPr>
          <p:cNvSpPr txBox="1"/>
          <p:nvPr/>
        </p:nvSpPr>
        <p:spPr>
          <a:xfrm>
            <a:off x="522486" y="4891596"/>
            <a:ext cx="4773413" cy="3405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C0EB5-4832-4FFD-B678-485F6E552F48}"/>
              </a:ext>
            </a:extLst>
          </p:cNvPr>
          <p:cNvSpPr txBox="1"/>
          <p:nvPr/>
        </p:nvSpPr>
        <p:spPr>
          <a:xfrm>
            <a:off x="6096001" y="1670034"/>
            <a:ext cx="5573514" cy="3405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NỘI DUNG TRÌNH BÀY</a:t>
            </a:r>
            <a:endParaRPr sz="300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endParaRPr sz="2400"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sz="2400"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sz="2400"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endParaRPr sz="2400"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endParaRPr sz="2400"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Demo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6A260-0443-4FFC-B34C-389C4D7A69B3}"/>
              </a:ext>
            </a:extLst>
          </p:cNvPr>
          <p:cNvSpPr txBox="1"/>
          <p:nvPr/>
        </p:nvSpPr>
        <p:spPr>
          <a:xfrm>
            <a:off x="656948" y="1226576"/>
            <a:ext cx="11008311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/>
              <a:t>Tên</a:t>
            </a:r>
            <a:r>
              <a:rPr lang="en-US" sz="1800" b="1" i="1" dirty="0"/>
              <a:t> </a:t>
            </a:r>
            <a:r>
              <a:rPr lang="en-US" sz="1800" b="1" i="1" dirty="0" err="1"/>
              <a:t>đề</a:t>
            </a:r>
            <a:r>
              <a:rPr lang="en-US" sz="1800" b="1" i="1" dirty="0"/>
              <a:t> </a:t>
            </a:r>
            <a:r>
              <a:rPr lang="en-US" sz="1800" b="1" i="1" dirty="0" err="1"/>
              <a:t>tài</a:t>
            </a:r>
            <a:r>
              <a:rPr lang="en-US" sz="1800" b="1" i="1" dirty="0"/>
              <a:t>: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quán</a:t>
            </a:r>
            <a:r>
              <a:rPr lang="en-US" sz="1800" dirty="0"/>
              <a:t> </a:t>
            </a:r>
            <a:r>
              <a:rPr lang="en-US" sz="1800" dirty="0" err="1"/>
              <a:t>cà</a:t>
            </a:r>
            <a:r>
              <a:rPr lang="en-US" sz="1800" dirty="0"/>
              <a:t> </a:t>
            </a:r>
            <a:r>
              <a:rPr lang="en-US" sz="1800" dirty="0" err="1"/>
              <a:t>phê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E25CD-D018-42DD-99C0-DF5D4076E189}"/>
              </a:ext>
            </a:extLst>
          </p:cNvPr>
          <p:cNvSpPr txBox="1"/>
          <p:nvPr/>
        </p:nvSpPr>
        <p:spPr>
          <a:xfrm>
            <a:off x="656948" y="1841013"/>
            <a:ext cx="11008311" cy="25028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/>
              <a:t>Thực</a:t>
            </a:r>
            <a:r>
              <a:rPr lang="en-US" sz="1800" b="1" i="1" dirty="0"/>
              <a:t> </a:t>
            </a:r>
            <a:r>
              <a:rPr lang="en-US" sz="1800" b="1" i="1" dirty="0" err="1"/>
              <a:t>trạng</a:t>
            </a:r>
            <a:r>
              <a:rPr lang="en-US" sz="1800" b="1" i="1" dirty="0"/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mạnh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mọi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xuyên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thưởng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món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khiến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gặp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vô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rắc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rối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nan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. 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6A260-0443-4FFC-B34C-389C4D7A69B3}"/>
              </a:ext>
            </a:extLst>
          </p:cNvPr>
          <p:cNvSpPr txBox="1"/>
          <p:nvPr/>
        </p:nvSpPr>
        <p:spPr>
          <a:xfrm>
            <a:off x="656948" y="1226576"/>
            <a:ext cx="11008311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: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Java Swing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E25CD-D018-42DD-99C0-DF5D4076E189}"/>
              </a:ext>
            </a:extLst>
          </p:cNvPr>
          <p:cNvSpPr txBox="1"/>
          <p:nvPr/>
        </p:nvSpPr>
        <p:spPr>
          <a:xfrm>
            <a:off x="656948" y="1841013"/>
            <a:ext cx="11008311" cy="408623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nghệ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: JDK 1.8, Java, Java Swing,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7DC86-560F-402D-AACA-85720DB5199D}"/>
              </a:ext>
            </a:extLst>
          </p:cNvPr>
          <p:cNvSpPr txBox="1"/>
          <p:nvPr/>
        </p:nvSpPr>
        <p:spPr>
          <a:xfrm>
            <a:off x="656948" y="2455450"/>
            <a:ext cx="11008311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Môi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hầu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hết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tảng</a:t>
            </a:r>
            <a:endParaRPr lang="en-US" sz="18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BIỂU ĐỒ LUỒNG DỮ LIỆU MỨC NGỮ CẢNH</a:t>
            </a:r>
            <a:endParaRPr sz="3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18360-F731-4715-A272-70A3FF97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1" y="2716567"/>
            <a:ext cx="11745157" cy="1393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SƠ ĐỒ CHỨC NĂNG QUẢN TRỊ VIÊN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B74F1-A54E-4F17-A0C4-E7DD13DB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2321" y="796674"/>
            <a:ext cx="9607358" cy="5599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SƠ ĐỒ CHỨC NĂNG NHÂN VIÊN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B74F1-A54E-4F17-A0C4-E7DD13DB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1453" y="864145"/>
            <a:ext cx="8729093" cy="54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SƠ ĐỒ QUAN HỆ THỰC THỂ</a:t>
            </a:r>
            <a:endParaRPr sz="3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E0304-6877-48D2-9CA9-0250CBC52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606" y="935334"/>
            <a:ext cx="6714788" cy="49873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THIẾT KẾ CƠ SỞ DŨ LIỆU</a:t>
            </a:r>
            <a:endParaRPr sz="3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CA22B-B549-4EF2-BA30-2320140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16" y="967003"/>
            <a:ext cx="8753767" cy="49239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371</Words>
  <Application>Microsoft Office PowerPoint</Application>
  <PresentationFormat>Widescreen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Wingdings</vt:lpstr>
      <vt:lpstr>Office Theme</vt:lpstr>
      <vt:lpstr>PowerPoint Presentation</vt:lpstr>
      <vt:lpstr>NỘI DUNG TRÌNH BÀY</vt:lpstr>
      <vt:lpstr>TỔNG QUAN ĐỀ TÀI</vt:lpstr>
      <vt:lpstr>TỔNG QUAN ĐỀ TÀI</vt:lpstr>
      <vt:lpstr>BIỂU ĐỒ LUỒNG DỮ LIỆU MỨC NGỮ CẢNH</vt:lpstr>
      <vt:lpstr>SƠ ĐỒ CHỨC NĂNG QUẢN TRỊ VIÊN</vt:lpstr>
      <vt:lpstr>SƠ ĐỒ CHỨC NĂNG NHÂN VIÊN</vt:lpstr>
      <vt:lpstr>SƠ ĐỒ QUAN HỆ THỰC THỂ</vt:lpstr>
      <vt:lpstr>THIẾT KẾ CƠ SỞ DŨ LIỆU</vt:lpstr>
      <vt:lpstr>PHÂN CÔNG CÔNG VIỆC</vt:lpstr>
      <vt:lpstr>THIẾT KẾ GIAO DIỆN CHÍNH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Tuan Anh Nguyen Manh</cp:lastModifiedBy>
  <cp:revision>24</cp:revision>
  <dcterms:modified xsi:type="dcterms:W3CDTF">2021-01-08T15:03:54Z</dcterms:modified>
</cp:coreProperties>
</file>