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9" r:id="rId3"/>
    <p:sldId id="300" r:id="rId4"/>
    <p:sldId id="302" r:id="rId5"/>
    <p:sldId id="301" r:id="rId6"/>
    <p:sldId id="304" r:id="rId7"/>
    <p:sldId id="306" r:id="rId8"/>
    <p:sldId id="308" r:id="rId9"/>
    <p:sldId id="309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HDSE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sym typeface="Arial"/>
              </a:rPr>
              <a:t>WEBSITE QUẢN LÍ CỬA HÀNG MULTIKART</a:t>
            </a: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3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</a:t>
            </a:r>
            <a:r>
              <a:rPr lang="en-US" sz="2000" b="1" dirty="0" err="1">
                <a:solidFill>
                  <a:schemeClr val="lt1"/>
                </a:solidFill>
              </a:rPr>
              <a:t>Ngô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Văn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Thuyết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Nguyễn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Mạnh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Anh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</a:t>
            </a:r>
            <a:r>
              <a:rPr lang="en-US" sz="2000" b="1" dirty="0" err="1">
                <a:solidFill>
                  <a:schemeClr val="lt1"/>
                </a:solidFill>
              </a:rPr>
              <a:t>Nguyễn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Minh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</a:t>
            </a:r>
            <a:r>
              <a:rPr lang="en-US" sz="2000" b="1" dirty="0" err="1">
                <a:solidFill>
                  <a:schemeClr val="lt1"/>
                </a:solidFill>
              </a:rPr>
              <a:t>Vũ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Minh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module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–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hiều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rời</a:t>
            </a:r>
            <a:r>
              <a:rPr lang="en-US" sz="2000" dirty="0"/>
              <a:t> </a:t>
            </a:r>
            <a:r>
              <a:rPr lang="en-US" sz="2000" dirty="0" err="1"/>
              <a:t>FontEnd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BackEnd</a:t>
            </a:r>
            <a:r>
              <a:rPr lang="en-US" sz="2000" dirty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FontEnd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BackEnd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FontEnd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/>
              <a:t>Chụp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BackEnd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267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THIẾT KẾ CƠ SỞ DŨ LIỆU</vt:lpstr>
      <vt:lpstr>PHÂN CÔNG CÔNG VIỆC</vt:lpstr>
      <vt:lpstr>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Minh</cp:lastModifiedBy>
  <cp:revision>154</cp:revision>
  <dcterms:modified xsi:type="dcterms:W3CDTF">2022-06-01T01:29:26Z</dcterms:modified>
</cp:coreProperties>
</file>