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630" y="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D2634-22E9-4226-B6B6-5C20CB2DB834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2CC9-3749-4422-912E-66D8C8FFE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15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D2634-22E9-4226-B6B6-5C20CB2DB834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2CC9-3749-4422-912E-66D8C8FFE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57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D2634-22E9-4226-B6B6-5C20CB2DB834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2CC9-3749-4422-912E-66D8C8FFE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17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D2634-22E9-4226-B6B6-5C20CB2DB834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2CC9-3749-4422-912E-66D8C8FFE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17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D2634-22E9-4226-B6B6-5C20CB2DB834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2CC9-3749-4422-912E-66D8C8FFE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023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D2634-22E9-4226-B6B6-5C20CB2DB834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2CC9-3749-4422-912E-66D8C8FFE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020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D2634-22E9-4226-B6B6-5C20CB2DB834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2CC9-3749-4422-912E-66D8C8FFE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37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D2634-22E9-4226-B6B6-5C20CB2DB834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2CC9-3749-4422-912E-66D8C8FFE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23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D2634-22E9-4226-B6B6-5C20CB2DB834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2CC9-3749-4422-912E-66D8C8FFE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245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D2634-22E9-4226-B6B6-5C20CB2DB834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2CC9-3749-4422-912E-66D8C8FFE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05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D2634-22E9-4226-B6B6-5C20CB2DB834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2CC9-3749-4422-912E-66D8C8FFE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84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D2634-22E9-4226-B6B6-5C20CB2DB834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12CC9-3749-4422-912E-66D8C8FFE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60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3276600" y="152400"/>
            <a:ext cx="2133600" cy="53340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Project Director</a:t>
            </a:r>
          </a:p>
          <a:p>
            <a:pPr algn="ctr"/>
            <a:r>
              <a:rPr lang="en-US" b="1" dirty="0" smtClean="0">
                <a:solidFill>
                  <a:srgbClr val="0000CC"/>
                </a:solidFill>
              </a:rPr>
              <a:t>NAM PHAM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5" name="Flowchart: Process 4"/>
          <p:cNvSpPr/>
          <p:nvPr/>
        </p:nvSpPr>
        <p:spPr>
          <a:xfrm>
            <a:off x="381000" y="380999"/>
            <a:ext cx="2438400" cy="1940471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u="sng" dirty="0" smtClean="0"/>
              <a:t>Project Board Advisers</a:t>
            </a:r>
          </a:p>
          <a:p>
            <a:pPr algn="ctr"/>
            <a:endParaRPr lang="en-US" dirty="0" smtClean="0"/>
          </a:p>
          <a:p>
            <a:pPr marL="342900" indent="-342900">
              <a:buAutoNum type="arabicPeriod"/>
            </a:pPr>
            <a:r>
              <a:rPr lang="en-US" b="1" dirty="0" smtClean="0">
                <a:solidFill>
                  <a:srgbClr val="0000CC"/>
                </a:solidFill>
              </a:rPr>
              <a:t>Luan </a:t>
            </a:r>
            <a:r>
              <a:rPr lang="en-US" b="1" dirty="0" smtClean="0">
                <a:solidFill>
                  <a:srgbClr val="0000CC"/>
                </a:solidFill>
              </a:rPr>
              <a:t>Vo</a:t>
            </a:r>
          </a:p>
          <a:p>
            <a:pPr marL="342900" indent="-342900">
              <a:buAutoNum type="arabicPeriod"/>
            </a:pPr>
            <a:r>
              <a:rPr lang="en-US" b="1" dirty="0" err="1" smtClean="0">
                <a:solidFill>
                  <a:srgbClr val="0000CC"/>
                </a:solidFill>
              </a:rPr>
              <a:t>Khải</a:t>
            </a:r>
            <a:endParaRPr lang="en-US" b="1" dirty="0" smtClean="0">
              <a:solidFill>
                <a:srgbClr val="0000CC"/>
              </a:solidFill>
            </a:endParaRPr>
          </a:p>
          <a:p>
            <a:pPr marL="342900" indent="-342900">
              <a:buAutoNum type="arabicPeriod"/>
            </a:pPr>
            <a:r>
              <a:rPr lang="en-US" b="1" dirty="0" smtClean="0">
                <a:solidFill>
                  <a:srgbClr val="0000CC"/>
                </a:solidFill>
              </a:rPr>
              <a:t>Liem Pham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6" name="Flowchart: Process 5"/>
          <p:cNvSpPr/>
          <p:nvPr/>
        </p:nvSpPr>
        <p:spPr>
          <a:xfrm>
            <a:off x="3276600" y="1788072"/>
            <a:ext cx="2133600" cy="5334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Project Manager</a:t>
            </a:r>
          </a:p>
          <a:p>
            <a:pPr algn="ctr"/>
            <a:r>
              <a:rPr lang="en-US" b="1" dirty="0" smtClean="0">
                <a:solidFill>
                  <a:srgbClr val="0000CC"/>
                </a:solidFill>
              </a:rPr>
              <a:t>Vũ (Big)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381000" y="2819400"/>
            <a:ext cx="2963918" cy="53340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u="sng" dirty="0" smtClean="0"/>
              <a:t>Analyst/Architect</a:t>
            </a:r>
            <a:endParaRPr lang="en-US" dirty="0" smtClean="0"/>
          </a:p>
          <a:p>
            <a:pPr algn="r"/>
            <a:r>
              <a:rPr lang="en-US" b="1" dirty="0" smtClean="0">
                <a:solidFill>
                  <a:srgbClr val="0000CC"/>
                </a:solidFill>
              </a:rPr>
              <a:t>Vũ Big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381000" y="3733800"/>
            <a:ext cx="2963918" cy="53340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u="sng" dirty="0" smtClean="0"/>
              <a:t>Teste</a:t>
            </a:r>
            <a:r>
              <a:rPr lang="en-US" dirty="0" smtClean="0"/>
              <a:t>r</a:t>
            </a:r>
          </a:p>
          <a:p>
            <a:pPr algn="r"/>
            <a:r>
              <a:rPr lang="en-US" b="1" dirty="0" smtClean="0">
                <a:solidFill>
                  <a:srgbClr val="FF0000"/>
                </a:solidFill>
              </a:rPr>
              <a:t>Vũ </a:t>
            </a:r>
            <a:r>
              <a:rPr lang="en-US" b="1" dirty="0" err="1" smtClean="0">
                <a:solidFill>
                  <a:srgbClr val="FF0000"/>
                </a:solidFill>
              </a:rPr>
              <a:t>Bé</a:t>
            </a:r>
            <a:r>
              <a:rPr lang="en-US" b="1" dirty="0" smtClean="0">
                <a:solidFill>
                  <a:srgbClr val="FF0000"/>
                </a:solidFill>
              </a:rPr>
              <a:t>/ T. Anh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5386552" y="2819400"/>
            <a:ext cx="3681248" cy="53340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 smtClean="0"/>
              <a:t>DB, DWH</a:t>
            </a:r>
          </a:p>
          <a:p>
            <a:r>
              <a:rPr lang="en-US" b="1" dirty="0" smtClean="0">
                <a:solidFill>
                  <a:srgbClr val="0000CC"/>
                </a:solidFill>
              </a:rPr>
              <a:t>Vũ (Big)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5386552" y="3733800"/>
            <a:ext cx="3681248" cy="53340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 err="1" smtClean="0"/>
              <a:t>BackEnd</a:t>
            </a:r>
            <a:endParaRPr lang="en-US" u="sng" dirty="0" smtClean="0"/>
          </a:p>
          <a:p>
            <a:r>
              <a:rPr lang="en-US" b="1" dirty="0" err="1" smtClean="0">
                <a:solidFill>
                  <a:srgbClr val="0000CC"/>
                </a:solidFill>
              </a:rPr>
              <a:t>Thắng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5389178" y="4724400"/>
            <a:ext cx="3678621" cy="53340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 smtClean="0"/>
              <a:t>Front End</a:t>
            </a:r>
            <a:endParaRPr lang="en-US" u="sng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Vũ (</a:t>
            </a:r>
            <a:r>
              <a:rPr lang="en-US" b="1" dirty="0" err="1" smtClean="0">
                <a:solidFill>
                  <a:srgbClr val="FF0000"/>
                </a:solidFill>
              </a:rPr>
              <a:t>Bé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5386551" y="5715000"/>
            <a:ext cx="3681247" cy="53340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 smtClean="0"/>
              <a:t>Deployment</a:t>
            </a:r>
            <a:endParaRPr lang="en-US" u="sng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Vũ Big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Flowchart: Process 12"/>
          <p:cNvSpPr/>
          <p:nvPr/>
        </p:nvSpPr>
        <p:spPr>
          <a:xfrm>
            <a:off x="381000" y="4648200"/>
            <a:ext cx="3051942" cy="68580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u="sng" dirty="0" smtClean="0"/>
              <a:t>System / OS Hardening</a:t>
            </a:r>
          </a:p>
          <a:p>
            <a:pPr algn="r"/>
            <a:r>
              <a:rPr lang="en-US" b="1" dirty="0" smtClean="0">
                <a:solidFill>
                  <a:srgbClr val="0000CC"/>
                </a:solidFill>
              </a:rPr>
              <a:t>LUAN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0" name="Straight Connector 19"/>
          <p:cNvCxnSpPr>
            <a:stCxn id="4" idx="2"/>
            <a:endCxn id="6" idx="0"/>
          </p:cNvCxnSpPr>
          <p:nvPr/>
        </p:nvCxnSpPr>
        <p:spPr>
          <a:xfrm>
            <a:off x="4343400" y="685800"/>
            <a:ext cx="0" cy="1102272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5" idx="3"/>
            <a:endCxn id="4" idx="2"/>
          </p:cNvCxnSpPr>
          <p:nvPr/>
        </p:nvCxnSpPr>
        <p:spPr>
          <a:xfrm flipV="1">
            <a:off x="2819400" y="685800"/>
            <a:ext cx="1524000" cy="665435"/>
          </a:xfrm>
          <a:prstGeom prst="bentConnector2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6" idx="2"/>
            <a:endCxn id="7" idx="3"/>
          </p:cNvCxnSpPr>
          <p:nvPr/>
        </p:nvCxnSpPr>
        <p:spPr>
          <a:xfrm rot="5400000">
            <a:off x="3461845" y="2204545"/>
            <a:ext cx="764628" cy="998482"/>
          </a:xfrm>
          <a:prstGeom prst="bentConnector2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6" idx="2"/>
            <a:endCxn id="8" idx="3"/>
          </p:cNvCxnSpPr>
          <p:nvPr/>
        </p:nvCxnSpPr>
        <p:spPr>
          <a:xfrm rot="5400000">
            <a:off x="3004645" y="2661745"/>
            <a:ext cx="1679028" cy="998482"/>
          </a:xfrm>
          <a:prstGeom prst="bentConnector2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6" idx="2"/>
            <a:endCxn id="13" idx="3"/>
          </p:cNvCxnSpPr>
          <p:nvPr/>
        </p:nvCxnSpPr>
        <p:spPr>
          <a:xfrm rot="5400000">
            <a:off x="2553357" y="3201057"/>
            <a:ext cx="2669628" cy="910458"/>
          </a:xfrm>
          <a:prstGeom prst="bentConnector2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6" idx="2"/>
            <a:endCxn id="9" idx="1"/>
          </p:cNvCxnSpPr>
          <p:nvPr/>
        </p:nvCxnSpPr>
        <p:spPr>
          <a:xfrm rot="16200000" flipH="1">
            <a:off x="4482662" y="2182210"/>
            <a:ext cx="764628" cy="1043152"/>
          </a:xfrm>
          <a:prstGeom prst="bentConnector2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6" idx="2"/>
            <a:endCxn id="10" idx="1"/>
          </p:cNvCxnSpPr>
          <p:nvPr/>
        </p:nvCxnSpPr>
        <p:spPr>
          <a:xfrm rot="16200000" flipH="1">
            <a:off x="4025462" y="2639410"/>
            <a:ext cx="1679028" cy="1043152"/>
          </a:xfrm>
          <a:prstGeom prst="bentConnector2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6" idx="2"/>
            <a:endCxn id="11" idx="1"/>
          </p:cNvCxnSpPr>
          <p:nvPr/>
        </p:nvCxnSpPr>
        <p:spPr>
          <a:xfrm rot="16200000" flipH="1">
            <a:off x="3531475" y="3133397"/>
            <a:ext cx="2669628" cy="1045778"/>
          </a:xfrm>
          <a:prstGeom prst="bentConnector2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6" idx="2"/>
            <a:endCxn id="12" idx="1"/>
          </p:cNvCxnSpPr>
          <p:nvPr/>
        </p:nvCxnSpPr>
        <p:spPr>
          <a:xfrm rot="16200000" flipH="1">
            <a:off x="3034861" y="3630010"/>
            <a:ext cx="3660228" cy="1043151"/>
          </a:xfrm>
          <a:prstGeom prst="bentConnector2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Process 46"/>
          <p:cNvSpPr/>
          <p:nvPr/>
        </p:nvSpPr>
        <p:spPr>
          <a:xfrm>
            <a:off x="381000" y="5715000"/>
            <a:ext cx="3000704" cy="53340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u="sng" dirty="0" smtClean="0"/>
              <a:t>Documentation</a:t>
            </a:r>
            <a:endParaRPr lang="en-US" dirty="0" smtClean="0"/>
          </a:p>
          <a:p>
            <a:pPr algn="r"/>
            <a:r>
              <a:rPr lang="en-US" b="1" dirty="0" smtClean="0">
                <a:solidFill>
                  <a:srgbClr val="FF0000"/>
                </a:solidFill>
              </a:rPr>
              <a:t>Thang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48" name="Elbow Connector 47"/>
          <p:cNvCxnSpPr>
            <a:stCxn id="6" idx="2"/>
            <a:endCxn id="47" idx="3"/>
          </p:cNvCxnSpPr>
          <p:nvPr/>
        </p:nvCxnSpPr>
        <p:spPr>
          <a:xfrm rot="5400000">
            <a:off x="2032438" y="3670738"/>
            <a:ext cx="3660228" cy="961696"/>
          </a:xfrm>
          <a:prstGeom prst="bentConnector2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23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524000"/>
            <a:ext cx="838200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Project Director: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Project Adviser Board: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xét</a:t>
            </a:r>
            <a:r>
              <a:rPr lang="en-US" dirty="0" smtClean="0"/>
              <a:t>,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biện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Design Team, leaded by Project Manager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Project Manager: 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,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,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Analyst /Architect: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,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module &amp;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Team Leader: 	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trách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Developer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,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Tester, OSS, …: 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Documentation;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biên</a:t>
            </a:r>
            <a:r>
              <a:rPr lang="en-US" dirty="0" smtClean="0"/>
              <a:t> </a:t>
            </a:r>
            <a:r>
              <a:rPr lang="en-US" dirty="0" err="1" smtClean="0"/>
              <a:t>tận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: User Guide, Design Book, etc…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35165"/>
            <a:ext cx="23441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Scope of Work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5533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132</Words>
  <Application>Microsoft Office PowerPoint</Application>
  <PresentationFormat>On-screen Show (4:3)</PresentationFormat>
  <Paragraphs>33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 Pham Thanh</dc:creator>
  <cp:lastModifiedBy>Nam Pham Thanh</cp:lastModifiedBy>
  <cp:revision>16</cp:revision>
  <dcterms:created xsi:type="dcterms:W3CDTF">2015-07-08T13:59:36Z</dcterms:created>
  <dcterms:modified xsi:type="dcterms:W3CDTF">2017-01-05T09:12:45Z</dcterms:modified>
</cp:coreProperties>
</file>