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2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2B63-180A-9C40-92CA-0CB69CEFDBFD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B3944-D03A-A141-9CBE-C7BC405AB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0356" y="430879"/>
            <a:ext cx="3182383" cy="2672379"/>
            <a:chOff x="4766440" y="780233"/>
            <a:chExt cx="3182383" cy="26723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081" t="24790" r="3798" b="7674"/>
            <a:stretch/>
          </p:blipFill>
          <p:spPr>
            <a:xfrm>
              <a:off x="4766440" y="1883031"/>
              <a:ext cx="3182383" cy="1569581"/>
            </a:xfrm>
            <a:prstGeom prst="rect">
              <a:avLst/>
            </a:prstGeom>
          </p:spPr>
        </p:pic>
        <p:sp>
          <p:nvSpPr>
            <p:cNvPr id="10" name="Oval Callout 9"/>
            <p:cNvSpPr/>
            <p:nvPr/>
          </p:nvSpPr>
          <p:spPr>
            <a:xfrm>
              <a:off x="5247068" y="780233"/>
              <a:ext cx="1840931" cy="956018"/>
            </a:xfrm>
            <a:prstGeom prst="wedgeEllipseCallout">
              <a:avLst>
                <a:gd name="adj1" fmla="val -21178"/>
                <a:gd name="adj2" fmla="val 11772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Roger! Ready to pick up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49" y="2689693"/>
            <a:ext cx="3492500" cy="2324100"/>
          </a:xfrm>
          <a:prstGeom prst="rect">
            <a:avLst/>
          </a:prstGeom>
        </p:spPr>
      </p:pic>
      <p:pic>
        <p:nvPicPr>
          <p:cNvPr id="4" name="Picture 3" descr="Screen shot 2012-03-16 at 2.18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4" y="2054724"/>
            <a:ext cx="3590539" cy="3553427"/>
          </a:xfrm>
          <a:prstGeom prst="roundRect">
            <a:avLst>
              <a:gd name="adj" fmla="val 19928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Oval Callout 7"/>
          <p:cNvSpPr/>
          <p:nvPr/>
        </p:nvSpPr>
        <p:spPr>
          <a:xfrm>
            <a:off x="1384267" y="2197414"/>
            <a:ext cx="1840931" cy="956018"/>
          </a:xfrm>
          <a:prstGeom prst="wedgeEllipseCallout">
            <a:avLst>
              <a:gd name="adj1" fmla="val -19628"/>
              <a:gd name="adj2" fmla="val 819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I’m here. Help me!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4267" y="3017877"/>
            <a:ext cx="1056037" cy="1077304"/>
            <a:chOff x="462361" y="3017877"/>
            <a:chExt cx="1056037" cy="1077304"/>
          </a:xfrm>
        </p:grpSpPr>
        <p:sp>
          <p:nvSpPr>
            <p:cNvPr id="7" name="Oval 6"/>
            <p:cNvSpPr/>
            <p:nvPr/>
          </p:nvSpPr>
          <p:spPr>
            <a:xfrm>
              <a:off x="462361" y="3017877"/>
              <a:ext cx="1056037" cy="107730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17000"/>
              </a:schemeClr>
            </a:solidFill>
            <a:ln w="127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84788" y="3438810"/>
              <a:ext cx="214062" cy="21403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21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16 at 2.5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41" y="1725879"/>
            <a:ext cx="4538107" cy="377481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596235" y="556488"/>
            <a:ext cx="2211971" cy="1483968"/>
          </a:xfrm>
          <a:prstGeom prst="wedgeRoundRectCallout">
            <a:avLst>
              <a:gd name="adj1" fmla="val -45994"/>
              <a:gd name="adj2" fmla="val 1048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There are 18 messages arrived between 10 minutes to 15 minutes ago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31959" y="4457058"/>
            <a:ext cx="2211971" cy="1483968"/>
          </a:xfrm>
          <a:prstGeom prst="wedgeRoundRectCallout">
            <a:avLst>
              <a:gd name="adj1" fmla="val -106639"/>
              <a:gd name="adj2" fmla="val -2692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There are no message arrived between 30 minutes to 35 minutes ago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1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24" y="1724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5896" y="2014697"/>
            <a:ext cx="3284615" cy="423378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2461" y="2165814"/>
            <a:ext cx="173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82461" y="2934451"/>
            <a:ext cx="2189743" cy="2867858"/>
            <a:chOff x="1343042" y="2803058"/>
            <a:chExt cx="2189743" cy="2867858"/>
          </a:xfrm>
        </p:grpSpPr>
        <p:sp>
          <p:nvSpPr>
            <p:cNvPr id="6" name="Can 5"/>
            <p:cNvSpPr/>
            <p:nvPr/>
          </p:nvSpPr>
          <p:spPr>
            <a:xfrm>
              <a:off x="1343042" y="2803058"/>
              <a:ext cx="2189743" cy="1138741"/>
            </a:xfrm>
            <a:prstGeom prst="can">
              <a:avLst>
                <a:gd name="adj" fmla="val 2920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1343042" y="3670820"/>
              <a:ext cx="2189743" cy="1138741"/>
            </a:xfrm>
            <a:prstGeom prst="can">
              <a:avLst>
                <a:gd name="adj" fmla="val 2920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1343042" y="4532175"/>
              <a:ext cx="2189743" cy="1138741"/>
            </a:xfrm>
            <a:prstGeom prst="can">
              <a:avLst>
                <a:gd name="adj" fmla="val 2920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82461" y="3275358"/>
            <a:ext cx="131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28373" y="2091925"/>
            <a:ext cx="3677488" cy="3352704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18151" y="2230231"/>
            <a:ext cx="15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18152" y="2894764"/>
            <a:ext cx="3306272" cy="646331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GetData</a:t>
            </a:r>
            <a:r>
              <a:rPr lang="en-US" dirty="0" smtClean="0"/>
              <a:t>() – trigger each 10s (request .</a:t>
            </a:r>
            <a:r>
              <a:rPr lang="en-US" dirty="0" err="1" smtClean="0"/>
              <a:t>php</a:t>
            </a:r>
            <a:r>
              <a:rPr lang="en-US" dirty="0" smtClean="0"/>
              <a:t> file)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8150" y="3921330"/>
            <a:ext cx="3306274" cy="36933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Refresh Map()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18153" y="4955048"/>
            <a:ext cx="3306272" cy="36933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Refresh Recommend Queue()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18152" y="4438861"/>
            <a:ext cx="3306271" cy="36933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Refresh Graph()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503514" y="2230232"/>
            <a:ext cx="729916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13809" y="2209612"/>
            <a:ext cx="700718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PHP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3372204" y="3217930"/>
            <a:ext cx="21459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82391" y="4088567"/>
            <a:ext cx="0" cy="1051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5182391" y="4105996"/>
            <a:ext cx="3357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2206" y="4633767"/>
            <a:ext cx="2145947" cy="1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82393" y="5139714"/>
            <a:ext cx="335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5763046" y="5547678"/>
            <a:ext cx="2575849" cy="791775"/>
          </a:xfrm>
          <a:prstGeom prst="wedgeRoundRectCallout">
            <a:avLst>
              <a:gd name="adj1" fmla="val -24991"/>
              <a:gd name="adj2" fmla="val -74694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Sort victims order on Recommend Queue</a:t>
            </a:r>
          </a:p>
        </p:txBody>
      </p:sp>
    </p:spTree>
    <p:extLst>
      <p:ext uri="{BB962C8B-B14F-4D97-AF65-F5344CB8AC3E}">
        <p14:creationId xmlns:p14="http://schemas.microsoft.com/office/powerpoint/2010/main" val="5286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2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Area Estimating</a:t>
            </a:r>
            <a:endParaRPr lang="en-US" dirty="0"/>
          </a:p>
        </p:txBody>
      </p:sp>
      <p:pic>
        <p:nvPicPr>
          <p:cNvPr id="6" name="Picture 5" descr="Screen shot 2012-03-07 at 3.0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24" y="1812646"/>
            <a:ext cx="4140200" cy="414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69298" y="2073094"/>
            <a:ext cx="3664169" cy="3489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1591211" y="1131783"/>
            <a:ext cx="1284649" cy="571709"/>
          </a:xfrm>
          <a:prstGeom prst="wedgeRectCallout">
            <a:avLst>
              <a:gd name="adj1" fmla="val 23782"/>
              <a:gd name="adj2" fmla="val 1179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</a:t>
            </a:r>
            <a:r>
              <a:rPr lang="en-US" dirty="0" err="1" smtClean="0"/>
              <a:t>Lat</a:t>
            </a:r>
            <a:r>
              <a:rPr lang="en-US" dirty="0" smtClean="0"/>
              <a:t>, max Long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475924" y="4990607"/>
            <a:ext cx="1284649" cy="571709"/>
          </a:xfrm>
          <a:prstGeom prst="wedgeRectCallout">
            <a:avLst>
              <a:gd name="adj1" fmla="val -67127"/>
              <a:gd name="adj2" fmla="val 540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</a:t>
            </a:r>
            <a:r>
              <a:rPr lang="en-US" dirty="0" err="1" smtClean="0"/>
              <a:t>Lat</a:t>
            </a:r>
            <a:r>
              <a:rPr lang="en-US" dirty="0" smtClean="0"/>
              <a:t>, min Long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715948" y="3245104"/>
            <a:ext cx="1284649" cy="571709"/>
          </a:xfrm>
          <a:prstGeom prst="wedgeRectCallout">
            <a:avLst>
              <a:gd name="adj1" fmla="val -72809"/>
              <a:gd name="adj2" fmla="val 69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center </a:t>
            </a:r>
            <a:r>
              <a:rPr lang="en-US" dirty="0" err="1" smtClean="0"/>
              <a:t>Lat</a:t>
            </a:r>
            <a:r>
              <a:rPr lang="en-US" dirty="0" smtClean="0"/>
              <a:t>, center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9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Priority Determining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Idea: Add weight to victim’s situation, calculate point, comparing point and determine priority level.</a:t>
            </a:r>
          </a:p>
          <a:p>
            <a:r>
              <a:rPr lang="en-US" sz="2600" dirty="0" smtClean="0"/>
              <a:t>Heavy weighted - characteristics:</a:t>
            </a:r>
          </a:p>
          <a:p>
            <a:pPr marL="457200" lvl="1" indent="0">
              <a:buNone/>
            </a:pPr>
            <a:r>
              <a:rPr lang="en-US" sz="2600" dirty="0" smtClean="0"/>
              <a:t>Urgency: Immediate: 20, Expected: 16, Future: 10, Past: 0.</a:t>
            </a:r>
          </a:p>
          <a:p>
            <a:pPr marL="457200" lvl="1" indent="0">
              <a:buNone/>
            </a:pPr>
            <a:r>
              <a:rPr lang="en-US" sz="2600" dirty="0" smtClean="0"/>
              <a:t>Severity: Extreme: 15, Severe: 12, Moderate: 8, Minor: 4.</a:t>
            </a:r>
          </a:p>
          <a:p>
            <a:pPr marL="365125" lvl="1" indent="-365125">
              <a:buFont typeface="Arial"/>
              <a:buChar char="•"/>
            </a:pPr>
            <a:r>
              <a:rPr lang="en-US" sz="2600" dirty="0" smtClean="0"/>
              <a:t>Light weighted - characteristic:</a:t>
            </a:r>
          </a:p>
          <a:p>
            <a:pPr marL="457200" lvl="1" indent="0">
              <a:buNone/>
            </a:pPr>
            <a:r>
              <a:rPr lang="en-US" sz="2600" dirty="0" smtClean="0"/>
              <a:t>Wait time: &lt;30minutes:  1,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 30m-1h: 2 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1 day – 2 days: 3 … 	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203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501"/>
          </a:xfrm>
        </p:spPr>
        <p:txBody>
          <a:bodyPr/>
          <a:lstStyle/>
          <a:p>
            <a:r>
              <a:rPr lang="en-US" dirty="0" smtClean="0"/>
              <a:t>Dataflow from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072" b="20072"/>
          <a:stretch>
            <a:fillRect/>
          </a:stretch>
        </p:blipFill>
        <p:spPr>
          <a:xfrm>
            <a:off x="792961" y="2741800"/>
            <a:ext cx="1396781" cy="1757629"/>
          </a:xfr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3664169" y="5227539"/>
            <a:ext cx="1839385" cy="1021948"/>
            <a:chOff x="3503588" y="1708113"/>
            <a:chExt cx="2554700" cy="1021948"/>
          </a:xfrm>
        </p:grpSpPr>
        <p:sp>
          <p:nvSpPr>
            <p:cNvPr id="7" name="TextBox 6"/>
            <p:cNvSpPr txBox="1"/>
            <p:nvPr/>
          </p:nvSpPr>
          <p:spPr>
            <a:xfrm>
              <a:off x="3503588" y="1708113"/>
              <a:ext cx="25547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Table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3588" y="2077445"/>
              <a:ext cx="2554700" cy="6526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………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2961" y="4580705"/>
            <a:ext cx="139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Arrived Message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96305" y="1299729"/>
            <a:ext cx="1751795" cy="1021948"/>
            <a:chOff x="3503588" y="1708113"/>
            <a:chExt cx="2554700" cy="1021948"/>
          </a:xfrm>
        </p:grpSpPr>
        <p:sp>
          <p:nvSpPr>
            <p:cNvPr id="12" name="TextBox 11"/>
            <p:cNvSpPr txBox="1"/>
            <p:nvPr/>
          </p:nvSpPr>
          <p:spPr>
            <a:xfrm>
              <a:off x="3503588" y="1708113"/>
              <a:ext cx="25547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Message Table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588" y="2077445"/>
              <a:ext cx="2554700" cy="6526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………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96271" y="1299729"/>
            <a:ext cx="2218940" cy="1021948"/>
            <a:chOff x="3503588" y="1727446"/>
            <a:chExt cx="2554700" cy="1002615"/>
          </a:xfrm>
        </p:grpSpPr>
        <p:sp>
          <p:nvSpPr>
            <p:cNvPr id="15" name="TextBox 14"/>
            <p:cNvSpPr txBox="1"/>
            <p:nvPr/>
          </p:nvSpPr>
          <p:spPr>
            <a:xfrm>
              <a:off x="3503588" y="1727446"/>
              <a:ext cx="25547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(Message) Info Table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588" y="2077445"/>
              <a:ext cx="2554700" cy="6526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………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68855" y="1299729"/>
            <a:ext cx="1191586" cy="1021948"/>
            <a:chOff x="3503588" y="1708113"/>
            <a:chExt cx="2554700" cy="1021948"/>
          </a:xfrm>
        </p:grpSpPr>
        <p:sp>
          <p:nvSpPr>
            <p:cNvPr id="18" name="TextBox 17"/>
            <p:cNvSpPr txBox="1"/>
            <p:nvPr/>
          </p:nvSpPr>
          <p:spPr>
            <a:xfrm>
              <a:off x="3503588" y="1708113"/>
              <a:ext cx="25547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Area Table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03588" y="2077445"/>
              <a:ext cx="2554700" cy="6526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………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86801" y="3375286"/>
            <a:ext cx="2408718" cy="1021948"/>
            <a:chOff x="3503588" y="1727446"/>
            <a:chExt cx="2554700" cy="1002615"/>
          </a:xfrm>
        </p:grpSpPr>
        <p:sp>
          <p:nvSpPr>
            <p:cNvPr id="21" name="TextBox 20"/>
            <p:cNvSpPr txBox="1"/>
            <p:nvPr/>
          </p:nvSpPr>
          <p:spPr>
            <a:xfrm>
              <a:off x="3503588" y="1727446"/>
              <a:ext cx="2554700" cy="362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ArrivedMessage</a:t>
              </a:r>
              <a:r>
                <a:rPr lang="en-US" dirty="0" smtClean="0"/>
                <a:t> Table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3588" y="2077445"/>
              <a:ext cx="2554700" cy="6526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………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2189742" y="3744618"/>
            <a:ext cx="11970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0"/>
            <a:endCxn id="13" idx="2"/>
          </p:cNvCxnSpPr>
          <p:nvPr/>
        </p:nvCxnSpPr>
        <p:spPr>
          <a:xfrm flipH="1" flipV="1">
            <a:off x="3372203" y="2321677"/>
            <a:ext cx="1218957" cy="1053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</p:cNvCxnSpPr>
          <p:nvPr/>
        </p:nvCxnSpPr>
        <p:spPr>
          <a:xfrm flipV="1">
            <a:off x="4591160" y="2307079"/>
            <a:ext cx="1014581" cy="106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0"/>
          </p:cNvCxnSpPr>
          <p:nvPr/>
        </p:nvCxnSpPr>
        <p:spPr>
          <a:xfrm flipV="1">
            <a:off x="4591160" y="2336277"/>
            <a:ext cx="2973488" cy="103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35725" y="3375286"/>
            <a:ext cx="13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01" name="Elbow Connector 100"/>
          <p:cNvCxnSpPr>
            <a:endCxn id="22" idx="3"/>
          </p:cNvCxnSpPr>
          <p:nvPr/>
        </p:nvCxnSpPr>
        <p:spPr>
          <a:xfrm rot="5400000" flipH="1" flipV="1">
            <a:off x="4798500" y="4769688"/>
            <a:ext cx="1702072" cy="291965"/>
          </a:xfrm>
          <a:prstGeom prst="bentConnector4">
            <a:avLst>
              <a:gd name="adj1" fmla="val -84"/>
              <a:gd name="adj2" fmla="val 2782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321057" y="4919949"/>
            <a:ext cx="934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350271" y="4735283"/>
            <a:ext cx="1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255348" y="4038294"/>
            <a:ext cx="1751794" cy="196485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Emergency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Web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1" name="Explosion 1 110"/>
          <p:cNvSpPr/>
          <p:nvPr/>
        </p:nvSpPr>
        <p:spPr>
          <a:xfrm>
            <a:off x="5975966" y="2771805"/>
            <a:ext cx="1985777" cy="1095568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rgbClr val="000000"/>
                </a:solidFill>
              </a:rPr>
              <a:t>PHP</a:t>
            </a:r>
            <a:endParaRPr lang="en-US" sz="2800" b="1" i="1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8544" y="2598668"/>
            <a:ext cx="22919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881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27726" y="2501306"/>
            <a:ext cx="1503623" cy="1569661"/>
            <a:chOff x="671521" y="1416128"/>
            <a:chExt cx="1503623" cy="1569661"/>
          </a:xfrm>
        </p:grpSpPr>
        <p:sp>
          <p:nvSpPr>
            <p:cNvPr id="4" name="TextBox 3"/>
            <p:cNvSpPr txBox="1"/>
            <p:nvPr/>
          </p:nvSpPr>
          <p:spPr>
            <a:xfrm>
              <a:off x="671521" y="1416128"/>
              <a:ext cx="15036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Victim 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1521" y="1785460"/>
              <a:ext cx="1503623" cy="120032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Personal mobile devices + Applications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03587" y="2588900"/>
            <a:ext cx="1912375" cy="1438461"/>
            <a:chOff x="3065640" y="2112541"/>
            <a:chExt cx="1912375" cy="1173698"/>
          </a:xfrm>
        </p:grpSpPr>
        <p:sp>
          <p:nvSpPr>
            <p:cNvPr id="14" name="TextBox 13"/>
            <p:cNvSpPr txBox="1"/>
            <p:nvPr/>
          </p:nvSpPr>
          <p:spPr>
            <a:xfrm>
              <a:off x="3065640" y="2112541"/>
              <a:ext cx="1912375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Disaster Support Center Server 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640" y="2758872"/>
              <a:ext cx="1912375" cy="52736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SQL Database +</a:t>
              </a:r>
            </a:p>
            <a:p>
              <a:pPr algn="ctr"/>
              <a:r>
                <a:rPr lang="en-US" dirty="0" smtClean="0"/>
                <a:t> PHP</a:t>
              </a:r>
            </a:p>
          </p:txBody>
        </p:sp>
      </p:grpSp>
      <p:sp>
        <p:nvSpPr>
          <p:cNvPr id="25" name="Rectangular Callout 24"/>
          <p:cNvSpPr/>
          <p:nvPr/>
        </p:nvSpPr>
        <p:spPr>
          <a:xfrm>
            <a:off x="2233538" y="3912599"/>
            <a:ext cx="1094872" cy="1007348"/>
          </a:xfrm>
          <a:prstGeom prst="wedgeRectCallout">
            <a:avLst>
              <a:gd name="adj1" fmla="val -4833"/>
              <a:gd name="adj2" fmla="val -1302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31349" y="3094459"/>
            <a:ext cx="137223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5518151" y="3532719"/>
            <a:ext cx="1080273" cy="1577010"/>
          </a:xfrm>
          <a:prstGeom prst="wedgeRoundRectCallout">
            <a:avLst>
              <a:gd name="adj1" fmla="val -3266"/>
              <a:gd name="adj2" fmla="val -6803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Pulling and Pushing Data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15211" y="2501306"/>
            <a:ext cx="2306527" cy="1386251"/>
            <a:chOff x="6715211" y="1854975"/>
            <a:chExt cx="2306527" cy="1386251"/>
          </a:xfrm>
        </p:grpSpPr>
        <p:grpSp>
          <p:nvGrpSpPr>
            <p:cNvPr id="19" name="Group 18"/>
            <p:cNvGrpSpPr/>
            <p:nvPr/>
          </p:nvGrpSpPr>
          <p:grpSpPr>
            <a:xfrm>
              <a:off x="6715211" y="2502562"/>
              <a:ext cx="2306527" cy="738664"/>
              <a:chOff x="5737126" y="2000098"/>
              <a:chExt cx="1999964" cy="73866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737126" y="2000098"/>
                <a:ext cx="199996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Monitor Web </a:t>
                </a:r>
                <a:r>
                  <a:rPr lang="en-US" dirty="0"/>
                  <a:t>P</a:t>
                </a:r>
                <a:r>
                  <a:rPr lang="en-US" dirty="0" smtClean="0"/>
                  <a:t>age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737126" y="2369430"/>
                <a:ext cx="199996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HTML + </a:t>
                </a:r>
                <a:r>
                  <a:rPr lang="en-US" dirty="0" err="1" smtClean="0"/>
                  <a:t>Javascript</a:t>
                </a:r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715211" y="1854975"/>
              <a:ext cx="2306527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Rescue Commanding Center</a:t>
              </a:r>
              <a:endParaRPr lang="en-US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5415962" y="3197807"/>
            <a:ext cx="1299249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2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072" b="20072"/>
          <a:stretch>
            <a:fillRect/>
          </a:stretch>
        </p:blipFill>
        <p:spPr>
          <a:xfrm>
            <a:off x="94570" y="2731552"/>
            <a:ext cx="1396781" cy="1757629"/>
          </a:xfrm>
          <a:ln>
            <a:solidFill>
              <a:schemeClr val="tx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2218940" y="525574"/>
            <a:ext cx="4189707" cy="6014893"/>
            <a:chOff x="2218940" y="525574"/>
            <a:chExt cx="4189707" cy="6014893"/>
          </a:xfrm>
        </p:grpSpPr>
        <p:sp>
          <p:nvSpPr>
            <p:cNvPr id="5" name="Rectangle 4"/>
            <p:cNvSpPr/>
            <p:nvPr/>
          </p:nvSpPr>
          <p:spPr>
            <a:xfrm>
              <a:off x="2218940" y="525574"/>
              <a:ext cx="4189707" cy="60148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13093" y="802959"/>
              <a:ext cx="34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89662"/>
              </p:ext>
            </p:extLst>
          </p:nvPr>
        </p:nvGraphicFramePr>
        <p:xfrm>
          <a:off x="2613093" y="1557592"/>
          <a:ext cx="348351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72"/>
                <a:gridCol w="1161172"/>
                <a:gridCol w="1161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773674" y="3241035"/>
            <a:ext cx="2992648" cy="738664"/>
            <a:chOff x="2773674" y="3255634"/>
            <a:chExt cx="2992648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2773674" y="3255634"/>
              <a:ext cx="299264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Arrived Message Table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73674" y="3624966"/>
              <a:ext cx="299264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….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73674" y="5276738"/>
            <a:ext cx="2992648" cy="738664"/>
            <a:chOff x="2773674" y="3255634"/>
            <a:chExt cx="2992648" cy="738664"/>
          </a:xfrm>
        </p:grpSpPr>
        <p:sp>
          <p:nvSpPr>
            <p:cNvPr id="16" name="TextBox 15"/>
            <p:cNvSpPr txBox="1"/>
            <p:nvPr/>
          </p:nvSpPr>
          <p:spPr>
            <a:xfrm>
              <a:off x="2773674" y="3255634"/>
              <a:ext cx="299264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UserTable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3674" y="3624966"/>
              <a:ext cx="299264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….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1491351" y="3576817"/>
            <a:ext cx="128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211622" y="2299272"/>
            <a:ext cx="2298348" cy="941763"/>
            <a:chOff x="3211622" y="2299272"/>
            <a:chExt cx="2298348" cy="941763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211622" y="2788458"/>
              <a:ext cx="22983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211622" y="2299272"/>
              <a:ext cx="0" cy="489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327509" y="2299272"/>
              <a:ext cx="0" cy="9417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509970" y="2299272"/>
              <a:ext cx="0" cy="489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/>
          <p:cNvCxnSpPr>
            <a:stCxn id="12" idx="3"/>
          </p:cNvCxnSpPr>
          <p:nvPr/>
        </p:nvCxnSpPr>
        <p:spPr>
          <a:xfrm>
            <a:off x="5766322" y="3425701"/>
            <a:ext cx="12700" cy="2220369"/>
          </a:xfrm>
          <a:prstGeom prst="bentConnector4">
            <a:avLst>
              <a:gd name="adj1" fmla="val 7280819"/>
              <a:gd name="adj2" fmla="val 10084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715211" y="4511170"/>
            <a:ext cx="364957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80167" y="3707078"/>
            <a:ext cx="1795589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Emergency Web</a:t>
            </a:r>
          </a:p>
          <a:p>
            <a:pPr algn="ctr"/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25955" y="4630407"/>
            <a:ext cx="139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Arrived Message</a:t>
            </a:r>
            <a:endParaRPr lang="en-US" dirty="0"/>
          </a:p>
        </p:txBody>
      </p:sp>
      <p:sp>
        <p:nvSpPr>
          <p:cNvPr id="54" name="Explosion 1 53"/>
          <p:cNvSpPr/>
          <p:nvPr/>
        </p:nvSpPr>
        <p:spPr>
          <a:xfrm>
            <a:off x="6583826" y="2240674"/>
            <a:ext cx="1985777" cy="1095568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rgbClr val="000000"/>
                </a:solidFill>
              </a:rPr>
              <a:t>PHP</a:t>
            </a:r>
            <a:endParaRPr lang="en-US" sz="2800" b="1" i="1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5400000">
            <a:off x="6018868" y="4373841"/>
            <a:ext cx="1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18038" y="2479417"/>
            <a:ext cx="22919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Store</a:t>
            </a:r>
            <a:endParaRPr lang="en-US" sz="3200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2773674" y="4177562"/>
            <a:ext cx="2992648" cy="765059"/>
          </a:xfrm>
          <a:prstGeom prst="wedgeRoundRectCallout">
            <a:avLst>
              <a:gd name="adj1" fmla="val -4247"/>
              <a:gd name="adj2" fmla="val -74894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latest massage sent by each user.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7777" y="262787"/>
            <a:ext cx="7094766" cy="6423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0167" y="525574"/>
            <a:ext cx="209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Server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9393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9213" y="1594808"/>
            <a:ext cx="1620409" cy="10768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PHP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09397" y="1594809"/>
            <a:ext cx="1547419" cy="107685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HTML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99214" y="2978248"/>
            <a:ext cx="3357604" cy="105370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JavaScript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611" r="4369" b="18140"/>
          <a:stretch/>
        </p:blipFill>
        <p:spPr>
          <a:xfrm>
            <a:off x="525539" y="1594809"/>
            <a:ext cx="2481708" cy="2437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710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90661"/>
              </p:ext>
            </p:extLst>
          </p:nvPr>
        </p:nvGraphicFramePr>
        <p:xfrm>
          <a:off x="457200" y="1600200"/>
          <a:ext cx="4944166" cy="302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083"/>
                <a:gridCol w="2472083"/>
              </a:tblGrid>
              <a:tr h="5046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</a:tr>
              <a:tr h="5046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dirty="0" smtClean="0"/>
                        <a:t>                Immediate</a:t>
                      </a:r>
                      <a:endParaRPr lang="en-US" dirty="0"/>
                    </a:p>
                  </a:txBody>
                  <a:tcPr marT="61200"/>
                </a:tc>
                <a:tc>
                  <a:txBody>
                    <a:bodyPr/>
                    <a:lstStyle/>
                    <a:p>
                      <a:pPr marL="0" marR="0" indent="6270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Immediate</a:t>
                      </a:r>
                    </a:p>
                  </a:txBody>
                  <a:tcPr/>
                </a:tc>
              </a:tr>
              <a:tr h="5046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dirty="0" smtClean="0"/>
                        <a:t>               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27063"/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</a:tr>
              <a:tr h="5046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dirty="0" smtClean="0"/>
                        <a:t>                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27063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</a:tr>
              <a:tr h="5046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dirty="0" smtClean="0"/>
                        <a:t>                Past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27063"/>
                      <a:r>
                        <a:rPr lang="en-US" dirty="0" smtClean="0"/>
                        <a:t>Past</a:t>
                      </a:r>
                      <a:endParaRPr lang="en-US" dirty="0"/>
                    </a:p>
                  </a:txBody>
                  <a:tcPr/>
                </a:tc>
              </a:tr>
              <a:tr h="5046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dirty="0" smtClean="0"/>
                        <a:t>                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627063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13127" y="2175289"/>
            <a:ext cx="350359" cy="3503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3127" y="2692670"/>
            <a:ext cx="350359" cy="350382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3127" y="3203644"/>
            <a:ext cx="350359" cy="35038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3127" y="3700020"/>
            <a:ext cx="350359" cy="35038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98528" y="4219184"/>
            <a:ext cx="350359" cy="3503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lus 9"/>
          <p:cNvSpPr/>
          <p:nvPr/>
        </p:nvSpPr>
        <p:spPr>
          <a:xfrm>
            <a:off x="2978049" y="2146091"/>
            <a:ext cx="432000" cy="4320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2978049" y="2640250"/>
            <a:ext cx="432000" cy="432000"/>
          </a:xfrm>
          <a:prstGeom prst="mathPlus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2978049" y="3151224"/>
            <a:ext cx="432000" cy="432000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978049" y="3662200"/>
            <a:ext cx="432000" cy="432000"/>
          </a:xfrm>
          <a:prstGeom prst="mathPlu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2978049" y="4137566"/>
            <a:ext cx="432000" cy="432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8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5" r="12616"/>
          <a:stretch/>
        </p:blipFill>
        <p:spPr>
          <a:xfrm>
            <a:off x="659737" y="1327252"/>
            <a:ext cx="701837" cy="684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4475" y="1642586"/>
            <a:ext cx="91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1596" y="2666628"/>
            <a:ext cx="1451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Victims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596" y="3035960"/>
            <a:ext cx="1451626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Personal mobile devices + Applications</a:t>
            </a:r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7022" r="27772"/>
          <a:stretch/>
        </p:blipFill>
        <p:spPr>
          <a:xfrm>
            <a:off x="377601" y="2666628"/>
            <a:ext cx="399582" cy="95349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931595" y="2090396"/>
            <a:ext cx="119305" cy="38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926672" y="2011918"/>
            <a:ext cx="1559295" cy="2192419"/>
            <a:chOff x="3581536" y="2011918"/>
            <a:chExt cx="1559295" cy="222433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4649" y="2011918"/>
              <a:ext cx="445513" cy="46373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1536" y="2804090"/>
              <a:ext cx="445513" cy="46373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9805" y="3388249"/>
              <a:ext cx="445513" cy="46373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5318" y="2759375"/>
              <a:ext cx="445513" cy="463739"/>
            </a:xfrm>
            <a:prstGeom prst="rect">
              <a:avLst/>
            </a:prstGeom>
          </p:spPr>
        </p:pic>
        <p:sp>
          <p:nvSpPr>
            <p:cNvPr id="22" name="Lightning Bolt 21"/>
            <p:cNvSpPr/>
            <p:nvPr/>
          </p:nvSpPr>
          <p:spPr>
            <a:xfrm>
              <a:off x="4355972" y="2345822"/>
              <a:ext cx="339346" cy="449472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3910459" y="3163513"/>
              <a:ext cx="339346" cy="449472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 rot="15917161">
              <a:off x="3606799" y="2558166"/>
              <a:ext cx="485424" cy="247325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 rot="15917161">
              <a:off x="4452606" y="3291904"/>
              <a:ext cx="485424" cy="247325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6320" y="3772518"/>
              <a:ext cx="445513" cy="463739"/>
            </a:xfrm>
            <a:prstGeom prst="rect">
              <a:avLst/>
            </a:prstGeom>
          </p:spPr>
        </p:pic>
        <p:sp>
          <p:nvSpPr>
            <p:cNvPr id="28" name="Lightning Bolt 27"/>
            <p:cNvSpPr/>
            <p:nvPr/>
          </p:nvSpPr>
          <p:spPr>
            <a:xfrm rot="15917161">
              <a:off x="4007093" y="3796011"/>
              <a:ext cx="485424" cy="247325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ightning Bolt 29"/>
          <p:cNvSpPr/>
          <p:nvPr/>
        </p:nvSpPr>
        <p:spPr>
          <a:xfrm>
            <a:off x="2383221" y="2952471"/>
            <a:ext cx="543451" cy="166977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57629" y="2784052"/>
            <a:ext cx="167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Mesh Wireless Network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l="16744" t="9076" r="16056" b="9413"/>
          <a:stretch/>
        </p:blipFill>
        <p:spPr>
          <a:xfrm>
            <a:off x="403250" y="3644007"/>
            <a:ext cx="388204" cy="47087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666545" y="1781085"/>
            <a:ext cx="2454574" cy="2332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280184" y="1838161"/>
            <a:ext cx="144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4766438" y="2482075"/>
            <a:ext cx="2269054" cy="457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9251" y="3055861"/>
            <a:ext cx="111312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Database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22268" y="3055861"/>
            <a:ext cx="104176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435075" y="1781085"/>
            <a:ext cx="1555514" cy="233209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35075" y="1838161"/>
            <a:ext cx="15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Commanding Center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49241" y="3064498"/>
            <a:ext cx="132718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 Web Page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8" idx="3"/>
            <a:endCxn id="41" idx="1"/>
          </p:cNvCxnSpPr>
          <p:nvPr/>
        </p:nvCxnSpPr>
        <p:spPr>
          <a:xfrm>
            <a:off x="7064034" y="3379027"/>
            <a:ext cx="485207" cy="86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31595" y="4594592"/>
            <a:ext cx="1451626" cy="151250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Message</a:t>
            </a:r>
            <a:endParaRPr lang="en-US" dirty="0" smtClean="0"/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&lt;xml version = 1.0/&gt;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&lt;info&gt;&lt;/info&gt;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66545" y="4594592"/>
            <a:ext cx="2454574" cy="151250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Process, Store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208839" y="4931773"/>
            <a:ext cx="642186" cy="3191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979455" y="4931773"/>
            <a:ext cx="642186" cy="319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4" idx="3"/>
            <a:endCxn id="45" idx="1"/>
          </p:cNvCxnSpPr>
          <p:nvPr/>
        </p:nvCxnSpPr>
        <p:spPr>
          <a:xfrm>
            <a:off x="2383221" y="5350845"/>
            <a:ext cx="228332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ightning Bolt 49"/>
          <p:cNvSpPr/>
          <p:nvPr/>
        </p:nvSpPr>
        <p:spPr>
          <a:xfrm rot="18814053">
            <a:off x="4423362" y="2860937"/>
            <a:ext cx="371619" cy="166977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35075" y="4594592"/>
            <a:ext cx="1555514" cy="151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Disaster Rescue Support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Web Page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52"/>
          <p:cNvCxnSpPr>
            <a:stCxn id="45" idx="3"/>
            <a:endCxn id="51" idx="1"/>
          </p:cNvCxnSpPr>
          <p:nvPr/>
        </p:nvCxnSpPr>
        <p:spPr>
          <a:xfrm>
            <a:off x="7121119" y="5350845"/>
            <a:ext cx="3139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28780" y="1327252"/>
            <a:ext cx="4504622" cy="5350603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336</Words>
  <Application>Microsoft Macintosh PowerPoint</Application>
  <PresentationFormat>画面に合わせる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Theme</vt:lpstr>
      <vt:lpstr>PowerPoint プレゼンテーション</vt:lpstr>
      <vt:lpstr>Area Estimating</vt:lpstr>
      <vt:lpstr>Victim Priority Determining </vt:lpstr>
      <vt:lpstr>Dataflow from Database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Data flow</vt:lpstr>
    </vt:vector>
  </TitlesOfParts>
  <Company>University of Aizu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 Thang Nguyen</dc:creator>
  <cp:lastModifiedBy>Nguyen Thang</cp:lastModifiedBy>
  <cp:revision>31</cp:revision>
  <dcterms:created xsi:type="dcterms:W3CDTF">2012-03-07T06:03:52Z</dcterms:created>
  <dcterms:modified xsi:type="dcterms:W3CDTF">2015-06-20T08:40:03Z</dcterms:modified>
</cp:coreProperties>
</file>